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2.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3.xml" ContentType="application/vnd.openxmlformats-officedocument.presentationml.tags+xml"/>
  <Override PartName="/ppt/notesSlides/notesSlide28.xml" ContentType="application/vnd.openxmlformats-officedocument.presentationml.notesSlide+xml"/>
  <Override PartName="/ppt/tags/tag4.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5.xml" ContentType="application/vnd.openxmlformats-officedocument.presentationml.tags+xml"/>
  <Override PartName="/ppt/notesSlides/notesSlide33.xml" ContentType="application/vnd.openxmlformats-officedocument.presentationml.notesSlide+xml"/>
  <Override PartName="/ppt/tags/tag6.xml" ContentType="application/vnd.openxmlformats-officedocument.presentationml.tags+xml"/>
  <Override PartName="/ppt/notesSlides/notesSlide34.xml" ContentType="application/vnd.openxmlformats-officedocument.presentationml.notesSlide+xml"/>
  <Override PartName="/ppt/tags/tag7.xml" ContentType="application/vnd.openxmlformats-officedocument.presentationml.tags+xml"/>
  <Override PartName="/ppt/notesSlides/notesSlide35.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36.xml" ContentType="application/vnd.openxmlformats-officedocument.presentationml.notesSlide+xml"/>
  <Override PartName="/ppt/tags/tag10.xml" ContentType="application/vnd.openxmlformats-officedocument.presentationml.tags+xml"/>
  <Override PartName="/ppt/notesSlides/notesSlide37.xml" ContentType="application/vnd.openxmlformats-officedocument.presentationml.notesSlide+xml"/>
  <Override PartName="/ppt/tags/tag11.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 id="2147483673" r:id="rId3"/>
  </p:sldMasterIdLst>
  <p:notesMasterIdLst>
    <p:notesMasterId r:id="rId78"/>
  </p:notesMasterIdLst>
  <p:handoutMasterIdLst>
    <p:handoutMasterId r:id="rId79"/>
  </p:handoutMasterIdLst>
  <p:sldIdLst>
    <p:sldId id="789" r:id="rId4"/>
    <p:sldId id="787" r:id="rId5"/>
    <p:sldId id="746" r:id="rId6"/>
    <p:sldId id="714" r:id="rId7"/>
    <p:sldId id="715" r:id="rId8"/>
    <p:sldId id="719" r:id="rId9"/>
    <p:sldId id="720" r:id="rId10"/>
    <p:sldId id="706" r:id="rId11"/>
    <p:sldId id="756" r:id="rId12"/>
    <p:sldId id="757" r:id="rId13"/>
    <p:sldId id="758" r:id="rId14"/>
    <p:sldId id="759" r:id="rId15"/>
    <p:sldId id="764" r:id="rId16"/>
    <p:sldId id="760" r:id="rId17"/>
    <p:sldId id="763" r:id="rId18"/>
    <p:sldId id="762" r:id="rId19"/>
    <p:sldId id="747" r:id="rId20"/>
    <p:sldId id="642" r:id="rId21"/>
    <p:sldId id="641" r:id="rId22"/>
    <p:sldId id="643" r:id="rId23"/>
    <p:sldId id="644" r:id="rId24"/>
    <p:sldId id="765" r:id="rId25"/>
    <p:sldId id="724" r:id="rId26"/>
    <p:sldId id="725" r:id="rId27"/>
    <p:sldId id="723" r:id="rId28"/>
    <p:sldId id="646" r:id="rId29"/>
    <p:sldId id="784" r:id="rId30"/>
    <p:sldId id="752" r:id="rId31"/>
    <p:sldId id="753" r:id="rId32"/>
    <p:sldId id="769" r:id="rId33"/>
    <p:sldId id="783" r:id="rId34"/>
    <p:sldId id="770" r:id="rId35"/>
    <p:sldId id="778" r:id="rId36"/>
    <p:sldId id="779" r:id="rId37"/>
    <p:sldId id="786" r:id="rId38"/>
    <p:sldId id="780" r:id="rId39"/>
    <p:sldId id="781" r:id="rId40"/>
    <p:sldId id="737" r:id="rId41"/>
    <p:sldId id="727" r:id="rId42"/>
    <p:sldId id="652" r:id="rId43"/>
    <p:sldId id="729" r:id="rId44"/>
    <p:sldId id="726" r:id="rId45"/>
    <p:sldId id="653" r:id="rId46"/>
    <p:sldId id="654" r:id="rId47"/>
    <p:sldId id="745" r:id="rId48"/>
    <p:sldId id="730" r:id="rId49"/>
    <p:sldId id="655" r:id="rId50"/>
    <p:sldId id="785" r:id="rId51"/>
    <p:sldId id="657" r:id="rId52"/>
    <p:sldId id="658" r:id="rId53"/>
    <p:sldId id="659" r:id="rId54"/>
    <p:sldId id="660" r:id="rId55"/>
    <p:sldId id="661" r:id="rId56"/>
    <p:sldId id="662" r:id="rId57"/>
    <p:sldId id="663" r:id="rId58"/>
    <p:sldId id="748" r:id="rId59"/>
    <p:sldId id="773" r:id="rId60"/>
    <p:sldId id="667" r:id="rId61"/>
    <p:sldId id="666" r:id="rId62"/>
    <p:sldId id="732" r:id="rId63"/>
    <p:sldId id="668" r:id="rId64"/>
    <p:sldId id="670" r:id="rId65"/>
    <p:sldId id="669" r:id="rId66"/>
    <p:sldId id="671" r:id="rId67"/>
    <p:sldId id="672" r:id="rId68"/>
    <p:sldId id="673" r:id="rId69"/>
    <p:sldId id="734" r:id="rId70"/>
    <p:sldId id="733" r:id="rId71"/>
    <p:sldId id="735" r:id="rId72"/>
    <p:sldId id="674" r:id="rId73"/>
    <p:sldId id="766" r:id="rId74"/>
    <p:sldId id="749" r:id="rId75"/>
    <p:sldId id="750" r:id="rId76"/>
    <p:sldId id="788" r:id="rId77"/>
  </p:sldIdLst>
  <p:sldSz cx="9144000" cy="6858000" type="screen4x3"/>
  <p:notesSz cx="6858000" cy="9144000"/>
  <p:defaultTextStyle>
    <a:defPPr>
      <a:defRPr lang="en-US"/>
    </a:defPPr>
    <a:lvl1pPr algn="l" rtl="0" eaLnBrk="0" fontAlgn="base" hangingPunct="0">
      <a:spcBef>
        <a:spcPct val="0"/>
      </a:spcBef>
      <a:spcAft>
        <a:spcPct val="0"/>
      </a:spcAft>
      <a:defRPr sz="1200" kern="1200">
        <a:solidFill>
          <a:srgbClr val="00DFCA"/>
        </a:solidFill>
        <a:latin typeface="Comic Sans MS" charset="0"/>
        <a:ea typeface="ＭＳ Ｐゴシック" charset="0"/>
        <a:cs typeface="ＭＳ Ｐゴシック" charset="0"/>
      </a:defRPr>
    </a:lvl1pPr>
    <a:lvl2pPr marL="457200" algn="l" rtl="0" eaLnBrk="0" fontAlgn="base" hangingPunct="0">
      <a:spcBef>
        <a:spcPct val="0"/>
      </a:spcBef>
      <a:spcAft>
        <a:spcPct val="0"/>
      </a:spcAft>
      <a:defRPr sz="1200" kern="1200">
        <a:solidFill>
          <a:srgbClr val="00DFCA"/>
        </a:solidFill>
        <a:latin typeface="Comic Sans MS" charset="0"/>
        <a:ea typeface="ＭＳ Ｐゴシック" charset="0"/>
        <a:cs typeface="ＭＳ Ｐゴシック" charset="0"/>
      </a:defRPr>
    </a:lvl2pPr>
    <a:lvl3pPr marL="914400" algn="l" rtl="0" eaLnBrk="0" fontAlgn="base" hangingPunct="0">
      <a:spcBef>
        <a:spcPct val="0"/>
      </a:spcBef>
      <a:spcAft>
        <a:spcPct val="0"/>
      </a:spcAft>
      <a:defRPr sz="1200" kern="1200">
        <a:solidFill>
          <a:srgbClr val="00DFCA"/>
        </a:solidFill>
        <a:latin typeface="Comic Sans MS" charset="0"/>
        <a:ea typeface="ＭＳ Ｐゴシック" charset="0"/>
        <a:cs typeface="ＭＳ Ｐゴシック" charset="0"/>
      </a:defRPr>
    </a:lvl3pPr>
    <a:lvl4pPr marL="1371600" algn="l" rtl="0" eaLnBrk="0" fontAlgn="base" hangingPunct="0">
      <a:spcBef>
        <a:spcPct val="0"/>
      </a:spcBef>
      <a:spcAft>
        <a:spcPct val="0"/>
      </a:spcAft>
      <a:defRPr sz="1200" kern="1200">
        <a:solidFill>
          <a:srgbClr val="00DFCA"/>
        </a:solidFill>
        <a:latin typeface="Comic Sans MS" charset="0"/>
        <a:ea typeface="ＭＳ Ｐゴシック" charset="0"/>
        <a:cs typeface="ＭＳ Ｐゴシック" charset="0"/>
      </a:defRPr>
    </a:lvl4pPr>
    <a:lvl5pPr marL="1828800" algn="l" rtl="0" eaLnBrk="0" fontAlgn="base" hangingPunct="0">
      <a:spcBef>
        <a:spcPct val="0"/>
      </a:spcBef>
      <a:spcAft>
        <a:spcPct val="0"/>
      </a:spcAft>
      <a:defRPr sz="1200" kern="1200">
        <a:solidFill>
          <a:srgbClr val="00DFCA"/>
        </a:solidFill>
        <a:latin typeface="Comic Sans MS" charset="0"/>
        <a:ea typeface="ＭＳ Ｐゴシック" charset="0"/>
        <a:cs typeface="ＭＳ Ｐゴシック" charset="0"/>
      </a:defRPr>
    </a:lvl5pPr>
    <a:lvl6pPr marL="2286000" algn="l" defTabSz="457200" rtl="0" eaLnBrk="1" latinLnBrk="0" hangingPunct="1">
      <a:defRPr sz="1200" kern="1200">
        <a:solidFill>
          <a:srgbClr val="00DFCA"/>
        </a:solidFill>
        <a:latin typeface="Comic Sans MS" charset="0"/>
        <a:ea typeface="ＭＳ Ｐゴシック" charset="0"/>
        <a:cs typeface="ＭＳ Ｐゴシック" charset="0"/>
      </a:defRPr>
    </a:lvl6pPr>
    <a:lvl7pPr marL="2743200" algn="l" defTabSz="457200" rtl="0" eaLnBrk="1" latinLnBrk="0" hangingPunct="1">
      <a:defRPr sz="1200" kern="1200">
        <a:solidFill>
          <a:srgbClr val="00DFCA"/>
        </a:solidFill>
        <a:latin typeface="Comic Sans MS" charset="0"/>
        <a:ea typeface="ＭＳ Ｐゴシック" charset="0"/>
        <a:cs typeface="ＭＳ Ｐゴシック" charset="0"/>
      </a:defRPr>
    </a:lvl7pPr>
    <a:lvl8pPr marL="3200400" algn="l" defTabSz="457200" rtl="0" eaLnBrk="1" latinLnBrk="0" hangingPunct="1">
      <a:defRPr sz="1200" kern="1200">
        <a:solidFill>
          <a:srgbClr val="00DFCA"/>
        </a:solidFill>
        <a:latin typeface="Comic Sans MS" charset="0"/>
        <a:ea typeface="ＭＳ Ｐゴシック" charset="0"/>
        <a:cs typeface="ＭＳ Ｐゴシック" charset="0"/>
      </a:defRPr>
    </a:lvl8pPr>
    <a:lvl9pPr marL="3657600" algn="l" defTabSz="457200" rtl="0" eaLnBrk="1" latinLnBrk="0" hangingPunct="1">
      <a:defRPr sz="1200" kern="1200">
        <a:solidFill>
          <a:srgbClr val="00DFCA"/>
        </a:solidFill>
        <a:latin typeface="Comic Sans MS"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1936">
          <p15:clr>
            <a:srgbClr val="A4A3A4"/>
          </p15:clr>
        </p15:guide>
        <p15:guide id="2" orient="horz">
          <p15:clr>
            <a:srgbClr val="A4A3A4"/>
          </p15:clr>
        </p15:guide>
        <p15:guide id="3" orient="horz" pos="1485">
          <p15:clr>
            <a:srgbClr val="A4A3A4"/>
          </p15:clr>
        </p15:guide>
        <p15:guide id="4" pos="4080">
          <p15:clr>
            <a:srgbClr val="A4A3A4"/>
          </p15:clr>
        </p15:guide>
        <p15:guide id="5" pos="4677">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8131B"/>
    <a:srgbClr val="CC1827"/>
    <a:srgbClr val="1039BD"/>
    <a:srgbClr val="0842DE"/>
    <a:srgbClr val="0831AD"/>
    <a:srgbClr val="1CFF23"/>
    <a:srgbClr val="E4E9EC"/>
    <a:srgbClr val="8C613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6" d="100"/>
          <a:sy n="56" d="100"/>
        </p:scale>
        <p:origin x="930" y="42"/>
      </p:cViewPr>
      <p:guideLst>
        <p:guide orient="horz" pos="1936"/>
        <p:guide orient="horz"/>
        <p:guide orient="horz" pos="1485"/>
        <p:guide pos="4080"/>
        <p:guide pos="467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1880"/>
    </p:cViewPr>
  </p:sorterViewPr>
  <p:notesViewPr>
    <p:cSldViewPr snapToGrid="0">
      <p:cViewPr varScale="1">
        <p:scale>
          <a:sx n="80" d="100"/>
          <a:sy n="80" d="100"/>
        </p:scale>
        <p:origin x="-1768"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handoutMaster" Target="handoutMasters/handoutMaster1.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theme" Target="theme/theme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ChangeArrowheads="1"/>
          </p:cNvSpPr>
          <p:nvPr/>
        </p:nvSpPr>
        <p:spPr bwMode="auto">
          <a:xfrm>
            <a:off x="6400800" y="8750300"/>
            <a:ext cx="387350"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nchor="ctr">
            <a:spAutoFit/>
          </a:bodyPr>
          <a:lstStyle/>
          <a:p>
            <a:pPr algn="r"/>
            <a:fld id="{518B1879-DDE4-714E-B245-9063D2303744}" type="slidenum">
              <a:rPr lang="en-US" sz="1400">
                <a:solidFill>
                  <a:schemeClr val="tx1"/>
                </a:solidFill>
                <a:latin typeface="Times" charset="0"/>
              </a:rPr>
              <a:pPr algn="r"/>
              <a:t>‹#›</a:t>
            </a:fld>
            <a:endParaRPr lang="en-US" sz="1400">
              <a:solidFill>
                <a:schemeClr val="tx1"/>
              </a:solidFill>
              <a:latin typeface="Times" charset="0"/>
            </a:endParaRPr>
          </a:p>
        </p:txBody>
      </p:sp>
    </p:spTree>
    <p:extLst>
      <p:ext uri="{BB962C8B-B14F-4D97-AF65-F5344CB8AC3E}">
        <p14:creationId xmlns:p14="http://schemas.microsoft.com/office/powerpoint/2010/main" val="27934509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Rot="1" noChangeAspect="1" noChangeArrowheads="1" noTextEdit="1"/>
          </p:cNvSpPr>
          <p:nvPr>
            <p:ph type="sldImg" idx="2"/>
          </p:nvPr>
        </p:nvSpPr>
        <p:spPr bwMode="auto">
          <a:xfrm>
            <a:off x="1149350" y="692150"/>
            <a:ext cx="4559300" cy="3416300"/>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051" name="Rectangle 3"/>
          <p:cNvSpPr>
            <a:spLocks noGrp="1" noChangeArrowheads="1"/>
          </p:cNvSpPr>
          <p:nvPr>
            <p:ph type="body" sz="quarter" idx="3"/>
          </p:nvPr>
        </p:nvSpPr>
        <p:spPr bwMode="auto">
          <a:xfrm>
            <a:off x="914400" y="4343400"/>
            <a:ext cx="502920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6" name="Rectangle 4"/>
          <p:cNvSpPr>
            <a:spLocks noChangeArrowheads="1"/>
          </p:cNvSpPr>
          <p:nvPr/>
        </p:nvSpPr>
        <p:spPr bwMode="auto">
          <a:xfrm>
            <a:off x="6400800" y="8750300"/>
            <a:ext cx="387350"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nchor="ctr">
            <a:spAutoFit/>
          </a:bodyPr>
          <a:lstStyle/>
          <a:p>
            <a:pPr algn="r"/>
            <a:fld id="{241DF4C0-38F9-E346-AAB1-3A8C99C6D6E2}" type="slidenum">
              <a:rPr lang="en-US" sz="1400">
                <a:solidFill>
                  <a:schemeClr val="tx1"/>
                </a:solidFill>
                <a:latin typeface="Times" charset="0"/>
              </a:rPr>
              <a:pPr algn="r"/>
              <a:t>‹#›</a:t>
            </a:fld>
            <a:endParaRPr lang="en-US" sz="1400">
              <a:solidFill>
                <a:schemeClr val="tx1"/>
              </a:solidFill>
              <a:latin typeface="Times" charset="0"/>
            </a:endParaRPr>
          </a:p>
        </p:txBody>
      </p:sp>
    </p:spTree>
    <p:extLst>
      <p:ext uri="{BB962C8B-B14F-4D97-AF65-F5344CB8AC3E}">
        <p14:creationId xmlns:p14="http://schemas.microsoft.com/office/powerpoint/2010/main" val="390932985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5AE4A4-7E62-76D3-47BA-12C38D578829}"/>
            </a:ext>
          </a:extLst>
        </p:cNvPr>
        <p:cNvGrpSpPr/>
        <p:nvPr/>
      </p:nvGrpSpPr>
      <p:grpSpPr>
        <a:xfrm>
          <a:off x="0" y="0"/>
          <a:ext cx="0" cy="0"/>
          <a:chOff x="0" y="0"/>
          <a:chExt cx="0" cy="0"/>
        </a:xfrm>
      </p:grpSpPr>
      <p:sp>
        <p:nvSpPr>
          <p:cNvPr id="31745" name="Rectangle 2">
            <a:extLst>
              <a:ext uri="{FF2B5EF4-FFF2-40B4-BE49-F238E27FC236}">
                <a16:creationId xmlns:a16="http://schemas.microsoft.com/office/drawing/2014/main" id="{86F58F98-269D-544A-F553-D271BB13D5DE}"/>
              </a:ext>
            </a:extLst>
          </p:cNvPr>
          <p:cNvSpPr>
            <a:spLocks noGrp="1" noRot="1" noChangeAspect="1" noChangeArrowheads="1" noTextEdit="1"/>
          </p:cNvSpPr>
          <p:nvPr>
            <p:ph type="sldImg"/>
          </p:nvPr>
        </p:nvSpPr>
        <p:spPr>
          <a:xfrm>
            <a:off x="1150938" y="692150"/>
            <a:ext cx="4556125" cy="3416300"/>
          </a:xfrm>
          <a:ln/>
        </p:spPr>
      </p:sp>
      <p:sp>
        <p:nvSpPr>
          <p:cNvPr id="31746" name="Rectangle 3">
            <a:extLst>
              <a:ext uri="{FF2B5EF4-FFF2-40B4-BE49-F238E27FC236}">
                <a16:creationId xmlns:a16="http://schemas.microsoft.com/office/drawing/2014/main" id="{CD809B85-F98A-C936-7C87-3062481D29A0}"/>
              </a:ext>
            </a:extLst>
          </p:cNvPr>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4547680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Rot="1" noChangeAspect="1" noChangeArrowheads="1" noTextEdit="1"/>
          </p:cNvSpPr>
          <p:nvPr>
            <p:ph type="sldImg"/>
          </p:nvPr>
        </p:nvSpPr>
        <p:spPr>
          <a:xfrm>
            <a:off x="1150938" y="692150"/>
            <a:ext cx="4556125" cy="3416300"/>
          </a:xfrm>
          <a:ln/>
        </p:spPr>
      </p:sp>
      <p:sp>
        <p:nvSpPr>
          <p:cNvPr id="1945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a:xfrm>
            <a:off x="1150938" y="692150"/>
            <a:ext cx="4556125" cy="3416300"/>
          </a:xfrm>
          <a:ln/>
        </p:spPr>
      </p:sp>
      <p:sp>
        <p:nvSpPr>
          <p:cNvPr id="2150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ChangeArrowheads="1" noTextEdit="1"/>
          </p:cNvSpPr>
          <p:nvPr>
            <p:ph type="sldImg"/>
          </p:nvPr>
        </p:nvSpPr>
        <p:spPr>
          <a:xfrm>
            <a:off x="1150938" y="692150"/>
            <a:ext cx="4556125" cy="3416300"/>
          </a:xfrm>
          <a:ln/>
        </p:spPr>
      </p:sp>
      <p:sp>
        <p:nvSpPr>
          <p:cNvPr id="2355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Rot="1" noChangeAspect="1" noChangeArrowheads="1" noTextEdit="1"/>
          </p:cNvSpPr>
          <p:nvPr>
            <p:ph type="sldImg"/>
          </p:nvPr>
        </p:nvSpPr>
        <p:spPr>
          <a:xfrm>
            <a:off x="1150938" y="692150"/>
            <a:ext cx="4556125" cy="3416300"/>
          </a:xfrm>
          <a:ln/>
        </p:spPr>
      </p:sp>
      <p:sp>
        <p:nvSpPr>
          <p:cNvPr id="2560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Rot="1" noChangeAspect="1" noChangeArrowheads="1" noTextEdit="1"/>
          </p:cNvSpPr>
          <p:nvPr>
            <p:ph type="sldImg"/>
          </p:nvPr>
        </p:nvSpPr>
        <p:spPr>
          <a:xfrm>
            <a:off x="1150938" y="692150"/>
            <a:ext cx="4556125" cy="3416300"/>
          </a:xfrm>
          <a:ln/>
        </p:spPr>
      </p:sp>
      <p:sp>
        <p:nvSpPr>
          <p:cNvPr id="2765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Rot="1" noChangeAspect="1" noChangeArrowheads="1" noTextEdit="1"/>
          </p:cNvSpPr>
          <p:nvPr>
            <p:ph type="sldImg"/>
          </p:nvPr>
        </p:nvSpPr>
        <p:spPr>
          <a:xfrm>
            <a:off x="1150938" y="692150"/>
            <a:ext cx="4556125" cy="3416300"/>
          </a:xfrm>
          <a:ln/>
        </p:spPr>
      </p:sp>
      <p:sp>
        <p:nvSpPr>
          <p:cNvPr id="2969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Rot="1" noChangeAspect="1" noChangeArrowheads="1" noTextEdit="1"/>
          </p:cNvSpPr>
          <p:nvPr>
            <p:ph type="sldImg"/>
          </p:nvPr>
        </p:nvSpPr>
        <p:spPr>
          <a:xfrm>
            <a:off x="1150938" y="692150"/>
            <a:ext cx="4556125" cy="3416300"/>
          </a:xfrm>
          <a:ln/>
        </p:spPr>
      </p:sp>
      <p:sp>
        <p:nvSpPr>
          <p:cNvPr id="3174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Rot="1" noChangeAspect="1" noChangeArrowheads="1" noTextEdit="1"/>
          </p:cNvSpPr>
          <p:nvPr>
            <p:ph type="sldImg"/>
          </p:nvPr>
        </p:nvSpPr>
        <p:spPr>
          <a:xfrm>
            <a:off x="1150938" y="692150"/>
            <a:ext cx="4556125" cy="3416300"/>
          </a:xfrm>
          <a:ln/>
        </p:spPr>
      </p:sp>
      <p:sp>
        <p:nvSpPr>
          <p:cNvPr id="3379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Rot="1" noChangeAspect="1" noChangeArrowheads="1" noTextEdit="1"/>
          </p:cNvSpPr>
          <p:nvPr>
            <p:ph type="sldImg"/>
          </p:nvPr>
        </p:nvSpPr>
        <p:spPr>
          <a:xfrm>
            <a:off x="1150938" y="692150"/>
            <a:ext cx="4556125" cy="3416300"/>
          </a:xfrm>
          <a:ln/>
        </p:spPr>
      </p:sp>
      <p:sp>
        <p:nvSpPr>
          <p:cNvPr id="3584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Rot="1" noChangeAspect="1" noChangeArrowheads="1" noTextEdit="1"/>
          </p:cNvSpPr>
          <p:nvPr>
            <p:ph type="sldImg"/>
          </p:nvPr>
        </p:nvSpPr>
        <p:spPr>
          <a:xfrm>
            <a:off x="1150938" y="692150"/>
            <a:ext cx="4556125" cy="3416300"/>
          </a:xfrm>
          <a:ln/>
        </p:spPr>
      </p:sp>
      <p:sp>
        <p:nvSpPr>
          <p:cNvPr id="3789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2050"/>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50211" name="Rectangle 2051"/>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Rot="1" noChangeAspect="1" noChangeArrowheads="1" noTextEdit="1"/>
          </p:cNvSpPr>
          <p:nvPr>
            <p:ph type="sldImg"/>
          </p:nvPr>
        </p:nvSpPr>
        <p:spPr>
          <a:xfrm>
            <a:off x="1150938" y="692150"/>
            <a:ext cx="4556125" cy="3416300"/>
          </a:xfrm>
          <a:ln/>
        </p:spPr>
      </p:sp>
      <p:sp>
        <p:nvSpPr>
          <p:cNvPr id="3993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Rot="1" noChangeAspect="1" noChangeArrowheads="1" noTextEdit="1"/>
          </p:cNvSpPr>
          <p:nvPr>
            <p:ph type="sldImg"/>
          </p:nvPr>
        </p:nvSpPr>
        <p:spPr>
          <a:xfrm>
            <a:off x="1150938" y="692150"/>
            <a:ext cx="4556125" cy="3416300"/>
          </a:xfrm>
          <a:ln/>
        </p:spPr>
      </p:sp>
      <p:sp>
        <p:nvSpPr>
          <p:cNvPr id="4198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Rot="1" noChangeAspect="1" noChangeArrowheads="1" noTextEdit="1"/>
          </p:cNvSpPr>
          <p:nvPr>
            <p:ph type="sldImg"/>
          </p:nvPr>
        </p:nvSpPr>
        <p:spPr>
          <a:xfrm>
            <a:off x="1150938" y="692150"/>
            <a:ext cx="4556125" cy="3416300"/>
          </a:xfrm>
          <a:ln/>
        </p:spPr>
      </p:sp>
      <p:sp>
        <p:nvSpPr>
          <p:cNvPr id="4403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Rot="1" noChangeAspect="1" noChangeArrowheads="1" noTextEdit="1"/>
          </p:cNvSpPr>
          <p:nvPr>
            <p:ph type="sldImg"/>
          </p:nvPr>
        </p:nvSpPr>
        <p:spPr>
          <a:xfrm>
            <a:off x="1150938" y="692150"/>
            <a:ext cx="4556125" cy="3416300"/>
          </a:xfrm>
          <a:ln/>
        </p:spPr>
      </p:sp>
      <p:sp>
        <p:nvSpPr>
          <p:cNvPr id="4608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noRot="1" noChangeAspect="1" noChangeArrowheads="1" noTextEdit="1"/>
          </p:cNvSpPr>
          <p:nvPr>
            <p:ph type="sldImg"/>
          </p:nvPr>
        </p:nvSpPr>
        <p:spPr>
          <a:xfrm>
            <a:off x="1150938" y="692150"/>
            <a:ext cx="4556125" cy="3416300"/>
          </a:xfrm>
          <a:ln/>
        </p:spPr>
      </p:sp>
      <p:sp>
        <p:nvSpPr>
          <p:cNvPr id="4813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noRot="1" noChangeAspect="1" noChangeArrowheads="1" noTextEdit="1"/>
          </p:cNvSpPr>
          <p:nvPr>
            <p:ph type="sldImg"/>
          </p:nvPr>
        </p:nvSpPr>
        <p:spPr>
          <a:xfrm>
            <a:off x="1150938" y="692150"/>
            <a:ext cx="4556125" cy="3416300"/>
          </a:xfrm>
          <a:ln/>
        </p:spPr>
      </p:sp>
      <p:sp>
        <p:nvSpPr>
          <p:cNvPr id="5017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Rot="1" noChangeAspect="1" noChangeArrowheads="1" noTextEdit="1"/>
          </p:cNvSpPr>
          <p:nvPr>
            <p:ph type="sldImg"/>
          </p:nvPr>
        </p:nvSpPr>
        <p:spPr>
          <a:xfrm>
            <a:off x="1150938" y="692150"/>
            <a:ext cx="4556125" cy="3416300"/>
          </a:xfrm>
          <a:ln/>
        </p:spPr>
      </p:sp>
      <p:sp>
        <p:nvSpPr>
          <p:cNvPr id="5222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Rot="1" noChangeAspect="1" noChangeArrowheads="1" noTextEdit="1"/>
          </p:cNvSpPr>
          <p:nvPr>
            <p:ph type="sldImg"/>
          </p:nvPr>
        </p:nvSpPr>
        <p:spPr>
          <a:xfrm>
            <a:off x="1150938" y="692150"/>
            <a:ext cx="4556125" cy="3416300"/>
          </a:xfrm>
          <a:ln/>
        </p:spPr>
      </p:sp>
      <p:sp>
        <p:nvSpPr>
          <p:cNvPr id="5427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Rot="1" noChangeAspect="1" noChangeArrowheads="1" noTextEdit="1"/>
          </p:cNvSpPr>
          <p:nvPr>
            <p:ph type="sldImg"/>
          </p:nvPr>
        </p:nvSpPr>
        <p:spPr>
          <a:xfrm>
            <a:off x="1150938" y="692150"/>
            <a:ext cx="4556125" cy="3416300"/>
          </a:xfrm>
          <a:ln/>
        </p:spPr>
      </p:sp>
      <p:sp>
        <p:nvSpPr>
          <p:cNvPr id="5632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Rot="1" noChangeAspect="1" noChangeArrowheads="1" noTextEdit="1"/>
          </p:cNvSpPr>
          <p:nvPr>
            <p:ph type="sldImg"/>
          </p:nvPr>
        </p:nvSpPr>
        <p:spPr>
          <a:xfrm>
            <a:off x="1150938" y="692150"/>
            <a:ext cx="4556125" cy="3416300"/>
          </a:xfrm>
          <a:ln/>
        </p:spPr>
      </p:sp>
      <p:sp>
        <p:nvSpPr>
          <p:cNvPr id="5837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2"/>
          <p:cNvSpPr>
            <a:spLocks noGrp="1" noRot="1" noChangeAspect="1" noChangeArrowheads="1" noTextEdit="1"/>
          </p:cNvSpPr>
          <p:nvPr>
            <p:ph type="sldImg"/>
          </p:nvPr>
        </p:nvSpPr>
        <p:spPr>
          <a:xfrm>
            <a:off x="1150938" y="692150"/>
            <a:ext cx="4556125" cy="3416300"/>
          </a:xfrm>
          <a:ln/>
        </p:spPr>
      </p:sp>
      <p:sp>
        <p:nvSpPr>
          <p:cNvPr id="512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Rot="1" noChangeAspect="1" noChangeArrowheads="1" noTextEdit="1"/>
          </p:cNvSpPr>
          <p:nvPr>
            <p:ph type="sldImg"/>
          </p:nvPr>
        </p:nvSpPr>
        <p:spPr>
          <a:xfrm>
            <a:off x="1150938" y="692150"/>
            <a:ext cx="4556125" cy="3416300"/>
          </a:xfrm>
          <a:ln/>
        </p:spPr>
      </p:sp>
      <p:sp>
        <p:nvSpPr>
          <p:cNvPr id="6041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Rot="1" noChangeAspect="1" noChangeArrowheads="1" noTextEdit="1"/>
          </p:cNvSpPr>
          <p:nvPr>
            <p:ph type="sldImg"/>
          </p:nvPr>
        </p:nvSpPr>
        <p:spPr>
          <a:xfrm>
            <a:off x="1150938" y="692150"/>
            <a:ext cx="4556125" cy="3416300"/>
          </a:xfrm>
          <a:ln/>
        </p:spPr>
      </p:sp>
      <p:sp>
        <p:nvSpPr>
          <p:cNvPr id="6246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Rot="1" noChangeAspect="1" noChangeArrowheads="1" noTextEdit="1"/>
          </p:cNvSpPr>
          <p:nvPr>
            <p:ph type="sldImg"/>
          </p:nvPr>
        </p:nvSpPr>
        <p:spPr>
          <a:xfrm>
            <a:off x="1150938" y="692150"/>
            <a:ext cx="4556125" cy="3416300"/>
          </a:xfrm>
          <a:ln/>
        </p:spPr>
      </p:sp>
      <p:sp>
        <p:nvSpPr>
          <p:cNvPr id="6451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Rot="1" noChangeAspect="1" noChangeArrowheads="1" noTextEdit="1"/>
          </p:cNvSpPr>
          <p:nvPr>
            <p:ph type="sldImg"/>
          </p:nvPr>
        </p:nvSpPr>
        <p:spPr>
          <a:xfrm>
            <a:off x="1150938" y="692150"/>
            <a:ext cx="4556125" cy="3416300"/>
          </a:xfrm>
          <a:ln/>
        </p:spPr>
      </p:sp>
      <p:sp>
        <p:nvSpPr>
          <p:cNvPr id="6656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noRot="1" noChangeAspect="1" noChangeArrowheads="1" noTextEdit="1"/>
          </p:cNvSpPr>
          <p:nvPr>
            <p:ph type="sldImg"/>
          </p:nvPr>
        </p:nvSpPr>
        <p:spPr>
          <a:xfrm>
            <a:off x="1150938" y="692150"/>
            <a:ext cx="4556125" cy="3416300"/>
          </a:xfrm>
          <a:ln/>
        </p:spPr>
      </p:sp>
      <p:sp>
        <p:nvSpPr>
          <p:cNvPr id="6861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Grp="1" noRot="1" noChangeAspect="1" noChangeArrowheads="1" noTextEdit="1"/>
          </p:cNvSpPr>
          <p:nvPr>
            <p:ph type="sldImg"/>
          </p:nvPr>
        </p:nvSpPr>
        <p:spPr>
          <a:xfrm>
            <a:off x="1150938" y="692150"/>
            <a:ext cx="4556125" cy="3416300"/>
          </a:xfrm>
          <a:ln/>
        </p:spPr>
      </p:sp>
      <p:sp>
        <p:nvSpPr>
          <p:cNvPr id="7065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t>Here is the octagonal shrine as you would approach it from the south, leaving the famed Al Aqsa Mosque, also held by Islam to be one of its most holy sites.</a:t>
            </a:r>
          </a:p>
          <a:p>
            <a:r>
              <a:rPr lang="en-US" b="1"/>
              <a:t>////  Inside the Dome, looking downward, is </a:t>
            </a:r>
            <a:r>
              <a:rPr lang="ja-JP" altLang="en-US" b="1"/>
              <a:t>“</a:t>
            </a:r>
            <a:r>
              <a:rPr lang="en-US" altLang="ja-JP" b="1"/>
              <a:t>The Rock</a:t>
            </a:r>
            <a:r>
              <a:rPr lang="ja-JP" altLang="en-US" b="1"/>
              <a:t>”</a:t>
            </a:r>
            <a:r>
              <a:rPr lang="en-US" altLang="ja-JP" b="1"/>
              <a:t> from which Mohammed is said to have gone to the “Seventh Heaven” on a ladder.  The building is covered throughout with hundreds of colorful carpets, its ancient roof supported by a multitude of stone columns.</a:t>
            </a:r>
            <a:endParaRPr lang="en-US" b="1"/>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Rot="1" noChangeAspect="1" noChangeArrowheads="1" noTextEdit="1"/>
          </p:cNvSpPr>
          <p:nvPr>
            <p:ph type="sldImg"/>
          </p:nvPr>
        </p:nvSpPr>
        <p:spPr>
          <a:xfrm>
            <a:off x="1150938" y="692150"/>
            <a:ext cx="4556125" cy="3416300"/>
          </a:xfrm>
          <a:ln/>
        </p:spPr>
      </p:sp>
      <p:sp>
        <p:nvSpPr>
          <p:cNvPr id="7270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noRot="1" noChangeAspect="1" noChangeArrowheads="1" noTextEdit="1"/>
          </p:cNvSpPr>
          <p:nvPr>
            <p:ph type="sldImg"/>
          </p:nvPr>
        </p:nvSpPr>
        <p:spPr>
          <a:xfrm>
            <a:off x="1150938" y="692150"/>
            <a:ext cx="4556125" cy="3416300"/>
          </a:xfrm>
          <a:ln/>
        </p:spPr>
      </p:sp>
      <p:sp>
        <p:nvSpPr>
          <p:cNvPr id="7475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Grp="1" noRot="1" noChangeAspect="1" noChangeArrowheads="1" noTextEdit="1"/>
          </p:cNvSpPr>
          <p:nvPr>
            <p:ph type="sldImg"/>
          </p:nvPr>
        </p:nvSpPr>
        <p:spPr>
          <a:xfrm>
            <a:off x="1150938" y="692150"/>
            <a:ext cx="4556125" cy="3416300"/>
          </a:xfrm>
          <a:ln/>
        </p:spPr>
      </p:sp>
      <p:sp>
        <p:nvSpPr>
          <p:cNvPr id="7680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Rot="1" noChangeAspect="1" noChangeArrowheads="1" noTextEdit="1"/>
          </p:cNvSpPr>
          <p:nvPr>
            <p:ph type="sldImg"/>
          </p:nvPr>
        </p:nvSpPr>
        <p:spPr>
          <a:xfrm>
            <a:off x="1150938" y="692150"/>
            <a:ext cx="4556125" cy="3416300"/>
          </a:xfrm>
          <a:ln/>
        </p:spPr>
      </p:sp>
      <p:sp>
        <p:nvSpPr>
          <p:cNvPr id="7885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p:cNvSpPr>
            <a:spLocks noGrp="1" noRot="1" noChangeAspect="1" noChangeArrowheads="1" noTextEdit="1"/>
          </p:cNvSpPr>
          <p:nvPr>
            <p:ph type="sldImg"/>
          </p:nvPr>
        </p:nvSpPr>
        <p:spPr>
          <a:xfrm>
            <a:off x="1150938" y="692150"/>
            <a:ext cx="4556125" cy="3416300"/>
          </a:xfrm>
          <a:ln/>
        </p:spPr>
      </p:sp>
      <p:sp>
        <p:nvSpPr>
          <p:cNvPr id="717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Grp="1" noRot="1" noChangeAspect="1" noChangeArrowheads="1" noTextEdit="1"/>
          </p:cNvSpPr>
          <p:nvPr>
            <p:ph type="sldImg"/>
          </p:nvPr>
        </p:nvSpPr>
        <p:spPr>
          <a:xfrm>
            <a:off x="1150938" y="692150"/>
            <a:ext cx="4556125" cy="3416300"/>
          </a:xfrm>
          <a:ln/>
        </p:spPr>
      </p:sp>
      <p:sp>
        <p:nvSpPr>
          <p:cNvPr id="8089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Grp="1" noRot="1" noChangeAspect="1" noChangeArrowheads="1" noTextEdit="1"/>
          </p:cNvSpPr>
          <p:nvPr>
            <p:ph type="sldImg"/>
          </p:nvPr>
        </p:nvSpPr>
        <p:spPr>
          <a:xfrm>
            <a:off x="1150938" y="692150"/>
            <a:ext cx="4556125" cy="3416300"/>
          </a:xfrm>
          <a:ln/>
        </p:spPr>
      </p:sp>
      <p:sp>
        <p:nvSpPr>
          <p:cNvPr id="8294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p:cNvSpPr>
            <a:spLocks noGrp="1" noRot="1" noChangeAspect="1" noChangeArrowheads="1" noTextEdit="1"/>
          </p:cNvSpPr>
          <p:nvPr>
            <p:ph type="sldImg"/>
          </p:nvPr>
        </p:nvSpPr>
        <p:spPr>
          <a:xfrm>
            <a:off x="1150938" y="692150"/>
            <a:ext cx="4556125" cy="3416300"/>
          </a:xfrm>
          <a:ln/>
        </p:spPr>
      </p:sp>
      <p:sp>
        <p:nvSpPr>
          <p:cNvPr id="8499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p:cNvSpPr>
            <a:spLocks noGrp="1" noRot="1" noChangeAspect="1" noChangeArrowheads="1" noTextEdit="1"/>
          </p:cNvSpPr>
          <p:nvPr>
            <p:ph type="sldImg"/>
          </p:nvPr>
        </p:nvSpPr>
        <p:spPr>
          <a:xfrm>
            <a:off x="1150938" y="692150"/>
            <a:ext cx="4556125" cy="3416300"/>
          </a:xfrm>
          <a:ln/>
        </p:spPr>
      </p:sp>
      <p:sp>
        <p:nvSpPr>
          <p:cNvPr id="8704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noRot="1" noChangeAspect="1" noChangeArrowheads="1" noTextEdit="1"/>
          </p:cNvSpPr>
          <p:nvPr>
            <p:ph type="sldImg"/>
          </p:nvPr>
        </p:nvSpPr>
        <p:spPr>
          <a:xfrm>
            <a:off x="1150938" y="692150"/>
            <a:ext cx="4556125" cy="3416300"/>
          </a:xfrm>
          <a:ln/>
        </p:spPr>
      </p:sp>
      <p:sp>
        <p:nvSpPr>
          <p:cNvPr id="8909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p:cNvSpPr>
            <a:spLocks noGrp="1" noRot="1" noChangeAspect="1" noChangeArrowheads="1" noTextEdit="1"/>
          </p:cNvSpPr>
          <p:nvPr>
            <p:ph type="sldImg"/>
          </p:nvPr>
        </p:nvSpPr>
        <p:spPr>
          <a:xfrm>
            <a:off x="1150938" y="692150"/>
            <a:ext cx="4556125" cy="3416300"/>
          </a:xfrm>
          <a:ln/>
        </p:spPr>
      </p:sp>
      <p:sp>
        <p:nvSpPr>
          <p:cNvPr id="9113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p:cNvSpPr>
            <a:spLocks noGrp="1" noRot="1" noChangeAspect="1" noChangeArrowheads="1" noTextEdit="1"/>
          </p:cNvSpPr>
          <p:nvPr>
            <p:ph type="sldImg"/>
          </p:nvPr>
        </p:nvSpPr>
        <p:spPr>
          <a:xfrm>
            <a:off x="1150938" y="692150"/>
            <a:ext cx="4556125" cy="3416300"/>
          </a:xfrm>
          <a:ln/>
        </p:spPr>
      </p:sp>
      <p:sp>
        <p:nvSpPr>
          <p:cNvPr id="9318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p:cNvSpPr>
            <a:spLocks noGrp="1" noRot="1" noChangeAspect="1" noChangeArrowheads="1" noTextEdit="1"/>
          </p:cNvSpPr>
          <p:nvPr>
            <p:ph type="sldImg"/>
          </p:nvPr>
        </p:nvSpPr>
        <p:spPr>
          <a:xfrm>
            <a:off x="1150938" y="692150"/>
            <a:ext cx="4556125" cy="3416300"/>
          </a:xfrm>
          <a:ln/>
        </p:spPr>
      </p:sp>
      <p:sp>
        <p:nvSpPr>
          <p:cNvPr id="9523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p:cNvSpPr>
            <a:spLocks noGrp="1" noRot="1" noChangeAspect="1" noChangeArrowheads="1" noTextEdit="1"/>
          </p:cNvSpPr>
          <p:nvPr>
            <p:ph type="sldImg"/>
          </p:nvPr>
        </p:nvSpPr>
        <p:spPr>
          <a:xfrm>
            <a:off x="1150938" y="692150"/>
            <a:ext cx="4556125" cy="3416300"/>
          </a:xfrm>
          <a:ln/>
        </p:spPr>
      </p:sp>
      <p:sp>
        <p:nvSpPr>
          <p:cNvPr id="9728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p:cNvSpPr>
            <a:spLocks noGrp="1" noRot="1" noChangeAspect="1" noChangeArrowheads="1" noTextEdit="1"/>
          </p:cNvSpPr>
          <p:nvPr>
            <p:ph type="sldImg"/>
          </p:nvPr>
        </p:nvSpPr>
        <p:spPr>
          <a:xfrm>
            <a:off x="1150938" y="692150"/>
            <a:ext cx="4556125" cy="3416300"/>
          </a:xfrm>
          <a:ln/>
        </p:spPr>
      </p:sp>
      <p:sp>
        <p:nvSpPr>
          <p:cNvPr id="9933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2"/>
          <p:cNvSpPr>
            <a:spLocks noGrp="1" noRot="1" noChangeAspect="1" noChangeArrowheads="1" noTextEdit="1"/>
          </p:cNvSpPr>
          <p:nvPr>
            <p:ph type="sldImg"/>
          </p:nvPr>
        </p:nvSpPr>
        <p:spPr>
          <a:xfrm>
            <a:off x="1150938" y="692150"/>
            <a:ext cx="4556125" cy="3416300"/>
          </a:xfrm>
          <a:ln/>
        </p:spPr>
      </p:sp>
      <p:sp>
        <p:nvSpPr>
          <p:cNvPr id="921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p:cNvSpPr>
            <a:spLocks noGrp="1" noRot="1" noChangeAspect="1" noChangeArrowheads="1" noTextEdit="1"/>
          </p:cNvSpPr>
          <p:nvPr>
            <p:ph type="sldImg"/>
          </p:nvPr>
        </p:nvSpPr>
        <p:spPr>
          <a:xfrm>
            <a:off x="1150938" y="692150"/>
            <a:ext cx="4556125" cy="3416300"/>
          </a:xfrm>
          <a:ln/>
        </p:spPr>
      </p:sp>
      <p:sp>
        <p:nvSpPr>
          <p:cNvPr id="10137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
          <p:cNvSpPr>
            <a:spLocks noGrp="1" noRot="1" noChangeAspect="1" noChangeArrowheads="1" noTextEdit="1"/>
          </p:cNvSpPr>
          <p:nvPr>
            <p:ph type="sldImg"/>
          </p:nvPr>
        </p:nvSpPr>
        <p:spPr>
          <a:xfrm>
            <a:off x="1150938" y="692150"/>
            <a:ext cx="4556125" cy="3416300"/>
          </a:xfrm>
          <a:ln/>
        </p:spPr>
      </p:sp>
      <p:sp>
        <p:nvSpPr>
          <p:cNvPr id="10342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p:cNvSpPr>
            <a:spLocks noGrp="1" noRot="1" noChangeAspect="1" noChangeArrowheads="1" noTextEdit="1"/>
          </p:cNvSpPr>
          <p:nvPr>
            <p:ph type="sldImg"/>
          </p:nvPr>
        </p:nvSpPr>
        <p:spPr>
          <a:xfrm>
            <a:off x="1150938" y="692150"/>
            <a:ext cx="4556125" cy="3416300"/>
          </a:xfrm>
          <a:ln/>
        </p:spPr>
      </p:sp>
      <p:sp>
        <p:nvSpPr>
          <p:cNvPr id="10547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p:cNvSpPr>
            <a:spLocks noGrp="1" noRot="1" noChangeAspect="1" noChangeArrowheads="1" noTextEdit="1"/>
          </p:cNvSpPr>
          <p:nvPr>
            <p:ph type="sldImg"/>
          </p:nvPr>
        </p:nvSpPr>
        <p:spPr>
          <a:xfrm>
            <a:off x="1150938" y="692150"/>
            <a:ext cx="4556125" cy="3416300"/>
          </a:xfrm>
          <a:ln/>
        </p:spPr>
      </p:sp>
      <p:sp>
        <p:nvSpPr>
          <p:cNvPr id="10752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p:cNvSpPr>
            <a:spLocks noGrp="1" noRot="1" noChangeAspect="1" noChangeArrowheads="1" noTextEdit="1"/>
          </p:cNvSpPr>
          <p:nvPr>
            <p:ph type="sldImg"/>
          </p:nvPr>
        </p:nvSpPr>
        <p:spPr>
          <a:xfrm>
            <a:off x="1150938" y="692150"/>
            <a:ext cx="4556125" cy="3416300"/>
          </a:xfrm>
          <a:ln/>
        </p:spPr>
      </p:sp>
      <p:sp>
        <p:nvSpPr>
          <p:cNvPr id="10957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2"/>
          <p:cNvSpPr>
            <a:spLocks noGrp="1" noRot="1" noChangeAspect="1" noChangeArrowheads="1" noTextEdit="1"/>
          </p:cNvSpPr>
          <p:nvPr>
            <p:ph type="sldImg"/>
          </p:nvPr>
        </p:nvSpPr>
        <p:spPr>
          <a:xfrm>
            <a:off x="1150938" y="692150"/>
            <a:ext cx="4556125" cy="3416300"/>
          </a:xfrm>
          <a:ln/>
        </p:spPr>
      </p:sp>
      <p:sp>
        <p:nvSpPr>
          <p:cNvPr id="11161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2"/>
          <p:cNvSpPr>
            <a:spLocks noGrp="1" noRot="1" noChangeAspect="1" noChangeArrowheads="1" noTextEdit="1"/>
          </p:cNvSpPr>
          <p:nvPr>
            <p:ph type="sldImg"/>
          </p:nvPr>
        </p:nvSpPr>
        <p:spPr>
          <a:xfrm>
            <a:off x="1150938" y="692150"/>
            <a:ext cx="4556125" cy="3416300"/>
          </a:xfrm>
          <a:ln/>
        </p:spPr>
      </p:sp>
      <p:sp>
        <p:nvSpPr>
          <p:cNvPr id="11366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Grp="1" noRot="1" noChangeAspect="1" noChangeArrowheads="1" noTextEdit="1"/>
          </p:cNvSpPr>
          <p:nvPr>
            <p:ph type="sldImg"/>
          </p:nvPr>
        </p:nvSpPr>
        <p:spPr>
          <a:xfrm>
            <a:off x="1150938" y="692150"/>
            <a:ext cx="4556125" cy="3416300"/>
          </a:xfrm>
          <a:ln/>
        </p:spPr>
      </p:sp>
      <p:sp>
        <p:nvSpPr>
          <p:cNvPr id="11571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2"/>
          <p:cNvSpPr>
            <a:spLocks noGrp="1" noRot="1" noChangeAspect="1" noChangeArrowheads="1" noTextEdit="1"/>
          </p:cNvSpPr>
          <p:nvPr>
            <p:ph type="sldImg"/>
          </p:nvPr>
        </p:nvSpPr>
        <p:spPr>
          <a:xfrm>
            <a:off x="1150938" y="692150"/>
            <a:ext cx="4556125" cy="3416300"/>
          </a:xfrm>
          <a:ln/>
        </p:spPr>
      </p:sp>
      <p:sp>
        <p:nvSpPr>
          <p:cNvPr id="11776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2"/>
          <p:cNvSpPr>
            <a:spLocks noGrp="1" noRot="1" noChangeAspect="1" noChangeArrowheads="1" noTextEdit="1"/>
          </p:cNvSpPr>
          <p:nvPr>
            <p:ph type="sldImg"/>
          </p:nvPr>
        </p:nvSpPr>
        <p:spPr>
          <a:xfrm>
            <a:off x="1150938" y="692150"/>
            <a:ext cx="4556125" cy="3416300"/>
          </a:xfrm>
          <a:ln/>
        </p:spPr>
      </p:sp>
      <p:sp>
        <p:nvSpPr>
          <p:cNvPr id="11981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Grp="1" noRot="1" noChangeAspect="1" noChangeArrowheads="1" noTextEdit="1"/>
          </p:cNvSpPr>
          <p:nvPr>
            <p:ph type="sldImg"/>
          </p:nvPr>
        </p:nvSpPr>
        <p:spPr>
          <a:xfrm>
            <a:off x="1150938" y="692150"/>
            <a:ext cx="4556125" cy="3416300"/>
          </a:xfrm>
          <a:ln/>
        </p:spPr>
      </p:sp>
      <p:sp>
        <p:nvSpPr>
          <p:cNvPr id="1126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2"/>
          <p:cNvSpPr>
            <a:spLocks noGrp="1" noRot="1" noChangeAspect="1" noChangeArrowheads="1" noTextEdit="1"/>
          </p:cNvSpPr>
          <p:nvPr>
            <p:ph type="sldImg"/>
          </p:nvPr>
        </p:nvSpPr>
        <p:spPr>
          <a:xfrm>
            <a:off x="1150938" y="692150"/>
            <a:ext cx="4556125" cy="3416300"/>
          </a:xfrm>
          <a:ln/>
        </p:spPr>
      </p:sp>
      <p:sp>
        <p:nvSpPr>
          <p:cNvPr id="12185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
        <p:nvSpPr>
          <p:cNvPr id="123906" name="Rectangle 3"/>
          <p:cNvSpPr>
            <a:spLocks noGrp="1" noRot="1" noChangeAspect="1" noChangeArrowheads="1" noTextEdit="1"/>
          </p:cNvSpPr>
          <p:nvPr>
            <p:ph type="sldImg"/>
          </p:nvPr>
        </p:nvSpPr>
        <p:spPr>
          <a:xfrm>
            <a:off x="1150938" y="692150"/>
            <a:ext cx="4556125" cy="3416300"/>
          </a:xfrm>
          <a:ln cap="flat"/>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p:cNvSpPr>
            <a:spLocks noGrp="1" noRot="1" noChangeAspect="1" noChangeArrowheads="1" noTextEdit="1"/>
          </p:cNvSpPr>
          <p:nvPr>
            <p:ph type="sldImg"/>
          </p:nvPr>
        </p:nvSpPr>
        <p:spPr>
          <a:xfrm>
            <a:off x="1150938" y="692150"/>
            <a:ext cx="4556125" cy="3416300"/>
          </a:xfrm>
          <a:ln/>
        </p:spPr>
      </p:sp>
      <p:sp>
        <p:nvSpPr>
          <p:cNvPr id="12595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p:cNvSpPr>
            <a:spLocks noGrp="1" noRot="1" noChangeAspect="1" noChangeArrowheads="1" noTextEdit="1"/>
          </p:cNvSpPr>
          <p:nvPr>
            <p:ph type="sldImg"/>
          </p:nvPr>
        </p:nvSpPr>
        <p:spPr>
          <a:xfrm>
            <a:off x="1150938" y="692150"/>
            <a:ext cx="4556125" cy="3416300"/>
          </a:xfrm>
          <a:ln/>
        </p:spPr>
      </p:sp>
      <p:sp>
        <p:nvSpPr>
          <p:cNvPr id="12800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p:cNvSpPr>
            <a:spLocks noGrp="1" noRot="1" noChangeAspect="1" noChangeArrowheads="1" noTextEdit="1"/>
          </p:cNvSpPr>
          <p:nvPr>
            <p:ph type="sldImg"/>
          </p:nvPr>
        </p:nvSpPr>
        <p:spPr>
          <a:xfrm>
            <a:off x="1150938" y="692150"/>
            <a:ext cx="4556125" cy="3416300"/>
          </a:xfrm>
          <a:ln/>
        </p:spPr>
      </p:sp>
      <p:sp>
        <p:nvSpPr>
          <p:cNvPr id="13005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2"/>
          <p:cNvSpPr>
            <a:spLocks noGrp="1" noRot="1" noChangeAspect="1" noChangeArrowheads="1" noTextEdit="1"/>
          </p:cNvSpPr>
          <p:nvPr>
            <p:ph type="sldImg"/>
          </p:nvPr>
        </p:nvSpPr>
        <p:spPr>
          <a:xfrm>
            <a:off x="1150938" y="692150"/>
            <a:ext cx="4556125" cy="3416300"/>
          </a:xfrm>
          <a:ln/>
        </p:spPr>
      </p:sp>
      <p:sp>
        <p:nvSpPr>
          <p:cNvPr id="13209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
          <p:cNvSpPr>
            <a:spLocks noGrp="1" noRot="1" noChangeAspect="1" noChangeArrowheads="1" noTextEdit="1"/>
          </p:cNvSpPr>
          <p:nvPr>
            <p:ph type="sldImg"/>
          </p:nvPr>
        </p:nvSpPr>
        <p:spPr>
          <a:xfrm>
            <a:off x="1150938" y="692150"/>
            <a:ext cx="4556125" cy="3416300"/>
          </a:xfrm>
          <a:ln/>
        </p:spPr>
      </p:sp>
      <p:sp>
        <p:nvSpPr>
          <p:cNvPr id="13414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2"/>
          <p:cNvSpPr>
            <a:spLocks noGrp="1" noRot="1" noChangeAspect="1" noChangeArrowheads="1" noTextEdit="1"/>
          </p:cNvSpPr>
          <p:nvPr>
            <p:ph type="sldImg"/>
          </p:nvPr>
        </p:nvSpPr>
        <p:spPr>
          <a:xfrm>
            <a:off x="1150938" y="692150"/>
            <a:ext cx="4556125" cy="3416300"/>
          </a:xfrm>
          <a:ln/>
        </p:spPr>
      </p:sp>
      <p:sp>
        <p:nvSpPr>
          <p:cNvPr id="13619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2"/>
          <p:cNvSpPr>
            <a:spLocks noGrp="1" noRot="1" noChangeAspect="1" noChangeArrowheads="1" noTextEdit="1"/>
          </p:cNvSpPr>
          <p:nvPr>
            <p:ph type="sldImg"/>
          </p:nvPr>
        </p:nvSpPr>
        <p:spPr>
          <a:xfrm>
            <a:off x="1150938" y="692150"/>
            <a:ext cx="4556125" cy="3416300"/>
          </a:xfrm>
          <a:ln/>
        </p:spPr>
      </p:sp>
      <p:sp>
        <p:nvSpPr>
          <p:cNvPr id="13824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2"/>
          <p:cNvSpPr>
            <a:spLocks noGrp="1" noRot="1" noChangeAspect="1" noChangeArrowheads="1" noTextEdit="1"/>
          </p:cNvSpPr>
          <p:nvPr>
            <p:ph type="sldImg"/>
          </p:nvPr>
        </p:nvSpPr>
        <p:spPr>
          <a:xfrm>
            <a:off x="1150938" y="692150"/>
            <a:ext cx="4556125" cy="3416300"/>
          </a:xfrm>
          <a:ln/>
        </p:spPr>
      </p:sp>
      <p:sp>
        <p:nvSpPr>
          <p:cNvPr id="14029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p:cNvSpPr>
            <a:spLocks noGrp="1" noRot="1" noChangeAspect="1" noChangeArrowheads="1" noTextEdit="1"/>
          </p:cNvSpPr>
          <p:nvPr>
            <p:ph type="sldImg"/>
          </p:nvPr>
        </p:nvSpPr>
        <p:spPr>
          <a:xfrm>
            <a:off x="1150938" y="692150"/>
            <a:ext cx="4556125" cy="3416300"/>
          </a:xfrm>
          <a:ln/>
        </p:spPr>
      </p:sp>
      <p:sp>
        <p:nvSpPr>
          <p:cNvPr id="1331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2"/>
          <p:cNvSpPr>
            <a:spLocks noGrp="1" noRot="1" noChangeAspect="1" noChangeArrowheads="1" noTextEdit="1"/>
          </p:cNvSpPr>
          <p:nvPr>
            <p:ph type="sldImg"/>
          </p:nvPr>
        </p:nvSpPr>
        <p:spPr>
          <a:xfrm>
            <a:off x="1150938" y="692150"/>
            <a:ext cx="4556125" cy="3416300"/>
          </a:xfrm>
          <a:ln/>
        </p:spPr>
      </p:sp>
      <p:sp>
        <p:nvSpPr>
          <p:cNvPr id="14233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2"/>
          <p:cNvSpPr>
            <a:spLocks noGrp="1" noRot="1" noChangeAspect="1" noChangeArrowheads="1" noTextEdit="1"/>
          </p:cNvSpPr>
          <p:nvPr>
            <p:ph type="sldImg"/>
          </p:nvPr>
        </p:nvSpPr>
        <p:spPr>
          <a:xfrm>
            <a:off x="1150938" y="692150"/>
            <a:ext cx="4556125" cy="3416300"/>
          </a:xfrm>
          <a:ln/>
        </p:spPr>
      </p:sp>
      <p:sp>
        <p:nvSpPr>
          <p:cNvPr id="14438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2"/>
          <p:cNvSpPr>
            <a:spLocks noGrp="1" noRot="1" noChangeAspect="1" noChangeArrowheads="1" noTextEdit="1"/>
          </p:cNvSpPr>
          <p:nvPr>
            <p:ph type="sldImg"/>
          </p:nvPr>
        </p:nvSpPr>
        <p:spPr>
          <a:xfrm>
            <a:off x="1150938" y="692150"/>
            <a:ext cx="4556125" cy="3416300"/>
          </a:xfrm>
          <a:ln/>
        </p:spPr>
      </p:sp>
      <p:sp>
        <p:nvSpPr>
          <p:cNvPr id="14643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2"/>
          <p:cNvSpPr>
            <a:spLocks noGrp="1" noRot="1" noChangeAspect="1" noChangeArrowheads="1" noTextEdit="1"/>
          </p:cNvSpPr>
          <p:nvPr>
            <p:ph type="sldImg"/>
          </p:nvPr>
        </p:nvSpPr>
        <p:spPr>
          <a:xfrm>
            <a:off x="1150938" y="692150"/>
            <a:ext cx="4556125" cy="3416300"/>
          </a:xfrm>
          <a:ln/>
        </p:spPr>
      </p:sp>
      <p:sp>
        <p:nvSpPr>
          <p:cNvPr id="14848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74</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The Bible</a:t>
            </a:r>
            <a:r>
              <a:rPr lang="is-IS" dirty="0">
                <a:latin typeface="Arial" charset="0"/>
                <a:ea typeface="ＭＳ Ｐゴシック" charset="0"/>
                <a:cs typeface="ＭＳ Ｐゴシック" charset="0"/>
              </a:rPr>
              <a:t>…Basically (bb)</a:t>
            </a:r>
            <a:endParaRPr lang="en-US" dirty="0">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Rot="1" noChangeAspect="1" noChangeArrowheads="1" noTextEdit="1"/>
          </p:cNvSpPr>
          <p:nvPr>
            <p:ph type="sldImg"/>
          </p:nvPr>
        </p:nvSpPr>
        <p:spPr>
          <a:xfrm>
            <a:off x="1150938" y="692150"/>
            <a:ext cx="4556125" cy="3416300"/>
          </a:xfrm>
          <a:ln/>
        </p:spPr>
      </p:sp>
      <p:sp>
        <p:nvSpPr>
          <p:cNvPr id="1536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Rot="1" noChangeAspect="1" noChangeArrowheads="1" noTextEdit="1"/>
          </p:cNvSpPr>
          <p:nvPr>
            <p:ph type="sldImg"/>
          </p:nvPr>
        </p:nvSpPr>
        <p:spPr>
          <a:xfrm>
            <a:off x="1150938" y="692150"/>
            <a:ext cx="4556125" cy="3416300"/>
          </a:xfrm>
          <a:ln/>
        </p:spPr>
      </p:sp>
      <p:sp>
        <p:nvSpPr>
          <p:cNvPr id="1741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207497083"/>
      </p:ext>
    </p:extLst>
  </p:cSld>
  <p:clrMapOvr>
    <a:masterClrMapping/>
  </p:clrMapOvr>
  <p:transition>
    <p:wheel spokes="0"/>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4162515"/>
      </p:ext>
    </p:extLst>
  </p:cSld>
  <p:clrMapOvr>
    <a:masterClrMapping/>
  </p:clrMapOvr>
  <p:transition>
    <p:wheel spokes="0"/>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1219354"/>
      </p:ext>
    </p:extLst>
  </p:cSld>
  <p:clrMapOvr>
    <a:masterClrMapping/>
  </p:clrMapOvr>
  <p:transition>
    <p:wheel spokes="0"/>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039723801"/>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15854155"/>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83716444"/>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617427"/>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0138147"/>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049780612"/>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8330422"/>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70581414"/>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8488727"/>
      </p:ext>
    </p:extLst>
  </p:cSld>
  <p:clrMapOvr>
    <a:masterClrMapping/>
  </p:clrMapOvr>
  <p:transition>
    <p:wheel spokes="0"/>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39611420"/>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8358878"/>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5733555"/>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3634982"/>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755545048"/>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727180970"/>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693982662"/>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873037051"/>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050977249"/>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595319689"/>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577881704"/>
      </p:ext>
    </p:extLst>
  </p:cSld>
  <p:clrMapOvr>
    <a:masterClrMapping/>
  </p:clrMapOvr>
  <p:transition>
    <p:wheel spokes="0"/>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141872867"/>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506554800"/>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773873871"/>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266842610"/>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46184011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23609041"/>
      </p:ext>
    </p:extLst>
  </p:cSld>
  <p:clrMapOvr>
    <a:masterClrMapping/>
  </p:clrMapOvr>
  <p:transition>
    <p:wheel spokes="0"/>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9367211"/>
      </p:ext>
    </p:extLst>
  </p:cSld>
  <p:clrMapOvr>
    <a:masterClrMapping/>
  </p:clrMapOvr>
  <p:transition>
    <p:wheel spokes="0"/>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444865323"/>
      </p:ext>
    </p:extLst>
  </p:cSld>
  <p:clrMapOvr>
    <a:masterClrMapping/>
  </p:clrMapOvr>
  <p:transition>
    <p:wheel spokes="0"/>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5445827"/>
      </p:ext>
    </p:extLst>
  </p:cSld>
  <p:clrMapOvr>
    <a:masterClrMapping/>
  </p:clrMapOvr>
  <p:transition>
    <p:wheel spokes="0"/>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80367103"/>
      </p:ext>
    </p:extLst>
  </p:cSld>
  <p:clrMapOvr>
    <a:masterClrMapping/>
  </p:clrMapOvr>
  <p:transition>
    <p:wheel spokes="0"/>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88201375"/>
      </p:ext>
    </p:extLst>
  </p:cSld>
  <p:clrMapOvr>
    <a:masterClrMapping/>
  </p:clrMapOvr>
  <p:transition>
    <p:wheel spokes="0"/>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1"/>
          <p:cNvGrpSpPr>
            <a:grpSpLocks/>
          </p:cNvGrpSpPr>
          <p:nvPr/>
        </p:nvGrpSpPr>
        <p:grpSpPr bwMode="auto">
          <a:xfrm>
            <a:off x="0" y="0"/>
            <a:ext cx="9132888" cy="6845300"/>
            <a:chOff x="0" y="0"/>
            <a:chExt cx="5753" cy="4312"/>
          </a:xfrm>
        </p:grpSpPr>
        <p:sp>
          <p:nvSpPr>
            <p:cNvPr id="1029"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grpSp>
          <p:nvGrpSpPr>
            <p:cNvPr id="1030"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ea typeface="+mn-ea"/>
                  <a:cs typeface="+mn-cs"/>
                </a:endParaRPr>
              </a:p>
            </p:txBody>
          </p:sp>
          <p:sp>
            <p:nvSpPr>
              <p:cNvPr id="1036"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37"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38"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39"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0"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1"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2"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3"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4"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5"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6"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7"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8"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9"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0"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1"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2"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3"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4"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5"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6"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7"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1031" name="Group 30"/>
            <p:cNvGrpSpPr>
              <a:grpSpLocks/>
            </p:cNvGrpSpPr>
            <p:nvPr/>
          </p:nvGrpSpPr>
          <p:grpSpPr bwMode="auto">
            <a:xfrm>
              <a:off x="0" y="0"/>
              <a:ext cx="1246" cy="1232"/>
              <a:chOff x="0" y="0"/>
              <a:chExt cx="1246" cy="1232"/>
            </a:xfrm>
          </p:grpSpPr>
          <p:sp>
            <p:nvSpPr>
              <p:cNvPr id="1032"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033"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034"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grpSp>
      </p:grpSp>
      <p:sp>
        <p:nvSpPr>
          <p:cNvPr id="1027" name="Text Box 35"/>
          <p:cNvSpPr txBox="1">
            <a:spLocks noChangeArrowheads="1"/>
          </p:cNvSpPr>
          <p:nvPr userDrawn="1"/>
        </p:nvSpPr>
        <p:spPr bwMode="auto">
          <a:xfrm>
            <a:off x="436563" y="6569075"/>
            <a:ext cx="973137"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900" b="1">
                <a:solidFill>
                  <a:srgbClr val="FFFFFF"/>
                </a:solidFill>
                <a:latin typeface="Arial" charset="0"/>
              </a:rPr>
              <a:t>© </a:t>
            </a:r>
            <a:r>
              <a:rPr lang="en-US" sz="1000" b="1">
                <a:solidFill>
                  <a:srgbClr val="FFFFFF"/>
                </a:solidFill>
                <a:latin typeface="Arial" charset="0"/>
              </a:rPr>
              <a:t>2004</a:t>
            </a:r>
            <a:r>
              <a:rPr lang="en-US" sz="900" b="1">
                <a:solidFill>
                  <a:srgbClr val="FFFFFF"/>
                </a:solidFill>
                <a:latin typeface="Arial" charset="0"/>
              </a:rPr>
              <a:t> TBBMI</a:t>
            </a:r>
          </a:p>
        </p:txBody>
      </p:sp>
      <p:sp>
        <p:nvSpPr>
          <p:cNvPr id="1060" name="Rectangle 36"/>
          <p:cNvSpPr>
            <a:spLocks noChangeArrowheads="1"/>
          </p:cNvSpPr>
          <p:nvPr userDrawn="1"/>
        </p:nvSpPr>
        <p:spPr bwMode="auto">
          <a:xfrm>
            <a:off x="7540625" y="6543675"/>
            <a:ext cx="736600"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8.0.03d.</a:t>
            </a:r>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55" name="Group 31"/>
          <p:cNvGrpSpPr>
            <a:grpSpLocks/>
          </p:cNvGrpSpPr>
          <p:nvPr/>
        </p:nvGrpSpPr>
        <p:grpSpPr bwMode="auto">
          <a:xfrm>
            <a:off x="0" y="0"/>
            <a:ext cx="9132888" cy="6845300"/>
            <a:chOff x="0" y="0"/>
            <a:chExt cx="5753" cy="4312"/>
          </a:xfrm>
        </p:grpSpPr>
        <p:sp>
          <p:nvSpPr>
            <p:cNvPr id="1026" name="Rectangle 2"/>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endParaRPr lang="en-US" sz="1000" u="sng">
                <a:solidFill>
                  <a:srgbClr val="FFA27C"/>
                </a:solidFill>
                <a:latin typeface="Arial" charset="0"/>
                <a:cs typeface="+mn-cs"/>
              </a:endParaRPr>
            </a:p>
          </p:txBody>
        </p:sp>
        <p:grpSp>
          <p:nvGrpSpPr>
            <p:cNvPr id="1050" name="Group 26"/>
            <p:cNvGrpSpPr>
              <a:grpSpLocks/>
            </p:cNvGrpSpPr>
            <p:nvPr/>
          </p:nvGrpSpPr>
          <p:grpSpPr bwMode="auto">
            <a:xfrm>
              <a:off x="246" y="204"/>
              <a:ext cx="5271" cy="3889"/>
              <a:chOff x="246" y="204"/>
              <a:chExt cx="5271" cy="3889"/>
            </a:xfrm>
          </p:grpSpPr>
          <p:sp>
            <p:nvSpPr>
              <p:cNvPr id="1027" name="Rectangle 3"/>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rgbClr val="000000">
                    <a:alpha val="74998"/>
                  </a:srgbClr>
                </a:outerShdw>
              </a:effectLst>
              <a:extLst>
                <a:ext uri="{91240B29-F687-4f45-9708-019B960494DF}">
                  <a14:hiddenLine xmlns:a14="http://schemas.microsoft.com/office/drawing/2010/main" xmlns="" w="12700">
                    <a:solidFill>
                      <a:schemeClr val="tx1"/>
                    </a:solidFill>
                    <a:miter lim="800000"/>
                    <a:headEnd/>
                    <a:tailEnd/>
                  </a14:hiddenLine>
                </a:ext>
              </a:extLst>
            </p:spPr>
            <p:txBody>
              <a:bodyPr wrap="none" anchor="ctr"/>
              <a:lstStyle/>
              <a:p>
                <a:pPr algn="ctr"/>
                <a:endParaRPr lang="en-US" sz="1000" u="sng">
                  <a:solidFill>
                    <a:srgbClr val="FFA27C"/>
                  </a:solidFill>
                  <a:latin typeface="Arial" charset="0"/>
                  <a:cs typeface="+mn-cs"/>
                </a:endParaRPr>
              </a:p>
            </p:txBody>
          </p:sp>
          <p:sp>
            <p:nvSpPr>
              <p:cNvPr id="1028"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endParaRPr lang="en-US" sz="1000" u="sng">
                  <a:solidFill>
                    <a:srgbClr val="FFA27C"/>
                  </a:solidFill>
                  <a:latin typeface="Arial" charset="0"/>
                  <a:cs typeface="+mn-cs"/>
                </a:endParaRPr>
              </a:p>
            </p:txBody>
          </p:sp>
          <p:sp>
            <p:nvSpPr>
              <p:cNvPr id="1029"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endParaRPr lang="en-US" sz="1000" u="sng">
                  <a:solidFill>
                    <a:srgbClr val="FFA27C"/>
                  </a:solidFill>
                  <a:latin typeface="Arial" charset="0"/>
                  <a:cs typeface="+mn-cs"/>
                </a:endParaRPr>
              </a:p>
            </p:txBody>
          </p:sp>
          <p:sp>
            <p:nvSpPr>
              <p:cNvPr id="1030"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endParaRPr lang="en-US" sz="1000" u="sng">
                  <a:solidFill>
                    <a:srgbClr val="FFA27C"/>
                  </a:solidFill>
                  <a:latin typeface="Arial" charset="0"/>
                  <a:cs typeface="+mn-cs"/>
                </a:endParaRPr>
              </a:p>
            </p:txBody>
          </p:sp>
          <p:sp>
            <p:nvSpPr>
              <p:cNvPr id="1031"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endParaRPr lang="en-US" sz="1000" u="sng">
                  <a:solidFill>
                    <a:srgbClr val="FFA27C"/>
                  </a:solidFill>
                  <a:latin typeface="Arial" charset="0"/>
                  <a:cs typeface="+mn-cs"/>
                </a:endParaRPr>
              </a:p>
            </p:txBody>
          </p:sp>
          <p:sp>
            <p:nvSpPr>
              <p:cNvPr id="1032"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endParaRPr lang="en-US" sz="1000" u="sng">
                  <a:solidFill>
                    <a:srgbClr val="FFA27C"/>
                  </a:solidFill>
                  <a:latin typeface="Arial" charset="0"/>
                  <a:cs typeface="+mn-cs"/>
                </a:endParaRPr>
              </a:p>
            </p:txBody>
          </p:sp>
          <p:sp>
            <p:nvSpPr>
              <p:cNvPr id="1033"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endParaRPr lang="en-US" sz="1000" u="sng">
                  <a:solidFill>
                    <a:srgbClr val="FFA27C"/>
                  </a:solidFill>
                  <a:latin typeface="Arial" charset="0"/>
                  <a:cs typeface="+mn-cs"/>
                </a:endParaRPr>
              </a:p>
            </p:txBody>
          </p:sp>
          <p:sp>
            <p:nvSpPr>
              <p:cNvPr id="1034"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endParaRPr lang="en-US" sz="1000" u="sng">
                  <a:solidFill>
                    <a:srgbClr val="FFA27C"/>
                  </a:solidFill>
                  <a:latin typeface="Arial" charset="0"/>
                  <a:cs typeface="+mn-cs"/>
                </a:endParaRPr>
              </a:p>
            </p:txBody>
          </p:sp>
          <p:sp>
            <p:nvSpPr>
              <p:cNvPr id="1035"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endParaRPr lang="en-US" sz="1000" u="sng">
                  <a:solidFill>
                    <a:srgbClr val="FFA27C"/>
                  </a:solidFill>
                  <a:latin typeface="Arial" charset="0"/>
                  <a:cs typeface="+mn-cs"/>
                </a:endParaRPr>
              </a:p>
            </p:txBody>
          </p:sp>
          <p:sp>
            <p:nvSpPr>
              <p:cNvPr id="1036"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endParaRPr lang="en-US" sz="1000" u="sng">
                  <a:solidFill>
                    <a:srgbClr val="FFA27C"/>
                  </a:solidFill>
                  <a:latin typeface="Arial" charset="0"/>
                  <a:cs typeface="+mn-cs"/>
                </a:endParaRPr>
              </a:p>
            </p:txBody>
          </p:sp>
          <p:sp>
            <p:nvSpPr>
              <p:cNvPr id="1037"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endParaRPr lang="en-US" sz="1000" u="sng">
                  <a:solidFill>
                    <a:srgbClr val="FFA27C"/>
                  </a:solidFill>
                  <a:latin typeface="Arial" charset="0"/>
                  <a:cs typeface="+mn-cs"/>
                </a:endParaRPr>
              </a:p>
            </p:txBody>
          </p:sp>
          <p:sp>
            <p:nvSpPr>
              <p:cNvPr id="1038"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Lst>
                <a:ahLst/>
                <a:cxnLst>
                  <a:cxn ang="0">
                    <a:pos x="T0" y="T1"/>
                  </a:cxn>
                  <a:cxn ang="0">
                    <a:pos x="T2" y="T3"/>
                  </a:cxn>
                  <a:cxn ang="0">
                    <a:pos x="T4" y="T5"/>
                  </a:cxn>
                  <a:cxn ang="0">
                    <a:pos x="T6" y="T7"/>
                  </a:cxn>
                  <a:cxn ang="0">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endParaRPr lang="en-US" sz="1000" u="sng">
                  <a:solidFill>
                    <a:srgbClr val="FFA27C"/>
                  </a:solidFill>
                  <a:latin typeface="Arial" charset="0"/>
                  <a:cs typeface="+mn-cs"/>
                </a:endParaRPr>
              </a:p>
            </p:txBody>
          </p:sp>
          <p:sp>
            <p:nvSpPr>
              <p:cNvPr id="1039"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Lst>
                <a:ahLst/>
                <a:cxnLst>
                  <a:cxn ang="0">
                    <a:pos x="T0" y="T1"/>
                  </a:cxn>
                  <a:cxn ang="0">
                    <a:pos x="T2" y="T3"/>
                  </a:cxn>
                  <a:cxn ang="0">
                    <a:pos x="T4" y="T5"/>
                  </a:cxn>
                  <a:cxn ang="0">
                    <a:pos x="T6" y="T7"/>
                  </a:cxn>
                  <a:cxn ang="0">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endParaRPr lang="en-US" sz="1000" u="sng">
                  <a:solidFill>
                    <a:srgbClr val="FFA27C"/>
                  </a:solidFill>
                  <a:latin typeface="Arial" charset="0"/>
                  <a:cs typeface="+mn-cs"/>
                </a:endParaRPr>
              </a:p>
            </p:txBody>
          </p:sp>
          <p:sp>
            <p:nvSpPr>
              <p:cNvPr id="1040"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Lst>
                <a:ahLst/>
                <a:cxnLst>
                  <a:cxn ang="0">
                    <a:pos x="T0" y="T1"/>
                  </a:cxn>
                  <a:cxn ang="0">
                    <a:pos x="T2" y="T3"/>
                  </a:cxn>
                  <a:cxn ang="0">
                    <a:pos x="T4" y="T5"/>
                  </a:cxn>
                  <a:cxn ang="0">
                    <a:pos x="T6" y="T7"/>
                  </a:cxn>
                  <a:cxn ang="0">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endParaRPr lang="en-US" sz="1000" u="sng">
                  <a:solidFill>
                    <a:srgbClr val="FFA27C"/>
                  </a:solidFill>
                  <a:latin typeface="Arial" charset="0"/>
                  <a:cs typeface="+mn-cs"/>
                </a:endParaRPr>
              </a:p>
            </p:txBody>
          </p:sp>
          <p:sp>
            <p:nvSpPr>
              <p:cNvPr id="1041"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Lst>
                <a:ahLst/>
                <a:cxnLst>
                  <a:cxn ang="0">
                    <a:pos x="T0" y="T1"/>
                  </a:cxn>
                  <a:cxn ang="0">
                    <a:pos x="T2" y="T3"/>
                  </a:cxn>
                  <a:cxn ang="0">
                    <a:pos x="T4" y="T5"/>
                  </a:cxn>
                  <a:cxn ang="0">
                    <a:pos x="T6" y="T7"/>
                  </a:cxn>
                  <a:cxn ang="0">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endParaRPr lang="en-US" sz="1000" u="sng">
                  <a:solidFill>
                    <a:srgbClr val="FFA27C"/>
                  </a:solidFill>
                  <a:latin typeface="Arial" charset="0"/>
                  <a:cs typeface="+mn-cs"/>
                </a:endParaRPr>
              </a:p>
            </p:txBody>
          </p:sp>
          <p:sp>
            <p:nvSpPr>
              <p:cNvPr id="1042"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endParaRPr lang="en-US" sz="1000" u="sng">
                  <a:solidFill>
                    <a:srgbClr val="FFA27C"/>
                  </a:solidFill>
                  <a:latin typeface="Arial" charset="0"/>
                  <a:cs typeface="+mn-cs"/>
                </a:endParaRPr>
              </a:p>
            </p:txBody>
          </p:sp>
          <p:sp>
            <p:nvSpPr>
              <p:cNvPr id="1043"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endParaRPr lang="en-US" sz="1000" u="sng">
                  <a:solidFill>
                    <a:srgbClr val="FFA27C"/>
                  </a:solidFill>
                  <a:latin typeface="Arial" charset="0"/>
                  <a:cs typeface="+mn-cs"/>
                </a:endParaRPr>
              </a:p>
            </p:txBody>
          </p:sp>
          <p:sp>
            <p:nvSpPr>
              <p:cNvPr id="1044"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endParaRPr lang="en-US" sz="1000" u="sng">
                  <a:solidFill>
                    <a:srgbClr val="FFA27C"/>
                  </a:solidFill>
                  <a:latin typeface="Arial" charset="0"/>
                  <a:cs typeface="+mn-cs"/>
                </a:endParaRPr>
              </a:p>
            </p:txBody>
          </p:sp>
          <p:sp>
            <p:nvSpPr>
              <p:cNvPr id="1045"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endParaRPr lang="en-US" sz="1000" u="sng">
                  <a:solidFill>
                    <a:srgbClr val="FFA27C"/>
                  </a:solidFill>
                  <a:latin typeface="Arial" charset="0"/>
                  <a:cs typeface="+mn-cs"/>
                </a:endParaRPr>
              </a:p>
            </p:txBody>
          </p:sp>
          <p:sp>
            <p:nvSpPr>
              <p:cNvPr id="1046"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endParaRPr lang="en-US" sz="1000" u="sng">
                  <a:solidFill>
                    <a:srgbClr val="FFA27C"/>
                  </a:solidFill>
                  <a:latin typeface="Arial" charset="0"/>
                  <a:cs typeface="+mn-cs"/>
                </a:endParaRPr>
              </a:p>
            </p:txBody>
          </p:sp>
          <p:sp>
            <p:nvSpPr>
              <p:cNvPr id="1047"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endParaRPr lang="en-US" sz="1000" u="sng">
                  <a:solidFill>
                    <a:srgbClr val="FFA27C"/>
                  </a:solidFill>
                  <a:latin typeface="Arial" charset="0"/>
                  <a:cs typeface="+mn-cs"/>
                </a:endParaRPr>
              </a:p>
            </p:txBody>
          </p:sp>
          <p:sp>
            <p:nvSpPr>
              <p:cNvPr id="1048"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endParaRPr lang="en-US" sz="1000" u="sng">
                  <a:solidFill>
                    <a:srgbClr val="FFA27C"/>
                  </a:solidFill>
                  <a:latin typeface="Arial" charset="0"/>
                  <a:cs typeface="+mn-cs"/>
                </a:endParaRPr>
              </a:p>
            </p:txBody>
          </p:sp>
          <p:sp>
            <p:nvSpPr>
              <p:cNvPr id="1049"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endParaRPr lang="en-US" sz="1000" u="sng">
                  <a:solidFill>
                    <a:srgbClr val="FFA27C"/>
                  </a:solidFill>
                  <a:latin typeface="Arial" charset="0"/>
                  <a:cs typeface="+mn-cs"/>
                </a:endParaRPr>
              </a:p>
            </p:txBody>
          </p:sp>
        </p:grpSp>
        <p:grpSp>
          <p:nvGrpSpPr>
            <p:cNvPr id="1054" name="Group 30"/>
            <p:cNvGrpSpPr>
              <a:grpSpLocks/>
            </p:cNvGrpSpPr>
            <p:nvPr/>
          </p:nvGrpSpPr>
          <p:grpSpPr bwMode="auto">
            <a:xfrm>
              <a:off x="0" y="0"/>
              <a:ext cx="1246" cy="1232"/>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endParaRPr lang="en-US" sz="1000" u="sng">
                  <a:solidFill>
                    <a:srgbClr val="FFA27C"/>
                  </a:solidFill>
                  <a:latin typeface="Arial" charset="0"/>
                  <a:cs typeface="+mn-cs"/>
                </a:endParaRPr>
              </a:p>
            </p:txBody>
          </p:sp>
          <p:sp>
            <p:nvSpPr>
              <p:cNvPr id="1052" name="Rectangle 28"/>
              <p:cNvSpPr>
                <a:spLocks noChangeArrowheads="1"/>
              </p:cNvSpPr>
              <p:nvPr/>
            </p:nvSpPr>
            <p:spPr bwMode="auto">
              <a:xfrm>
                <a:off x="246" y="202"/>
                <a:ext cx="1000" cy="1030"/>
              </a:xfrm>
              <a:prstGeom prst="rect">
                <a:avLst/>
              </a:prstGeom>
              <a:solidFill>
                <a:srgbClr val="474747"/>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endParaRPr lang="en-US" sz="1000" u="sng">
                  <a:solidFill>
                    <a:srgbClr val="FFA27C"/>
                  </a:solidFill>
                  <a:latin typeface="Arial" charset="0"/>
                  <a:cs typeface="+mn-cs"/>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endParaRPr lang="en-US" sz="1000" u="sng">
                  <a:solidFill>
                    <a:srgbClr val="FFA27C"/>
                  </a:solidFill>
                  <a:latin typeface="Arial" charset="0"/>
                  <a:cs typeface="+mn-cs"/>
                </a:endParaRPr>
              </a:p>
            </p:txBody>
          </p:sp>
        </p:grpSp>
      </p:grpSp>
      <p:sp>
        <p:nvSpPr>
          <p:cNvPr id="1058" name="Text Box 34"/>
          <p:cNvSpPr txBox="1">
            <a:spLocks noChangeArrowheads="1"/>
          </p:cNvSpPr>
          <p:nvPr/>
        </p:nvSpPr>
        <p:spPr bwMode="auto">
          <a:xfrm>
            <a:off x="282575" y="6542088"/>
            <a:ext cx="995363"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r>
              <a:rPr lang="en-US" sz="1000" b="1">
                <a:solidFill>
                  <a:srgbClr val="FFFFFF"/>
                </a:solidFill>
                <a:latin typeface="Arial" charset="0"/>
                <a:cs typeface="+mn-cs"/>
              </a:rPr>
              <a:t>©2006 TBBMI</a:t>
            </a:r>
          </a:p>
        </p:txBody>
      </p:sp>
      <p:sp>
        <p:nvSpPr>
          <p:cNvPr id="1059" name="Rectangle 35"/>
          <p:cNvSpPr>
            <a:spLocks noChangeArrowheads="1"/>
          </p:cNvSpPr>
          <p:nvPr/>
        </p:nvSpPr>
        <p:spPr bwMode="auto">
          <a:xfrm>
            <a:off x="7616825" y="6529388"/>
            <a:ext cx="661988"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r>
              <a:rPr lang="en-US" sz="1000" b="1">
                <a:solidFill>
                  <a:srgbClr val="FFFFFF"/>
                </a:solidFill>
                <a:effectLst>
                  <a:outerShdw blurRad="38100" dist="38100" dir="2700000" algn="tl">
                    <a:srgbClr val="000000"/>
                  </a:outerShdw>
                </a:effectLst>
                <a:cs typeface="+mn-cs"/>
              </a:rPr>
              <a:t>9.6.01.</a:t>
            </a:r>
          </a:p>
        </p:txBody>
      </p:sp>
    </p:spTree>
    <p:extLst>
      <p:ext uri="{BB962C8B-B14F-4D97-AF65-F5344CB8AC3E}">
        <p14:creationId xmlns:p14="http://schemas.microsoft.com/office/powerpoint/2010/main" val="3625852619"/>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3224431051"/>
      </p:ext>
    </p:extLst>
  </p:cSld>
  <p:clrMap bg1="dk2" tx1="lt1" bg2="dk1"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7.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9.wmf"/><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6.xml"/><Relationship Id="rId1" Type="http://schemas.openxmlformats.org/officeDocument/2006/relationships/tags" Target="../tags/tag3.xml"/><Relationship Id="rId4" Type="http://schemas.openxmlformats.org/officeDocument/2006/relationships/image" Target="../media/image11.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6.xml"/><Relationship Id="rId1" Type="http://schemas.openxmlformats.org/officeDocument/2006/relationships/tags" Target="../tags/tag4.xml"/><Relationship Id="rId4" Type="http://schemas.openxmlformats.org/officeDocument/2006/relationships/image" Target="../media/image12.jpeg"/></Relationships>
</file>

<file path=ppt/slides/_rels/slide3.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5.wmf"/><Relationship Id="rId5" Type="http://schemas.openxmlformats.org/officeDocument/2006/relationships/image" Target="../media/image14.wmf"/><Relationship Id="rId4" Type="http://schemas.openxmlformats.org/officeDocument/2006/relationships/image" Target="../media/image3.jpeg"/></Relationships>
</file>

<file path=ppt/slides/_rels/slide3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14.wmf"/></Relationships>
</file>

<file path=ppt/slides/_rels/slide3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18.jpeg"/></Relationships>
</file>

<file path=ppt/slides/_rels/slide3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34.xml"/><Relationship Id="rId7"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20.wmf"/><Relationship Id="rId5" Type="http://schemas.openxmlformats.org/officeDocument/2006/relationships/image" Target="../media/image19.jpeg"/><Relationship Id="rId4" Type="http://schemas.openxmlformats.org/officeDocument/2006/relationships/image" Target="../media/image18.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20.wmf"/><Relationship Id="rId5" Type="http://schemas.openxmlformats.org/officeDocument/2006/relationships/image" Target="../media/image27.jpeg"/><Relationship Id="rId4" Type="http://schemas.openxmlformats.org/officeDocument/2006/relationships/image" Target="../media/image18.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tags" Target="../tags/tag11.xml"/><Relationship Id="rId4" Type="http://schemas.openxmlformats.org/officeDocument/2006/relationships/image" Target="../media/image28.jpeg"/></Relationships>
</file>

<file path=ppt/slides/_rels/slide3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32.jpe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8.png"/></Relationships>
</file>

<file path=ppt/slides/_rels/slide4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3.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56.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jpe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2.xml"/><Relationship Id="rId1" Type="http://schemas.openxmlformats.org/officeDocument/2006/relationships/slideLayout" Target="../slideLayouts/slideLayout7.xml"/><Relationship Id="rId5" Type="http://schemas.openxmlformats.org/officeDocument/2006/relationships/image" Target="../media/image2.wmf"/><Relationship Id="rId4" Type="http://schemas.openxmlformats.org/officeDocument/2006/relationships/image" Target="../media/image4.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4.xml"/><Relationship Id="rId1" Type="http://schemas.openxmlformats.org/officeDocument/2006/relationships/slideLayout" Target="../slideLayouts/slideLayout34.xml"/><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A5AFFC-841F-E562-E23F-B4CA24D700E2}"/>
            </a:ext>
          </a:extLst>
        </p:cNvPr>
        <p:cNvGrpSpPr/>
        <p:nvPr/>
      </p:nvGrpSpPr>
      <p:grpSpPr>
        <a:xfrm>
          <a:off x="0" y="0"/>
          <a:ext cx="0" cy="0"/>
          <a:chOff x="0" y="0"/>
          <a:chExt cx="0" cy="0"/>
        </a:xfrm>
      </p:grpSpPr>
      <p:grpSp>
        <p:nvGrpSpPr>
          <p:cNvPr id="30721" name="Group 2">
            <a:extLst>
              <a:ext uri="{FF2B5EF4-FFF2-40B4-BE49-F238E27FC236}">
                <a16:creationId xmlns:a16="http://schemas.microsoft.com/office/drawing/2014/main" id="{5219F7D0-FA99-630E-74F7-5B29F16FBABF}"/>
              </a:ext>
            </a:extLst>
          </p:cNvPr>
          <p:cNvGrpSpPr>
            <a:grpSpLocks/>
          </p:cNvGrpSpPr>
          <p:nvPr/>
        </p:nvGrpSpPr>
        <p:grpSpPr bwMode="auto">
          <a:xfrm>
            <a:off x="2219325" y="788988"/>
            <a:ext cx="5281613" cy="5100637"/>
            <a:chOff x="1349" y="497"/>
            <a:chExt cx="3327" cy="3213"/>
          </a:xfrm>
        </p:grpSpPr>
        <p:sp>
          <p:nvSpPr>
            <p:cNvPr id="30728" name="Oval 3">
              <a:extLst>
                <a:ext uri="{FF2B5EF4-FFF2-40B4-BE49-F238E27FC236}">
                  <a16:creationId xmlns:a16="http://schemas.microsoft.com/office/drawing/2014/main" id="{D1D44602-D795-79E1-A56D-14B9FD360041}"/>
                </a:ext>
              </a:extLst>
            </p:cNvPr>
            <p:cNvSpPr>
              <a:spLocks noChangeArrowheads="1"/>
            </p:cNvSpPr>
            <p:nvPr/>
          </p:nvSpPr>
          <p:spPr bwMode="auto">
            <a:xfrm>
              <a:off x="1349" y="622"/>
              <a:ext cx="3184" cy="3088"/>
            </a:xfrm>
            <a:prstGeom prst="ellipse">
              <a:avLst/>
            </a:prstGeom>
            <a:noFill/>
            <a:ln w="104775">
              <a:solidFill>
                <a:srgbClr val="858585"/>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0729" name="Freeform 4">
              <a:extLst>
                <a:ext uri="{FF2B5EF4-FFF2-40B4-BE49-F238E27FC236}">
                  <a16:creationId xmlns:a16="http://schemas.microsoft.com/office/drawing/2014/main" id="{87E43A0D-83C2-A6E2-E025-0950872E8B20}"/>
                </a:ext>
              </a:extLst>
            </p:cNvPr>
            <p:cNvSpPr>
              <a:spLocks/>
            </p:cNvSpPr>
            <p:nvPr/>
          </p:nvSpPr>
          <p:spPr bwMode="auto">
            <a:xfrm>
              <a:off x="2935" y="497"/>
              <a:ext cx="1668" cy="1448"/>
            </a:xfrm>
            <a:custGeom>
              <a:avLst/>
              <a:gdLst>
                <a:gd name="T0" fmla="*/ 63 w 1668"/>
                <a:gd name="T1" fmla="*/ 25 h 1448"/>
                <a:gd name="T2" fmla="*/ 12 w 1668"/>
                <a:gd name="T3" fmla="*/ 92 h 1448"/>
                <a:gd name="T4" fmla="*/ 46 w 1668"/>
                <a:gd name="T5" fmla="*/ 219 h 1448"/>
                <a:gd name="T6" fmla="*/ 54 w 1668"/>
                <a:gd name="T7" fmla="*/ 278 h 1448"/>
                <a:gd name="T8" fmla="*/ 130 w 1668"/>
                <a:gd name="T9" fmla="*/ 311 h 1448"/>
                <a:gd name="T10" fmla="*/ 374 w 1668"/>
                <a:gd name="T11" fmla="*/ 370 h 1448"/>
                <a:gd name="T12" fmla="*/ 636 w 1668"/>
                <a:gd name="T13" fmla="*/ 396 h 1448"/>
                <a:gd name="T14" fmla="*/ 753 w 1668"/>
                <a:gd name="T15" fmla="*/ 429 h 1448"/>
                <a:gd name="T16" fmla="*/ 854 w 1668"/>
                <a:gd name="T17" fmla="*/ 497 h 1448"/>
                <a:gd name="T18" fmla="*/ 897 w 1668"/>
                <a:gd name="T19" fmla="*/ 539 h 1448"/>
                <a:gd name="T20" fmla="*/ 913 w 1668"/>
                <a:gd name="T21" fmla="*/ 564 h 1448"/>
                <a:gd name="T22" fmla="*/ 964 w 1668"/>
                <a:gd name="T23" fmla="*/ 598 h 1448"/>
                <a:gd name="T24" fmla="*/ 1149 w 1668"/>
                <a:gd name="T25" fmla="*/ 732 h 1448"/>
                <a:gd name="T26" fmla="*/ 1242 w 1668"/>
                <a:gd name="T27" fmla="*/ 808 h 1448"/>
                <a:gd name="T28" fmla="*/ 1276 w 1668"/>
                <a:gd name="T29" fmla="*/ 850 h 1448"/>
                <a:gd name="T30" fmla="*/ 1284 w 1668"/>
                <a:gd name="T31" fmla="*/ 876 h 1448"/>
                <a:gd name="T32" fmla="*/ 1318 w 1668"/>
                <a:gd name="T33" fmla="*/ 935 h 1448"/>
                <a:gd name="T34" fmla="*/ 1360 w 1668"/>
                <a:gd name="T35" fmla="*/ 1086 h 1448"/>
                <a:gd name="T36" fmla="*/ 1436 w 1668"/>
                <a:gd name="T37" fmla="*/ 1305 h 1448"/>
                <a:gd name="T38" fmla="*/ 1444 w 1668"/>
                <a:gd name="T39" fmla="*/ 1330 h 1448"/>
                <a:gd name="T40" fmla="*/ 1469 w 1668"/>
                <a:gd name="T41" fmla="*/ 1356 h 1448"/>
                <a:gd name="T42" fmla="*/ 1528 w 1668"/>
                <a:gd name="T43" fmla="*/ 1448 h 1448"/>
                <a:gd name="T44" fmla="*/ 1604 w 1668"/>
                <a:gd name="T45" fmla="*/ 1415 h 1448"/>
                <a:gd name="T46" fmla="*/ 1629 w 1668"/>
                <a:gd name="T47" fmla="*/ 1398 h 1448"/>
                <a:gd name="T48" fmla="*/ 1663 w 1668"/>
                <a:gd name="T49" fmla="*/ 1389 h 1448"/>
                <a:gd name="T50" fmla="*/ 1646 w 1668"/>
                <a:gd name="T51" fmla="*/ 1280 h 1448"/>
                <a:gd name="T52" fmla="*/ 1604 w 1668"/>
                <a:gd name="T53" fmla="*/ 1086 h 1448"/>
                <a:gd name="T54" fmla="*/ 1562 w 1668"/>
                <a:gd name="T55" fmla="*/ 935 h 1448"/>
                <a:gd name="T56" fmla="*/ 1545 w 1668"/>
                <a:gd name="T57" fmla="*/ 901 h 1448"/>
                <a:gd name="T58" fmla="*/ 1511 w 1668"/>
                <a:gd name="T59" fmla="*/ 850 h 1448"/>
                <a:gd name="T60" fmla="*/ 1393 w 1668"/>
                <a:gd name="T61" fmla="*/ 716 h 1448"/>
                <a:gd name="T62" fmla="*/ 1385 w 1668"/>
                <a:gd name="T63" fmla="*/ 690 h 1448"/>
                <a:gd name="T64" fmla="*/ 1334 w 1668"/>
                <a:gd name="T65" fmla="*/ 674 h 1448"/>
                <a:gd name="T66" fmla="*/ 1259 w 1668"/>
                <a:gd name="T67" fmla="*/ 598 h 1448"/>
                <a:gd name="T68" fmla="*/ 1250 w 1668"/>
                <a:gd name="T69" fmla="*/ 572 h 1448"/>
                <a:gd name="T70" fmla="*/ 1090 w 1668"/>
                <a:gd name="T71" fmla="*/ 455 h 1448"/>
                <a:gd name="T72" fmla="*/ 1014 w 1668"/>
                <a:gd name="T73" fmla="*/ 396 h 1448"/>
                <a:gd name="T74" fmla="*/ 972 w 1668"/>
                <a:gd name="T75" fmla="*/ 345 h 1448"/>
                <a:gd name="T76" fmla="*/ 922 w 1668"/>
                <a:gd name="T77" fmla="*/ 311 h 1448"/>
                <a:gd name="T78" fmla="*/ 838 w 1668"/>
                <a:gd name="T79" fmla="*/ 269 h 1448"/>
                <a:gd name="T80" fmla="*/ 753 w 1668"/>
                <a:gd name="T81" fmla="*/ 252 h 1448"/>
                <a:gd name="T82" fmla="*/ 694 w 1668"/>
                <a:gd name="T83" fmla="*/ 177 h 1448"/>
                <a:gd name="T84" fmla="*/ 644 w 1668"/>
                <a:gd name="T85" fmla="*/ 160 h 1448"/>
                <a:gd name="T86" fmla="*/ 417 w 1668"/>
                <a:gd name="T87" fmla="*/ 84 h 1448"/>
                <a:gd name="T88" fmla="*/ 181 w 1668"/>
                <a:gd name="T89" fmla="*/ 0 h 1448"/>
                <a:gd name="T90" fmla="*/ 147 w 1668"/>
                <a:gd name="T91" fmla="*/ 8 h 1448"/>
                <a:gd name="T92" fmla="*/ 88 w 1668"/>
                <a:gd name="T93" fmla="*/ 17 h 1448"/>
                <a:gd name="T94" fmla="*/ 63 w 1668"/>
                <a:gd name="T95" fmla="*/ 25 h 144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668"/>
                <a:gd name="T145" fmla="*/ 0 h 1448"/>
                <a:gd name="T146" fmla="*/ 1668 w 1668"/>
                <a:gd name="T147" fmla="*/ 1448 h 144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668" h="1448">
                  <a:moveTo>
                    <a:pt x="63" y="25"/>
                  </a:moveTo>
                  <a:cubicBezTo>
                    <a:pt x="33" y="45"/>
                    <a:pt x="31" y="62"/>
                    <a:pt x="12" y="92"/>
                  </a:cubicBezTo>
                  <a:cubicBezTo>
                    <a:pt x="0" y="142"/>
                    <a:pt x="1" y="188"/>
                    <a:pt x="46" y="219"/>
                  </a:cubicBezTo>
                  <a:cubicBezTo>
                    <a:pt x="48" y="238"/>
                    <a:pt x="45" y="259"/>
                    <a:pt x="54" y="278"/>
                  </a:cubicBezTo>
                  <a:cubicBezTo>
                    <a:pt x="61" y="293"/>
                    <a:pt x="126" y="310"/>
                    <a:pt x="130" y="311"/>
                  </a:cubicBezTo>
                  <a:cubicBezTo>
                    <a:pt x="211" y="332"/>
                    <a:pt x="289" y="361"/>
                    <a:pt x="374" y="370"/>
                  </a:cubicBezTo>
                  <a:cubicBezTo>
                    <a:pt x="460" y="392"/>
                    <a:pt x="545" y="391"/>
                    <a:pt x="636" y="396"/>
                  </a:cubicBezTo>
                  <a:cubicBezTo>
                    <a:pt x="674" y="408"/>
                    <a:pt x="714" y="416"/>
                    <a:pt x="753" y="429"/>
                  </a:cubicBezTo>
                  <a:cubicBezTo>
                    <a:pt x="789" y="453"/>
                    <a:pt x="813" y="475"/>
                    <a:pt x="854" y="497"/>
                  </a:cubicBezTo>
                  <a:cubicBezTo>
                    <a:pt x="901" y="566"/>
                    <a:pt x="837" y="479"/>
                    <a:pt x="897" y="539"/>
                  </a:cubicBezTo>
                  <a:cubicBezTo>
                    <a:pt x="903" y="545"/>
                    <a:pt x="905" y="557"/>
                    <a:pt x="913" y="564"/>
                  </a:cubicBezTo>
                  <a:cubicBezTo>
                    <a:pt x="928" y="577"/>
                    <a:pt x="949" y="583"/>
                    <a:pt x="964" y="598"/>
                  </a:cubicBezTo>
                  <a:cubicBezTo>
                    <a:pt x="1015" y="649"/>
                    <a:pt x="1078" y="709"/>
                    <a:pt x="1149" y="732"/>
                  </a:cubicBezTo>
                  <a:cubicBezTo>
                    <a:pt x="1185" y="756"/>
                    <a:pt x="1198" y="793"/>
                    <a:pt x="1242" y="808"/>
                  </a:cubicBezTo>
                  <a:cubicBezTo>
                    <a:pt x="1262" y="873"/>
                    <a:pt x="1231" y="795"/>
                    <a:pt x="1276" y="850"/>
                  </a:cubicBezTo>
                  <a:cubicBezTo>
                    <a:pt x="1281" y="857"/>
                    <a:pt x="1280" y="867"/>
                    <a:pt x="1284" y="876"/>
                  </a:cubicBezTo>
                  <a:cubicBezTo>
                    <a:pt x="1293" y="896"/>
                    <a:pt x="1307" y="914"/>
                    <a:pt x="1318" y="935"/>
                  </a:cubicBezTo>
                  <a:cubicBezTo>
                    <a:pt x="1324" y="986"/>
                    <a:pt x="1330" y="1042"/>
                    <a:pt x="1360" y="1086"/>
                  </a:cubicBezTo>
                  <a:cubicBezTo>
                    <a:pt x="1376" y="1157"/>
                    <a:pt x="1394" y="1244"/>
                    <a:pt x="1436" y="1305"/>
                  </a:cubicBezTo>
                  <a:cubicBezTo>
                    <a:pt x="1438" y="1313"/>
                    <a:pt x="1439" y="1322"/>
                    <a:pt x="1444" y="1330"/>
                  </a:cubicBezTo>
                  <a:cubicBezTo>
                    <a:pt x="1450" y="1340"/>
                    <a:pt x="1464" y="1344"/>
                    <a:pt x="1469" y="1356"/>
                  </a:cubicBezTo>
                  <a:cubicBezTo>
                    <a:pt x="1497" y="1432"/>
                    <a:pt x="1449" y="1422"/>
                    <a:pt x="1528" y="1448"/>
                  </a:cubicBezTo>
                  <a:cubicBezTo>
                    <a:pt x="1555" y="1439"/>
                    <a:pt x="1576" y="1423"/>
                    <a:pt x="1604" y="1415"/>
                  </a:cubicBezTo>
                  <a:cubicBezTo>
                    <a:pt x="1612" y="1409"/>
                    <a:pt x="1619" y="1402"/>
                    <a:pt x="1629" y="1398"/>
                  </a:cubicBezTo>
                  <a:cubicBezTo>
                    <a:pt x="1639" y="1393"/>
                    <a:pt x="1659" y="1400"/>
                    <a:pt x="1663" y="1389"/>
                  </a:cubicBezTo>
                  <a:cubicBezTo>
                    <a:pt x="1668" y="1370"/>
                    <a:pt x="1652" y="1307"/>
                    <a:pt x="1646" y="1280"/>
                  </a:cubicBezTo>
                  <a:cubicBezTo>
                    <a:pt x="1662" y="1228"/>
                    <a:pt x="1635" y="1132"/>
                    <a:pt x="1604" y="1086"/>
                  </a:cubicBezTo>
                  <a:cubicBezTo>
                    <a:pt x="1595" y="1041"/>
                    <a:pt x="1580" y="972"/>
                    <a:pt x="1562" y="935"/>
                  </a:cubicBezTo>
                  <a:cubicBezTo>
                    <a:pt x="1556" y="923"/>
                    <a:pt x="1551" y="911"/>
                    <a:pt x="1545" y="901"/>
                  </a:cubicBezTo>
                  <a:cubicBezTo>
                    <a:pt x="1534" y="883"/>
                    <a:pt x="1511" y="850"/>
                    <a:pt x="1511" y="850"/>
                  </a:cubicBezTo>
                  <a:cubicBezTo>
                    <a:pt x="1495" y="786"/>
                    <a:pt x="1447" y="749"/>
                    <a:pt x="1393" y="716"/>
                  </a:cubicBezTo>
                  <a:cubicBezTo>
                    <a:pt x="1390" y="707"/>
                    <a:pt x="1392" y="695"/>
                    <a:pt x="1385" y="690"/>
                  </a:cubicBezTo>
                  <a:cubicBezTo>
                    <a:pt x="1370" y="679"/>
                    <a:pt x="1334" y="674"/>
                    <a:pt x="1334" y="674"/>
                  </a:cubicBezTo>
                  <a:cubicBezTo>
                    <a:pt x="1304" y="653"/>
                    <a:pt x="1275" y="630"/>
                    <a:pt x="1259" y="598"/>
                  </a:cubicBezTo>
                  <a:cubicBezTo>
                    <a:pt x="1254" y="589"/>
                    <a:pt x="1255" y="579"/>
                    <a:pt x="1250" y="572"/>
                  </a:cubicBezTo>
                  <a:cubicBezTo>
                    <a:pt x="1206" y="515"/>
                    <a:pt x="1147" y="490"/>
                    <a:pt x="1090" y="455"/>
                  </a:cubicBezTo>
                  <a:cubicBezTo>
                    <a:pt x="1068" y="421"/>
                    <a:pt x="1049" y="412"/>
                    <a:pt x="1014" y="396"/>
                  </a:cubicBezTo>
                  <a:cubicBezTo>
                    <a:pt x="998" y="380"/>
                    <a:pt x="988" y="359"/>
                    <a:pt x="972" y="345"/>
                  </a:cubicBezTo>
                  <a:cubicBezTo>
                    <a:pt x="956" y="331"/>
                    <a:pt x="922" y="311"/>
                    <a:pt x="922" y="311"/>
                  </a:cubicBezTo>
                  <a:cubicBezTo>
                    <a:pt x="899" y="278"/>
                    <a:pt x="876" y="277"/>
                    <a:pt x="838" y="269"/>
                  </a:cubicBezTo>
                  <a:cubicBezTo>
                    <a:pt x="809" y="262"/>
                    <a:pt x="753" y="252"/>
                    <a:pt x="753" y="252"/>
                  </a:cubicBezTo>
                  <a:cubicBezTo>
                    <a:pt x="740" y="232"/>
                    <a:pt x="711" y="190"/>
                    <a:pt x="694" y="177"/>
                  </a:cubicBezTo>
                  <a:cubicBezTo>
                    <a:pt x="691" y="174"/>
                    <a:pt x="647" y="161"/>
                    <a:pt x="644" y="160"/>
                  </a:cubicBezTo>
                  <a:cubicBezTo>
                    <a:pt x="582" y="118"/>
                    <a:pt x="488" y="101"/>
                    <a:pt x="417" y="84"/>
                  </a:cubicBezTo>
                  <a:cubicBezTo>
                    <a:pt x="345" y="36"/>
                    <a:pt x="265" y="11"/>
                    <a:pt x="181" y="0"/>
                  </a:cubicBezTo>
                  <a:cubicBezTo>
                    <a:pt x="169" y="2"/>
                    <a:pt x="158" y="5"/>
                    <a:pt x="147" y="8"/>
                  </a:cubicBezTo>
                  <a:cubicBezTo>
                    <a:pt x="127" y="11"/>
                    <a:pt x="107" y="13"/>
                    <a:pt x="88" y="17"/>
                  </a:cubicBezTo>
                  <a:cubicBezTo>
                    <a:pt x="79" y="18"/>
                    <a:pt x="63" y="25"/>
                    <a:pt x="63" y="25"/>
                  </a:cubicBezTo>
                  <a:close/>
                </a:path>
              </a:pathLst>
            </a:custGeom>
            <a:solidFill>
              <a:srgbClr val="535353"/>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30730" name="Freeform 5">
              <a:extLst>
                <a:ext uri="{FF2B5EF4-FFF2-40B4-BE49-F238E27FC236}">
                  <a16:creationId xmlns:a16="http://schemas.microsoft.com/office/drawing/2014/main" id="{C315EA3D-5EC1-622F-27A7-8CA8B69F535F}"/>
                </a:ext>
              </a:extLst>
            </p:cNvPr>
            <p:cNvSpPr>
              <a:spLocks/>
            </p:cNvSpPr>
            <p:nvPr/>
          </p:nvSpPr>
          <p:spPr bwMode="auto">
            <a:xfrm>
              <a:off x="4441" y="1903"/>
              <a:ext cx="235" cy="187"/>
            </a:xfrm>
            <a:custGeom>
              <a:avLst/>
              <a:gdLst>
                <a:gd name="T0" fmla="*/ 216 w 235"/>
                <a:gd name="T1" fmla="*/ 160 h 187"/>
                <a:gd name="T2" fmla="*/ 140 w 235"/>
                <a:gd name="T3" fmla="*/ 42 h 187"/>
                <a:gd name="T4" fmla="*/ 106 w 235"/>
                <a:gd name="T5" fmla="*/ 0 h 187"/>
                <a:gd name="T6" fmla="*/ 81 w 235"/>
                <a:gd name="T7" fmla="*/ 17 h 187"/>
                <a:gd name="T8" fmla="*/ 31 w 235"/>
                <a:gd name="T9" fmla="*/ 34 h 187"/>
                <a:gd name="T10" fmla="*/ 14 w 235"/>
                <a:gd name="T11" fmla="*/ 110 h 187"/>
                <a:gd name="T12" fmla="*/ 5 w 235"/>
                <a:gd name="T13" fmla="*/ 169 h 187"/>
                <a:gd name="T14" fmla="*/ 31 w 235"/>
                <a:gd name="T15" fmla="*/ 185 h 187"/>
                <a:gd name="T16" fmla="*/ 216 w 235"/>
                <a:gd name="T17" fmla="*/ 177 h 187"/>
                <a:gd name="T18" fmla="*/ 233 w 235"/>
                <a:gd name="T19" fmla="*/ 152 h 187"/>
                <a:gd name="T20" fmla="*/ 207 w 235"/>
                <a:gd name="T21" fmla="*/ 135 h 187"/>
                <a:gd name="T22" fmla="*/ 216 w 235"/>
                <a:gd name="T23" fmla="*/ 160 h 1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5"/>
                <a:gd name="T37" fmla="*/ 0 h 187"/>
                <a:gd name="T38" fmla="*/ 235 w 235"/>
                <a:gd name="T39" fmla="*/ 187 h 18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5" h="187">
                  <a:moveTo>
                    <a:pt x="216" y="160"/>
                  </a:moveTo>
                  <a:cubicBezTo>
                    <a:pt x="198" y="112"/>
                    <a:pt x="183" y="71"/>
                    <a:pt x="140" y="42"/>
                  </a:cubicBezTo>
                  <a:cubicBezTo>
                    <a:pt x="134" y="25"/>
                    <a:pt x="132" y="0"/>
                    <a:pt x="106" y="0"/>
                  </a:cubicBezTo>
                  <a:cubicBezTo>
                    <a:pt x="95" y="0"/>
                    <a:pt x="90" y="12"/>
                    <a:pt x="81" y="17"/>
                  </a:cubicBezTo>
                  <a:cubicBezTo>
                    <a:pt x="65" y="24"/>
                    <a:pt x="47" y="28"/>
                    <a:pt x="31" y="34"/>
                  </a:cubicBezTo>
                  <a:cubicBezTo>
                    <a:pt x="4" y="73"/>
                    <a:pt x="27" y="67"/>
                    <a:pt x="14" y="110"/>
                  </a:cubicBezTo>
                  <a:cubicBezTo>
                    <a:pt x="11" y="129"/>
                    <a:pt x="0" y="149"/>
                    <a:pt x="5" y="169"/>
                  </a:cubicBezTo>
                  <a:cubicBezTo>
                    <a:pt x="7" y="178"/>
                    <a:pt x="20" y="184"/>
                    <a:pt x="31" y="185"/>
                  </a:cubicBezTo>
                  <a:cubicBezTo>
                    <a:pt x="92" y="187"/>
                    <a:pt x="154" y="179"/>
                    <a:pt x="216" y="177"/>
                  </a:cubicBezTo>
                  <a:cubicBezTo>
                    <a:pt x="221" y="168"/>
                    <a:pt x="235" y="161"/>
                    <a:pt x="233" y="152"/>
                  </a:cubicBezTo>
                  <a:cubicBezTo>
                    <a:pt x="230" y="141"/>
                    <a:pt x="216" y="130"/>
                    <a:pt x="207" y="135"/>
                  </a:cubicBezTo>
                  <a:cubicBezTo>
                    <a:pt x="198" y="138"/>
                    <a:pt x="213" y="151"/>
                    <a:pt x="216" y="160"/>
                  </a:cubicBezTo>
                  <a:close/>
                </a:path>
              </a:pathLst>
            </a:custGeom>
            <a:solidFill>
              <a:srgbClr val="656565"/>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sp>
        <p:nvSpPr>
          <p:cNvPr id="584710" name="Arc 6">
            <a:extLst>
              <a:ext uri="{FF2B5EF4-FFF2-40B4-BE49-F238E27FC236}">
                <a16:creationId xmlns:a16="http://schemas.microsoft.com/office/drawing/2014/main" id="{36379A9F-1A49-6591-D570-0F2221ED45FC}"/>
              </a:ext>
            </a:extLst>
          </p:cNvPr>
          <p:cNvSpPr>
            <a:spLocks/>
          </p:cNvSpPr>
          <p:nvPr/>
        </p:nvSpPr>
        <p:spPr bwMode="auto">
          <a:xfrm>
            <a:off x="4651375" y="990600"/>
            <a:ext cx="2540000" cy="2327275"/>
          </a:xfrm>
          <a:custGeom>
            <a:avLst/>
            <a:gdLst>
              <a:gd name="T0" fmla="*/ 0 w 21600"/>
              <a:gd name="T1" fmla="*/ 0 h 21600"/>
              <a:gd name="T2" fmla="*/ 298685185 w 21600"/>
              <a:gd name="T3" fmla="*/ 250750413 h 21600"/>
              <a:gd name="T4" fmla="*/ 0 w 21600"/>
              <a:gd name="T5" fmla="*/ 25075041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76200">
            <a:solidFill>
              <a:srgbClr val="F8131B"/>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584711" name="Text Box 7">
            <a:extLst>
              <a:ext uri="{FF2B5EF4-FFF2-40B4-BE49-F238E27FC236}">
                <a16:creationId xmlns:a16="http://schemas.microsoft.com/office/drawing/2014/main" id="{E79C3C5D-1596-C4E4-7E43-8493DDD00AD9}"/>
              </a:ext>
            </a:extLst>
          </p:cNvPr>
          <p:cNvSpPr txBox="1">
            <a:spLocks noChangeArrowheads="1"/>
          </p:cNvSpPr>
          <p:nvPr/>
        </p:nvSpPr>
        <p:spPr bwMode="auto">
          <a:xfrm>
            <a:off x="3751263" y="1814513"/>
            <a:ext cx="2228850" cy="3581400"/>
          </a:xfrm>
          <a:prstGeom prst="rect">
            <a:avLst/>
          </a:prstGeom>
          <a:noFill/>
          <a:ln w="12700">
            <a:noFill/>
            <a:miter lim="800000"/>
            <a:headEnd/>
            <a:tailEnd/>
          </a:ln>
          <a:effectLst>
            <a:outerShdw blurRad="63500" dist="109250" dir="2132261" algn="ctr" rotWithShape="0">
              <a:schemeClr val="bg2">
                <a:alpha val="74998"/>
              </a:schemeClr>
            </a:outerShdw>
          </a:effectLst>
        </p:spPr>
        <p:txBody>
          <a:bodyPr>
            <a:spAutoFit/>
          </a:bodyPr>
          <a:lstStyle/>
          <a:p>
            <a:pPr>
              <a:spcBef>
                <a:spcPct val="50000"/>
              </a:spcBef>
              <a:defRPr/>
            </a:pPr>
            <a:r>
              <a:rPr lang="en-US" sz="22900">
                <a:solidFill>
                  <a:srgbClr val="FA0532"/>
                </a:solidFill>
                <a:latin typeface="Times" charset="0"/>
                <a:ea typeface="+mn-ea"/>
                <a:cs typeface="+mn-cs"/>
              </a:rPr>
              <a:t>M</a:t>
            </a:r>
          </a:p>
        </p:txBody>
      </p:sp>
      <p:sp>
        <p:nvSpPr>
          <p:cNvPr id="584712" name="Rectangle 8">
            <a:extLst>
              <a:ext uri="{FF2B5EF4-FFF2-40B4-BE49-F238E27FC236}">
                <a16:creationId xmlns:a16="http://schemas.microsoft.com/office/drawing/2014/main" id="{FB15369F-9CC6-9DED-7C89-54D0A0BC370D}"/>
              </a:ext>
            </a:extLst>
          </p:cNvPr>
          <p:cNvSpPr>
            <a:spLocks noChangeArrowheads="1"/>
          </p:cNvSpPr>
          <p:nvPr/>
        </p:nvSpPr>
        <p:spPr bwMode="auto">
          <a:xfrm>
            <a:off x="2649538" y="2292350"/>
            <a:ext cx="5068887" cy="2466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5600">
                <a:solidFill>
                  <a:srgbClr val="FAFD00"/>
                </a:solidFill>
                <a:latin typeface="Times" charset="0"/>
                <a:ea typeface="+mn-ea"/>
                <a:cs typeface="+mn-cs"/>
              </a:rPr>
              <a:t>A</a:t>
            </a:r>
            <a:r>
              <a:rPr lang="en-US" sz="14200">
                <a:solidFill>
                  <a:srgbClr val="FA0532"/>
                </a:solidFill>
                <a:latin typeface="Times" charset="0"/>
                <a:ea typeface="+mn-ea"/>
                <a:cs typeface="+mn-cs"/>
              </a:rPr>
              <a:t>    </a:t>
            </a:r>
            <a:r>
              <a:rPr lang="en-US" sz="14200">
                <a:solidFill>
                  <a:srgbClr val="51DC00"/>
                </a:solidFill>
                <a:latin typeface="Times" charset="0"/>
                <a:ea typeface="+mn-ea"/>
                <a:cs typeface="+mn-cs"/>
              </a:rPr>
              <a:t> </a:t>
            </a:r>
            <a:r>
              <a:rPr lang="en-US" sz="14200">
                <a:solidFill>
                  <a:srgbClr val="FAFD00"/>
                </a:solidFill>
                <a:latin typeface="Times" charset="0"/>
                <a:ea typeface="+mn-ea"/>
                <a:cs typeface="+mn-cs"/>
              </a:rPr>
              <a:t>C</a:t>
            </a:r>
          </a:p>
        </p:txBody>
      </p:sp>
      <p:sp>
        <p:nvSpPr>
          <p:cNvPr id="584713" name="Rectangle 9">
            <a:extLst>
              <a:ext uri="{FF2B5EF4-FFF2-40B4-BE49-F238E27FC236}">
                <a16:creationId xmlns:a16="http://schemas.microsoft.com/office/drawing/2014/main" id="{933DC946-9401-BFF0-35CB-7C906CCF25B2}"/>
              </a:ext>
            </a:extLst>
          </p:cNvPr>
          <p:cNvSpPr>
            <a:spLocks noChangeArrowheads="1"/>
          </p:cNvSpPr>
          <p:nvPr/>
        </p:nvSpPr>
        <p:spPr bwMode="auto">
          <a:xfrm>
            <a:off x="1322388" y="4502150"/>
            <a:ext cx="6810375" cy="118586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ja-JP" altLang="en-US" sz="7200" i="1">
                <a:solidFill>
                  <a:srgbClr val="00FF00"/>
                </a:solidFill>
                <a:latin typeface="Times" charset="0"/>
              </a:rPr>
              <a:t>“</a:t>
            </a:r>
            <a:r>
              <a:rPr lang="en-US" sz="7200" i="1">
                <a:solidFill>
                  <a:srgbClr val="00FF00"/>
                </a:solidFill>
                <a:latin typeface="Times" charset="0"/>
              </a:rPr>
              <a:t>MOVU CHILU</a:t>
            </a:r>
            <a:r>
              <a:rPr lang="ja-JP" altLang="en-US" sz="7200" i="1">
                <a:solidFill>
                  <a:srgbClr val="00FF00"/>
                </a:solidFill>
                <a:latin typeface="Times" charset="0"/>
              </a:rPr>
              <a:t>”</a:t>
            </a:r>
            <a:endParaRPr lang="en-US" sz="7200" i="1">
              <a:solidFill>
                <a:srgbClr val="00FF00"/>
              </a:solidFill>
              <a:latin typeface="Times" charset="0"/>
            </a:endParaRPr>
          </a:p>
        </p:txBody>
      </p:sp>
      <p:sp>
        <p:nvSpPr>
          <p:cNvPr id="584715" name="Rectangle 11">
            <a:extLst>
              <a:ext uri="{FF2B5EF4-FFF2-40B4-BE49-F238E27FC236}">
                <a16:creationId xmlns:a16="http://schemas.microsoft.com/office/drawing/2014/main" id="{596D4B1D-7D6B-5768-7EC2-E155FD5C1327}"/>
              </a:ext>
            </a:extLst>
          </p:cNvPr>
          <p:cNvSpPr>
            <a:spLocks noChangeArrowheads="1"/>
          </p:cNvSpPr>
          <p:nvPr/>
        </p:nvSpPr>
        <p:spPr bwMode="auto">
          <a:xfrm>
            <a:off x="8085138" y="6540500"/>
            <a:ext cx="336550" cy="2698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14</a:t>
            </a:r>
          </a:p>
        </p:txBody>
      </p:sp>
    </p:spTree>
    <p:extLst>
      <p:ext uri="{BB962C8B-B14F-4D97-AF65-F5344CB8AC3E}">
        <p14:creationId xmlns:p14="http://schemas.microsoft.com/office/powerpoint/2010/main" val="1161893381"/>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84710"/>
                                        </p:tgtEl>
                                        <p:attrNameLst>
                                          <p:attrName>style.visibility</p:attrName>
                                        </p:attrNameLst>
                                      </p:cBhvr>
                                      <p:to>
                                        <p:strVal val="visible"/>
                                      </p:to>
                                    </p:set>
                                    <p:animEffect transition="in" filter="wipe(left)">
                                      <p:cBhvr>
                                        <p:cTn id="7" dur="500"/>
                                        <p:tgtEl>
                                          <p:spTgt spid="5847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84712"/>
                                        </p:tgtEl>
                                        <p:attrNameLst>
                                          <p:attrName>style.visibility</p:attrName>
                                        </p:attrNameLst>
                                      </p:cBhvr>
                                      <p:to>
                                        <p:strVal val="visible"/>
                                      </p:to>
                                    </p:set>
                                    <p:animEffect transition="in" filter="dissolve">
                                      <p:cBhvr>
                                        <p:cTn id="12" dur="500"/>
                                        <p:tgtEl>
                                          <p:spTgt spid="584712"/>
                                        </p:tgtEl>
                                      </p:cBhvr>
                                    </p:animEffect>
                                  </p:childTnLst>
                                </p:cTn>
                              </p:par>
                            </p:childTnLst>
                          </p:cTn>
                        </p:par>
                        <p:par>
                          <p:cTn id="13" fill="hold" nodeType="afterGroup">
                            <p:stCondLst>
                              <p:cond delay="500"/>
                            </p:stCondLst>
                            <p:childTnLst>
                              <p:par>
                                <p:cTn id="14" presetID="23" presetClass="entr" presetSubtype="528" fill="hold" grpId="0" nodeType="afterEffect">
                                  <p:stCondLst>
                                    <p:cond delay="0"/>
                                  </p:stCondLst>
                                  <p:childTnLst>
                                    <p:set>
                                      <p:cBhvr>
                                        <p:cTn id="15" dur="1" fill="hold">
                                          <p:stCondLst>
                                            <p:cond delay="0"/>
                                          </p:stCondLst>
                                        </p:cTn>
                                        <p:tgtEl>
                                          <p:spTgt spid="584711"/>
                                        </p:tgtEl>
                                        <p:attrNameLst>
                                          <p:attrName>style.visibility</p:attrName>
                                        </p:attrNameLst>
                                      </p:cBhvr>
                                      <p:to>
                                        <p:strVal val="visible"/>
                                      </p:to>
                                    </p:set>
                                    <p:anim calcmode="lin" valueType="num">
                                      <p:cBhvr>
                                        <p:cTn id="16" dur="500" fill="hold"/>
                                        <p:tgtEl>
                                          <p:spTgt spid="584711"/>
                                        </p:tgtEl>
                                        <p:attrNameLst>
                                          <p:attrName>ppt_w</p:attrName>
                                        </p:attrNameLst>
                                      </p:cBhvr>
                                      <p:tavLst>
                                        <p:tav tm="0">
                                          <p:val>
                                            <p:fltVal val="0"/>
                                          </p:val>
                                        </p:tav>
                                        <p:tav tm="100000">
                                          <p:val>
                                            <p:strVal val="#ppt_w"/>
                                          </p:val>
                                        </p:tav>
                                      </p:tavLst>
                                    </p:anim>
                                    <p:anim calcmode="lin" valueType="num">
                                      <p:cBhvr>
                                        <p:cTn id="17" dur="500" fill="hold"/>
                                        <p:tgtEl>
                                          <p:spTgt spid="584711"/>
                                        </p:tgtEl>
                                        <p:attrNameLst>
                                          <p:attrName>ppt_h</p:attrName>
                                        </p:attrNameLst>
                                      </p:cBhvr>
                                      <p:tavLst>
                                        <p:tav tm="0">
                                          <p:val>
                                            <p:fltVal val="0"/>
                                          </p:val>
                                        </p:tav>
                                        <p:tav tm="100000">
                                          <p:val>
                                            <p:strVal val="#ppt_h"/>
                                          </p:val>
                                        </p:tav>
                                      </p:tavLst>
                                    </p:anim>
                                    <p:anim calcmode="lin" valueType="num">
                                      <p:cBhvr>
                                        <p:cTn id="18" dur="500" fill="hold"/>
                                        <p:tgtEl>
                                          <p:spTgt spid="584711"/>
                                        </p:tgtEl>
                                        <p:attrNameLst>
                                          <p:attrName>ppt_x</p:attrName>
                                        </p:attrNameLst>
                                      </p:cBhvr>
                                      <p:tavLst>
                                        <p:tav tm="0">
                                          <p:val>
                                            <p:fltVal val="0.5"/>
                                          </p:val>
                                        </p:tav>
                                        <p:tav tm="100000">
                                          <p:val>
                                            <p:strVal val="#ppt_x"/>
                                          </p:val>
                                        </p:tav>
                                      </p:tavLst>
                                    </p:anim>
                                    <p:anim calcmode="lin" valueType="num">
                                      <p:cBhvr>
                                        <p:cTn id="19" dur="500" fill="hold"/>
                                        <p:tgtEl>
                                          <p:spTgt spid="584711"/>
                                        </p:tgtEl>
                                        <p:attrNameLst>
                                          <p:attrName>ppt_y</p:attrName>
                                        </p:attrNameLst>
                                      </p:cBhvr>
                                      <p:tavLst>
                                        <p:tav tm="0">
                                          <p:val>
                                            <p:fltVal val="0.5"/>
                                          </p:val>
                                        </p:tav>
                                        <p:tav tm="100000">
                                          <p:val>
                                            <p:strVal val="#ppt_y"/>
                                          </p:val>
                                        </p:tav>
                                      </p:tavLst>
                                    </p:anim>
                                  </p:childTnLst>
                                </p:cTn>
                              </p:par>
                            </p:childTnLst>
                          </p:cTn>
                        </p:par>
                        <p:par>
                          <p:cTn id="20" fill="hold" nodeType="afterGroup">
                            <p:stCondLst>
                              <p:cond delay="1000"/>
                            </p:stCondLst>
                            <p:childTnLst>
                              <p:par>
                                <p:cTn id="21" presetID="9" presetClass="entr" presetSubtype="0" fill="hold" grpId="0" nodeType="afterEffect">
                                  <p:stCondLst>
                                    <p:cond delay="0"/>
                                  </p:stCondLst>
                                  <p:childTnLst>
                                    <p:set>
                                      <p:cBhvr>
                                        <p:cTn id="22" dur="1" fill="hold">
                                          <p:stCondLst>
                                            <p:cond delay="0"/>
                                          </p:stCondLst>
                                        </p:cTn>
                                        <p:tgtEl>
                                          <p:spTgt spid="584713"/>
                                        </p:tgtEl>
                                        <p:attrNameLst>
                                          <p:attrName>style.visibility</p:attrName>
                                        </p:attrNameLst>
                                      </p:cBhvr>
                                      <p:to>
                                        <p:strVal val="visible"/>
                                      </p:to>
                                    </p:set>
                                    <p:animEffect transition="in" filter="dissolve">
                                      <p:cBhvr>
                                        <p:cTn id="23" dur="500"/>
                                        <p:tgtEl>
                                          <p:spTgt spid="5847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4710" grpId="0" animBg="1"/>
      <p:bldP spid="584711" grpId="0" autoUpdateAnimBg="0"/>
      <p:bldP spid="584712" grpId="0" autoUpdateAnimBg="0"/>
      <p:bldP spid="584713"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6" name="Rectangle 2"/>
          <p:cNvSpPr>
            <a:spLocks noChangeArrowheads="1"/>
          </p:cNvSpPr>
          <p:nvPr/>
        </p:nvSpPr>
        <p:spPr bwMode="auto">
          <a:xfrm>
            <a:off x="3130550" y="1377950"/>
            <a:ext cx="3035300" cy="18161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8434" name="AutoShape 3"/>
          <p:cNvSpPr>
            <a:spLocks noChangeArrowheads="1"/>
          </p:cNvSpPr>
          <p:nvPr/>
        </p:nvSpPr>
        <p:spPr bwMode="auto">
          <a:xfrm>
            <a:off x="3119438" y="1058863"/>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18435"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18436" name="Rectangle 5"/>
          <p:cNvSpPr>
            <a:spLocks noChangeArrowheads="1"/>
          </p:cNvSpPr>
          <p:nvPr/>
        </p:nvSpPr>
        <p:spPr bwMode="auto">
          <a:xfrm>
            <a:off x="3051175" y="1023938"/>
            <a:ext cx="1754188" cy="638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600" b="1">
                <a:solidFill>
                  <a:schemeClr val="accent2"/>
                </a:solidFill>
                <a:latin typeface="Times" charset="0"/>
              </a:rPr>
              <a:t>AMAZHI CHILU</a:t>
            </a:r>
          </a:p>
          <a:p>
            <a:endParaRPr lang="en-US" sz="2000" b="1">
              <a:solidFill>
                <a:schemeClr val="accent2"/>
              </a:solidFill>
              <a:latin typeface="Times" charset="0"/>
            </a:endParaRPr>
          </a:p>
        </p:txBody>
      </p:sp>
      <p:sp>
        <p:nvSpPr>
          <p:cNvPr id="579590" name="Rectangle 6"/>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b="1">
                <a:solidFill>
                  <a:schemeClr val="tx2"/>
                </a:solidFill>
                <a:latin typeface="Times" charset="0"/>
                <a:ea typeface="+mn-ea"/>
                <a:cs typeface="+mn-cs"/>
              </a:rPr>
              <a:t>7</a:t>
            </a:r>
          </a:p>
        </p:txBody>
      </p:sp>
      <p:sp>
        <p:nvSpPr>
          <p:cNvPr id="579591" name="Line 7"/>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8439" name="Freeform 8"/>
          <p:cNvSpPr>
            <a:spLocks/>
          </p:cNvSpPr>
          <p:nvPr/>
        </p:nvSpPr>
        <p:spPr bwMode="auto">
          <a:xfrm>
            <a:off x="1885950" y="4191000"/>
            <a:ext cx="1011238" cy="954088"/>
          </a:xfrm>
          <a:custGeom>
            <a:avLst/>
            <a:gdLst>
              <a:gd name="T0" fmla="*/ 19050 w 637"/>
              <a:gd name="T1" fmla="*/ 38100 h 601"/>
              <a:gd name="T2" fmla="*/ 19050 w 637"/>
              <a:gd name="T3" fmla="*/ 114300 h 601"/>
              <a:gd name="T4" fmla="*/ 19050 w 637"/>
              <a:gd name="T5" fmla="*/ 190500 h 601"/>
              <a:gd name="T6" fmla="*/ 57150 w 637"/>
              <a:gd name="T7" fmla="*/ 228600 h 601"/>
              <a:gd name="T8" fmla="*/ 152400 w 637"/>
              <a:gd name="T9" fmla="*/ 266700 h 601"/>
              <a:gd name="T10" fmla="*/ 228600 w 637"/>
              <a:gd name="T11" fmla="*/ 304800 h 601"/>
              <a:gd name="T12" fmla="*/ 304800 w 637"/>
              <a:gd name="T13" fmla="*/ 323850 h 601"/>
              <a:gd name="T14" fmla="*/ 381000 w 637"/>
              <a:gd name="T15" fmla="*/ 361950 h 601"/>
              <a:gd name="T16" fmla="*/ 457200 w 637"/>
              <a:gd name="T17" fmla="*/ 419100 h 601"/>
              <a:gd name="T18" fmla="*/ 533400 w 637"/>
              <a:gd name="T19" fmla="*/ 476250 h 601"/>
              <a:gd name="T20" fmla="*/ 571500 w 637"/>
              <a:gd name="T21" fmla="*/ 552450 h 601"/>
              <a:gd name="T22" fmla="*/ 609600 w 637"/>
              <a:gd name="T23" fmla="*/ 628650 h 601"/>
              <a:gd name="T24" fmla="*/ 666750 w 637"/>
              <a:gd name="T25" fmla="*/ 685800 h 601"/>
              <a:gd name="T26" fmla="*/ 704850 w 637"/>
              <a:gd name="T27" fmla="*/ 762000 h 601"/>
              <a:gd name="T28" fmla="*/ 723900 w 637"/>
              <a:gd name="T29" fmla="*/ 838200 h 601"/>
              <a:gd name="T30" fmla="*/ 723900 w 637"/>
              <a:gd name="T31" fmla="*/ 914400 h 601"/>
              <a:gd name="T32" fmla="*/ 762000 w 637"/>
              <a:gd name="T33" fmla="*/ 952500 h 601"/>
              <a:gd name="T34" fmla="*/ 838200 w 637"/>
              <a:gd name="T35" fmla="*/ 952500 h 601"/>
              <a:gd name="T36" fmla="*/ 933450 w 637"/>
              <a:gd name="T37" fmla="*/ 952500 h 601"/>
              <a:gd name="T38" fmla="*/ 1009650 w 637"/>
              <a:gd name="T39" fmla="*/ 952500 h 601"/>
              <a:gd name="T40" fmla="*/ 990600 w 637"/>
              <a:gd name="T41" fmla="*/ 876300 h 601"/>
              <a:gd name="T42" fmla="*/ 971550 w 637"/>
              <a:gd name="T43" fmla="*/ 800100 h 601"/>
              <a:gd name="T44" fmla="*/ 933450 w 637"/>
              <a:gd name="T45" fmla="*/ 723900 h 601"/>
              <a:gd name="T46" fmla="*/ 895350 w 637"/>
              <a:gd name="T47" fmla="*/ 647700 h 601"/>
              <a:gd name="T48" fmla="*/ 857250 w 637"/>
              <a:gd name="T49" fmla="*/ 571500 h 601"/>
              <a:gd name="T50" fmla="*/ 800100 w 637"/>
              <a:gd name="T51" fmla="*/ 495300 h 601"/>
              <a:gd name="T52" fmla="*/ 781050 w 637"/>
              <a:gd name="T53" fmla="*/ 419100 h 601"/>
              <a:gd name="T54" fmla="*/ 723900 w 637"/>
              <a:gd name="T55" fmla="*/ 361950 h 601"/>
              <a:gd name="T56" fmla="*/ 666750 w 637"/>
              <a:gd name="T57" fmla="*/ 304800 h 601"/>
              <a:gd name="T58" fmla="*/ 609600 w 637"/>
              <a:gd name="T59" fmla="*/ 247650 h 601"/>
              <a:gd name="T60" fmla="*/ 552450 w 637"/>
              <a:gd name="T61" fmla="*/ 190500 h 601"/>
              <a:gd name="T62" fmla="*/ 476250 w 637"/>
              <a:gd name="T63" fmla="*/ 152400 h 601"/>
              <a:gd name="T64" fmla="*/ 400050 w 637"/>
              <a:gd name="T65" fmla="*/ 114300 h 601"/>
              <a:gd name="T66" fmla="*/ 323850 w 637"/>
              <a:gd name="T67" fmla="*/ 76200 h 601"/>
              <a:gd name="T68" fmla="*/ 247650 w 637"/>
              <a:gd name="T69" fmla="*/ 57150 h 601"/>
              <a:gd name="T70" fmla="*/ 171450 w 637"/>
              <a:gd name="T71" fmla="*/ 38100 h 601"/>
              <a:gd name="T72" fmla="*/ 95250 w 637"/>
              <a:gd name="T73" fmla="*/ 0 h 601"/>
              <a:gd name="T74" fmla="*/ 19050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8440" name="Rectangle 9"/>
          <p:cNvSpPr>
            <a:spLocks noChangeArrowheads="1"/>
          </p:cNvSpPr>
          <p:nvPr/>
        </p:nvSpPr>
        <p:spPr bwMode="auto">
          <a:xfrm>
            <a:off x="3455988" y="4859338"/>
            <a:ext cx="247650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8441" name="Rectangle 11"/>
          <p:cNvSpPr>
            <a:spLocks noChangeArrowheads="1"/>
          </p:cNvSpPr>
          <p:nvPr/>
        </p:nvSpPr>
        <p:spPr bwMode="auto">
          <a:xfrm>
            <a:off x="3525838" y="2233613"/>
            <a:ext cx="247650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8442" name="Line 12"/>
          <p:cNvSpPr>
            <a:spLocks noChangeShapeType="1"/>
          </p:cNvSpPr>
          <p:nvPr/>
        </p:nvSpPr>
        <p:spPr bwMode="auto">
          <a:xfrm>
            <a:off x="3473450" y="2668588"/>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443" name="Line 13"/>
          <p:cNvSpPr>
            <a:spLocks noChangeShapeType="1"/>
          </p:cNvSpPr>
          <p:nvPr/>
        </p:nvSpPr>
        <p:spPr bwMode="auto">
          <a:xfrm>
            <a:off x="3459163" y="2232025"/>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444" name="Rectangle 14"/>
          <p:cNvSpPr>
            <a:spLocks noChangeArrowheads="1"/>
          </p:cNvSpPr>
          <p:nvPr/>
        </p:nvSpPr>
        <p:spPr bwMode="auto">
          <a:xfrm>
            <a:off x="7304088" y="3389313"/>
            <a:ext cx="13906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grpSp>
        <p:nvGrpSpPr>
          <p:cNvPr id="18445" name="Group 15"/>
          <p:cNvGrpSpPr>
            <a:grpSpLocks/>
          </p:cNvGrpSpPr>
          <p:nvPr/>
        </p:nvGrpSpPr>
        <p:grpSpPr bwMode="auto">
          <a:xfrm>
            <a:off x="7262813" y="3352800"/>
            <a:ext cx="1649412" cy="633413"/>
            <a:chOff x="5029" y="2160"/>
            <a:chExt cx="614" cy="399"/>
          </a:xfrm>
        </p:grpSpPr>
        <p:sp>
          <p:nvSpPr>
            <p:cNvPr id="18452" name="Freeform 16"/>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8453" name="Freeform 17"/>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8454" name="Rectangle 18"/>
            <p:cNvSpPr>
              <a:spLocks noChangeArrowheads="1"/>
            </p:cNvSpPr>
            <p:nvPr/>
          </p:nvSpPr>
          <p:spPr bwMode="auto">
            <a:xfrm>
              <a:off x="5216" y="2426"/>
              <a:ext cx="131"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18455" name="Freeform 19"/>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8456" name="AutoShape 20"/>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8457" name="Rectangle 21"/>
            <p:cNvSpPr>
              <a:spLocks noChangeArrowheads="1"/>
            </p:cNvSpPr>
            <p:nvPr/>
          </p:nvSpPr>
          <p:spPr bwMode="auto">
            <a:xfrm>
              <a:off x="5043" y="2271"/>
              <a:ext cx="600" cy="27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8458" name="AutoShape 22"/>
            <p:cNvSpPr>
              <a:spLocks noChangeArrowheads="1"/>
            </p:cNvSpPr>
            <p:nvPr/>
          </p:nvSpPr>
          <p:spPr bwMode="auto">
            <a:xfrm>
              <a:off x="5056" y="2188"/>
              <a:ext cx="436" cy="154"/>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18459" name="Line 23"/>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460" name="Line 24"/>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461" name="Rectangle 25"/>
            <p:cNvSpPr>
              <a:spLocks noChangeArrowheads="1"/>
            </p:cNvSpPr>
            <p:nvPr/>
          </p:nvSpPr>
          <p:spPr bwMode="auto">
            <a:xfrm>
              <a:off x="5092" y="2278"/>
              <a:ext cx="446"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ociikakriikapimei</a:t>
              </a:r>
            </a:p>
          </p:txBody>
        </p:sp>
        <p:sp>
          <p:nvSpPr>
            <p:cNvPr id="18462" name="Rectangle 26"/>
            <p:cNvSpPr>
              <a:spLocks noChangeArrowheads="1"/>
            </p:cNvSpPr>
            <p:nvPr/>
          </p:nvSpPr>
          <p:spPr bwMode="auto">
            <a:xfrm>
              <a:off x="5029" y="2160"/>
              <a:ext cx="356"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Chicago" charset="0"/>
                </a:rPr>
                <a:t>AMAZHI</a:t>
              </a:r>
              <a:r>
                <a:rPr lang="en-US" sz="900" b="1">
                  <a:solidFill>
                    <a:srgbClr val="000000"/>
                  </a:solidFill>
                  <a:latin typeface="Chicago" charset="0"/>
                </a:rPr>
                <a:t> CHILU</a:t>
              </a:r>
            </a:p>
          </p:txBody>
        </p:sp>
      </p:grpSp>
      <p:sp>
        <p:nvSpPr>
          <p:cNvPr id="579611" name="Text Box 27"/>
          <p:cNvSpPr txBox="1">
            <a:spLocks noChangeArrowheads="1"/>
          </p:cNvSpPr>
          <p:nvPr/>
        </p:nvSpPr>
        <p:spPr bwMode="auto">
          <a:xfrm>
            <a:off x="431800" y="3962400"/>
            <a:ext cx="8331200" cy="25590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en-US" sz="5400" b="1" i="1">
                <a:solidFill>
                  <a:srgbClr val="FF3300"/>
                </a:solidFill>
                <a:ea typeface="+mn-ea"/>
                <a:cs typeface="+mn-cs"/>
              </a:rPr>
              <a:t>CHIIJII THOPFII ORAMEI HENO MOTA KOTU!</a:t>
            </a:r>
          </a:p>
        </p:txBody>
      </p:sp>
      <p:sp>
        <p:nvSpPr>
          <p:cNvPr id="579612" name="Text Box 28"/>
          <p:cNvSpPr txBox="1">
            <a:spLocks noChangeArrowheads="1"/>
          </p:cNvSpPr>
          <p:nvPr/>
        </p:nvSpPr>
        <p:spPr bwMode="auto">
          <a:xfrm>
            <a:off x="1765300" y="-12700"/>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ea typeface="+mn-ea"/>
                <a:cs typeface="+mn-cs"/>
              </a:rPr>
              <a:t>Och. 2:16-17</a:t>
            </a:r>
          </a:p>
        </p:txBody>
      </p:sp>
      <p:sp>
        <p:nvSpPr>
          <p:cNvPr id="18448" name="Text Box 29"/>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79614" name="Rectangle 30"/>
          <p:cNvSpPr>
            <a:spLocks noChangeArrowheads="1"/>
          </p:cNvSpPr>
          <p:nvPr/>
        </p:nvSpPr>
        <p:spPr bwMode="auto">
          <a:xfrm>
            <a:off x="8093075" y="6526213"/>
            <a:ext cx="336550" cy="2698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08</a:t>
            </a:r>
          </a:p>
        </p:txBody>
      </p:sp>
      <p:sp>
        <p:nvSpPr>
          <p:cNvPr id="18450" name="Text Box 31"/>
          <p:cNvSpPr txBox="1">
            <a:spLocks noChangeArrowheads="1"/>
          </p:cNvSpPr>
          <p:nvPr/>
        </p:nvSpPr>
        <p:spPr bwMode="auto">
          <a:xfrm>
            <a:off x="7007225" y="6284913"/>
            <a:ext cx="16065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b="1">
                <a:solidFill>
                  <a:schemeClr val="tx1"/>
                </a:solidFill>
                <a:latin typeface="Arial" charset="0"/>
              </a:rPr>
              <a:t>Handbook pg. 31-32</a:t>
            </a:r>
          </a:p>
        </p:txBody>
      </p:sp>
      <p:sp>
        <p:nvSpPr>
          <p:cNvPr id="18451" name="Text Box 32"/>
          <p:cNvSpPr txBox="1">
            <a:spLocks noChangeArrowheads="1"/>
          </p:cNvSpPr>
          <p:nvPr/>
        </p:nvSpPr>
        <p:spPr bwMode="auto">
          <a:xfrm>
            <a:off x="8594725" y="6407150"/>
            <a:ext cx="323850"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1800" b="1">
                <a:solidFill>
                  <a:schemeClr val="tx1"/>
                </a:solidFill>
              </a:rPr>
              <a:t>1</a:t>
            </a:r>
            <a:endParaRPr lang="en-US" sz="2000">
              <a:solidFill>
                <a:srgbClr val="FFA27C"/>
              </a:solidFill>
              <a:latin typeface="B VAG Rounded Bold" charset="0"/>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79611"/>
                                        </p:tgtEl>
                                        <p:attrNameLst>
                                          <p:attrName>style.visibility</p:attrName>
                                        </p:attrNameLst>
                                      </p:cBhvr>
                                      <p:to>
                                        <p:strVal val="visible"/>
                                      </p:to>
                                    </p:set>
                                    <p:anim calcmode="lin" valueType="num">
                                      <p:cBhvr additive="base">
                                        <p:cTn id="7" dur="500" fill="hold"/>
                                        <p:tgtEl>
                                          <p:spTgt spid="579611"/>
                                        </p:tgtEl>
                                        <p:attrNameLst>
                                          <p:attrName>ppt_x</p:attrName>
                                        </p:attrNameLst>
                                      </p:cBhvr>
                                      <p:tavLst>
                                        <p:tav tm="0">
                                          <p:val>
                                            <p:strVal val="0-#ppt_w/2"/>
                                          </p:val>
                                        </p:tav>
                                        <p:tav tm="100000">
                                          <p:val>
                                            <p:strVal val="#ppt_x"/>
                                          </p:val>
                                        </p:tav>
                                      </p:tavLst>
                                    </p:anim>
                                    <p:anim calcmode="lin" valueType="num">
                                      <p:cBhvr additive="base">
                                        <p:cTn id="8" dur="500" fill="hold"/>
                                        <p:tgtEl>
                                          <p:spTgt spid="5796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9611"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610" name="Rectangle 2"/>
          <p:cNvSpPr>
            <a:spLocks noChangeArrowheads="1"/>
          </p:cNvSpPr>
          <p:nvPr/>
        </p:nvSpPr>
        <p:spPr bwMode="auto">
          <a:xfrm>
            <a:off x="3130550" y="1377950"/>
            <a:ext cx="3035300" cy="18161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20482" name="AutoShape 3"/>
          <p:cNvSpPr>
            <a:spLocks noChangeArrowheads="1"/>
          </p:cNvSpPr>
          <p:nvPr/>
        </p:nvSpPr>
        <p:spPr bwMode="auto">
          <a:xfrm>
            <a:off x="3133725" y="1033463"/>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20483"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20484" name="Rectangle 5"/>
          <p:cNvSpPr>
            <a:spLocks noChangeArrowheads="1"/>
          </p:cNvSpPr>
          <p:nvPr/>
        </p:nvSpPr>
        <p:spPr bwMode="auto">
          <a:xfrm>
            <a:off x="3179763" y="1011238"/>
            <a:ext cx="1754187" cy="638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600" b="1">
                <a:solidFill>
                  <a:schemeClr val="accent2"/>
                </a:solidFill>
                <a:latin typeface="Times" charset="0"/>
              </a:rPr>
              <a:t>AMAZHI CHILU</a:t>
            </a:r>
            <a:endParaRPr lang="en-US" sz="2000" b="1">
              <a:solidFill>
                <a:schemeClr val="accent2"/>
              </a:solidFill>
              <a:latin typeface="Times" charset="0"/>
            </a:endParaRPr>
          </a:p>
          <a:p>
            <a:endParaRPr lang="en-US" sz="2000" b="1">
              <a:solidFill>
                <a:schemeClr val="accent2"/>
              </a:solidFill>
              <a:latin typeface="Times" charset="0"/>
            </a:endParaRPr>
          </a:p>
        </p:txBody>
      </p:sp>
      <p:sp>
        <p:nvSpPr>
          <p:cNvPr id="580614" name="Rectangle 6"/>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b="1">
                <a:solidFill>
                  <a:schemeClr val="tx2"/>
                </a:solidFill>
                <a:latin typeface="Times" charset="0"/>
                <a:ea typeface="+mn-ea"/>
                <a:cs typeface="+mn-cs"/>
              </a:rPr>
              <a:t>7</a:t>
            </a:r>
          </a:p>
        </p:txBody>
      </p:sp>
      <p:sp>
        <p:nvSpPr>
          <p:cNvPr id="580615" name="Line 7"/>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20487" name="Freeform 8"/>
          <p:cNvSpPr>
            <a:spLocks/>
          </p:cNvSpPr>
          <p:nvPr/>
        </p:nvSpPr>
        <p:spPr bwMode="auto">
          <a:xfrm>
            <a:off x="1885950" y="4191000"/>
            <a:ext cx="1011238" cy="954088"/>
          </a:xfrm>
          <a:custGeom>
            <a:avLst/>
            <a:gdLst>
              <a:gd name="T0" fmla="*/ 19050 w 637"/>
              <a:gd name="T1" fmla="*/ 38100 h 601"/>
              <a:gd name="T2" fmla="*/ 19050 w 637"/>
              <a:gd name="T3" fmla="*/ 114300 h 601"/>
              <a:gd name="T4" fmla="*/ 19050 w 637"/>
              <a:gd name="T5" fmla="*/ 190500 h 601"/>
              <a:gd name="T6" fmla="*/ 57150 w 637"/>
              <a:gd name="T7" fmla="*/ 228600 h 601"/>
              <a:gd name="T8" fmla="*/ 152400 w 637"/>
              <a:gd name="T9" fmla="*/ 266700 h 601"/>
              <a:gd name="T10" fmla="*/ 228600 w 637"/>
              <a:gd name="T11" fmla="*/ 304800 h 601"/>
              <a:gd name="T12" fmla="*/ 304800 w 637"/>
              <a:gd name="T13" fmla="*/ 323850 h 601"/>
              <a:gd name="T14" fmla="*/ 381000 w 637"/>
              <a:gd name="T15" fmla="*/ 361950 h 601"/>
              <a:gd name="T16" fmla="*/ 457200 w 637"/>
              <a:gd name="T17" fmla="*/ 419100 h 601"/>
              <a:gd name="T18" fmla="*/ 533400 w 637"/>
              <a:gd name="T19" fmla="*/ 476250 h 601"/>
              <a:gd name="T20" fmla="*/ 571500 w 637"/>
              <a:gd name="T21" fmla="*/ 552450 h 601"/>
              <a:gd name="T22" fmla="*/ 609600 w 637"/>
              <a:gd name="T23" fmla="*/ 628650 h 601"/>
              <a:gd name="T24" fmla="*/ 666750 w 637"/>
              <a:gd name="T25" fmla="*/ 685800 h 601"/>
              <a:gd name="T26" fmla="*/ 704850 w 637"/>
              <a:gd name="T27" fmla="*/ 762000 h 601"/>
              <a:gd name="T28" fmla="*/ 723900 w 637"/>
              <a:gd name="T29" fmla="*/ 838200 h 601"/>
              <a:gd name="T30" fmla="*/ 723900 w 637"/>
              <a:gd name="T31" fmla="*/ 914400 h 601"/>
              <a:gd name="T32" fmla="*/ 762000 w 637"/>
              <a:gd name="T33" fmla="*/ 952500 h 601"/>
              <a:gd name="T34" fmla="*/ 838200 w 637"/>
              <a:gd name="T35" fmla="*/ 952500 h 601"/>
              <a:gd name="T36" fmla="*/ 933450 w 637"/>
              <a:gd name="T37" fmla="*/ 952500 h 601"/>
              <a:gd name="T38" fmla="*/ 1009650 w 637"/>
              <a:gd name="T39" fmla="*/ 952500 h 601"/>
              <a:gd name="T40" fmla="*/ 990600 w 637"/>
              <a:gd name="T41" fmla="*/ 876300 h 601"/>
              <a:gd name="T42" fmla="*/ 971550 w 637"/>
              <a:gd name="T43" fmla="*/ 800100 h 601"/>
              <a:gd name="T44" fmla="*/ 933450 w 637"/>
              <a:gd name="T45" fmla="*/ 723900 h 601"/>
              <a:gd name="T46" fmla="*/ 895350 w 637"/>
              <a:gd name="T47" fmla="*/ 647700 h 601"/>
              <a:gd name="T48" fmla="*/ 857250 w 637"/>
              <a:gd name="T49" fmla="*/ 571500 h 601"/>
              <a:gd name="T50" fmla="*/ 800100 w 637"/>
              <a:gd name="T51" fmla="*/ 495300 h 601"/>
              <a:gd name="T52" fmla="*/ 781050 w 637"/>
              <a:gd name="T53" fmla="*/ 419100 h 601"/>
              <a:gd name="T54" fmla="*/ 723900 w 637"/>
              <a:gd name="T55" fmla="*/ 361950 h 601"/>
              <a:gd name="T56" fmla="*/ 666750 w 637"/>
              <a:gd name="T57" fmla="*/ 304800 h 601"/>
              <a:gd name="T58" fmla="*/ 609600 w 637"/>
              <a:gd name="T59" fmla="*/ 247650 h 601"/>
              <a:gd name="T60" fmla="*/ 552450 w 637"/>
              <a:gd name="T61" fmla="*/ 190500 h 601"/>
              <a:gd name="T62" fmla="*/ 476250 w 637"/>
              <a:gd name="T63" fmla="*/ 152400 h 601"/>
              <a:gd name="T64" fmla="*/ 400050 w 637"/>
              <a:gd name="T65" fmla="*/ 114300 h 601"/>
              <a:gd name="T66" fmla="*/ 323850 w 637"/>
              <a:gd name="T67" fmla="*/ 76200 h 601"/>
              <a:gd name="T68" fmla="*/ 247650 w 637"/>
              <a:gd name="T69" fmla="*/ 57150 h 601"/>
              <a:gd name="T70" fmla="*/ 171450 w 637"/>
              <a:gd name="T71" fmla="*/ 38100 h 601"/>
              <a:gd name="T72" fmla="*/ 95250 w 637"/>
              <a:gd name="T73" fmla="*/ 0 h 601"/>
              <a:gd name="T74" fmla="*/ 19050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20488" name="Rectangle 9"/>
          <p:cNvSpPr>
            <a:spLocks noChangeArrowheads="1"/>
          </p:cNvSpPr>
          <p:nvPr/>
        </p:nvSpPr>
        <p:spPr bwMode="auto">
          <a:xfrm>
            <a:off x="3455988" y="4859338"/>
            <a:ext cx="247650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20489" name="Rectangle 10"/>
          <p:cNvSpPr>
            <a:spLocks noChangeArrowheads="1"/>
          </p:cNvSpPr>
          <p:nvPr/>
        </p:nvSpPr>
        <p:spPr bwMode="auto">
          <a:xfrm>
            <a:off x="3397250" y="1803400"/>
            <a:ext cx="2505075" cy="363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800" b="1">
                <a:solidFill>
                  <a:schemeClr val="bg2"/>
                </a:solidFill>
                <a:latin typeface="Times" charset="0"/>
              </a:rPr>
              <a:t>OCHIIKARIKAPIMEI</a:t>
            </a:r>
          </a:p>
        </p:txBody>
      </p:sp>
      <p:sp>
        <p:nvSpPr>
          <p:cNvPr id="20490" name="Rectangle 11"/>
          <p:cNvSpPr>
            <a:spLocks noChangeArrowheads="1"/>
          </p:cNvSpPr>
          <p:nvPr/>
        </p:nvSpPr>
        <p:spPr bwMode="auto">
          <a:xfrm>
            <a:off x="3525838" y="2233613"/>
            <a:ext cx="247650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20491" name="Line 12"/>
          <p:cNvSpPr>
            <a:spLocks noChangeShapeType="1"/>
          </p:cNvSpPr>
          <p:nvPr/>
        </p:nvSpPr>
        <p:spPr bwMode="auto">
          <a:xfrm>
            <a:off x="3473450" y="2668588"/>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492" name="Line 13"/>
          <p:cNvSpPr>
            <a:spLocks noChangeShapeType="1"/>
          </p:cNvSpPr>
          <p:nvPr/>
        </p:nvSpPr>
        <p:spPr bwMode="auto">
          <a:xfrm>
            <a:off x="3459163" y="2232025"/>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493" name="Rectangle 14"/>
          <p:cNvSpPr>
            <a:spLocks noChangeArrowheads="1"/>
          </p:cNvSpPr>
          <p:nvPr/>
        </p:nvSpPr>
        <p:spPr bwMode="auto">
          <a:xfrm>
            <a:off x="7304088" y="3389313"/>
            <a:ext cx="13906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20494" name="Text Box 15"/>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80624" name="Text Box 16"/>
          <p:cNvSpPr txBox="1">
            <a:spLocks noChangeArrowheads="1"/>
          </p:cNvSpPr>
          <p:nvPr/>
        </p:nvSpPr>
        <p:spPr bwMode="auto">
          <a:xfrm>
            <a:off x="1765300" y="-12700"/>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ea typeface="+mn-ea"/>
                <a:cs typeface="+mn-cs"/>
              </a:rPr>
              <a:t>Och. 2:16-17</a:t>
            </a:r>
          </a:p>
        </p:txBody>
      </p:sp>
      <p:sp>
        <p:nvSpPr>
          <p:cNvPr id="20496" name="Text Box 17"/>
          <p:cNvSpPr txBox="1">
            <a:spLocks noChangeArrowheads="1"/>
          </p:cNvSpPr>
          <p:nvPr/>
        </p:nvSpPr>
        <p:spPr bwMode="auto">
          <a:xfrm>
            <a:off x="7007225" y="6284913"/>
            <a:ext cx="16065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b="1">
                <a:solidFill>
                  <a:schemeClr val="tx1"/>
                </a:solidFill>
                <a:latin typeface="Arial" charset="0"/>
              </a:rPr>
              <a:t>Handbook pg. 31-32</a:t>
            </a:r>
          </a:p>
        </p:txBody>
      </p:sp>
      <p:sp>
        <p:nvSpPr>
          <p:cNvPr id="20497" name="Text Box 19"/>
          <p:cNvSpPr txBox="1">
            <a:spLocks noChangeArrowheads="1"/>
          </p:cNvSpPr>
          <p:nvPr/>
        </p:nvSpPr>
        <p:spPr bwMode="auto">
          <a:xfrm>
            <a:off x="8559800" y="6384925"/>
            <a:ext cx="344488" cy="446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spcBef>
                <a:spcPct val="50000"/>
              </a:spcBef>
            </a:pPr>
            <a:r>
              <a:rPr lang="en-US" sz="2000" b="1">
                <a:solidFill>
                  <a:schemeClr val="tx1"/>
                </a:solidFill>
              </a:rPr>
              <a:t>1</a:t>
            </a:r>
          </a:p>
        </p:txBody>
      </p:sp>
      <p:sp>
        <p:nvSpPr>
          <p:cNvPr id="580628" name="Rectangle 20"/>
          <p:cNvSpPr>
            <a:spLocks noChangeArrowheads="1"/>
          </p:cNvSpPr>
          <p:nvPr/>
        </p:nvSpPr>
        <p:spPr bwMode="auto">
          <a:xfrm>
            <a:off x="8089900" y="6529388"/>
            <a:ext cx="336550" cy="2698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09</a:t>
            </a:r>
          </a:p>
        </p:txBody>
      </p:sp>
      <p:sp>
        <p:nvSpPr>
          <p:cNvPr id="580629" name="Text Box 21"/>
          <p:cNvSpPr txBox="1">
            <a:spLocks noChangeArrowheads="1"/>
          </p:cNvSpPr>
          <p:nvPr/>
        </p:nvSpPr>
        <p:spPr bwMode="auto">
          <a:xfrm>
            <a:off x="6559550" y="442913"/>
            <a:ext cx="1874838" cy="5934075"/>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2400" b="1">
                <a:solidFill>
                  <a:srgbClr val="0831AD"/>
                </a:solidFill>
                <a:latin typeface="Helvetica" charset="0"/>
                <a:ea typeface="Times" charset="0"/>
                <a:cs typeface="Times" charset="0"/>
              </a:rPr>
              <a:t>Othniel</a:t>
            </a:r>
          </a:p>
          <a:p>
            <a:pPr algn="ctr">
              <a:defRPr/>
            </a:pPr>
            <a:r>
              <a:rPr lang="en-US" sz="2400" b="1">
                <a:solidFill>
                  <a:srgbClr val="0831AD"/>
                </a:solidFill>
                <a:latin typeface="Helvetica" charset="0"/>
                <a:ea typeface="Times" charset="0"/>
                <a:cs typeface="Times" charset="0"/>
              </a:rPr>
              <a:t>Ehud</a:t>
            </a:r>
          </a:p>
          <a:p>
            <a:pPr algn="ctr">
              <a:defRPr/>
            </a:pPr>
            <a:r>
              <a:rPr lang="en-US" sz="2400" b="1">
                <a:solidFill>
                  <a:srgbClr val="0831AD"/>
                </a:solidFill>
                <a:latin typeface="Helvetica" charset="0"/>
                <a:ea typeface="Times" charset="0"/>
                <a:cs typeface="Times" charset="0"/>
              </a:rPr>
              <a:t>Shamgar</a:t>
            </a:r>
          </a:p>
          <a:p>
            <a:pPr algn="ctr">
              <a:defRPr/>
            </a:pPr>
            <a:r>
              <a:rPr lang="en-US" sz="2400" b="1">
                <a:solidFill>
                  <a:srgbClr val="0831AD"/>
                </a:solidFill>
                <a:latin typeface="Helvetica" charset="0"/>
                <a:ea typeface="Times" charset="0"/>
                <a:cs typeface="Times" charset="0"/>
              </a:rPr>
              <a:t>Deborah &amp; Barak</a:t>
            </a:r>
            <a:endParaRPr lang="en-US" sz="2400" b="1">
              <a:solidFill>
                <a:srgbClr val="0831AD"/>
              </a:solidFill>
              <a:latin typeface="Times" charset="0"/>
              <a:ea typeface="Times" charset="0"/>
              <a:cs typeface="Times" charset="0"/>
            </a:endParaRPr>
          </a:p>
          <a:p>
            <a:pPr algn="ctr">
              <a:defRPr/>
            </a:pPr>
            <a:r>
              <a:rPr lang="en-US" sz="2400" b="1">
                <a:solidFill>
                  <a:srgbClr val="0831AD"/>
                </a:solidFill>
                <a:latin typeface="Helvetica" charset="0"/>
                <a:ea typeface="Times" charset="0"/>
                <a:cs typeface="Times" charset="0"/>
              </a:rPr>
              <a:t>Jair</a:t>
            </a:r>
          </a:p>
          <a:p>
            <a:pPr algn="ctr">
              <a:defRPr/>
            </a:pPr>
            <a:r>
              <a:rPr lang="en-US" sz="2400" b="1">
                <a:solidFill>
                  <a:srgbClr val="0831AD"/>
                </a:solidFill>
                <a:latin typeface="Helvetica" charset="0"/>
                <a:ea typeface="Times" charset="0"/>
                <a:cs typeface="Times" charset="0"/>
              </a:rPr>
              <a:t>Abimelek</a:t>
            </a:r>
          </a:p>
          <a:p>
            <a:pPr algn="ctr">
              <a:defRPr/>
            </a:pPr>
            <a:r>
              <a:rPr lang="en-US" sz="2400" b="1">
                <a:solidFill>
                  <a:srgbClr val="0831AD"/>
                </a:solidFill>
                <a:latin typeface="Helvetica" charset="0"/>
                <a:ea typeface="Times" charset="0"/>
                <a:cs typeface="Times" charset="0"/>
              </a:rPr>
              <a:t>Tola </a:t>
            </a:r>
          </a:p>
          <a:p>
            <a:pPr algn="ctr">
              <a:defRPr/>
            </a:pPr>
            <a:r>
              <a:rPr lang="en-US" sz="2400" b="1">
                <a:solidFill>
                  <a:srgbClr val="0831AD"/>
                </a:solidFill>
                <a:latin typeface="Helvetica" charset="0"/>
                <a:ea typeface="Times" charset="0"/>
                <a:cs typeface="Times" charset="0"/>
              </a:rPr>
              <a:t>Gideon </a:t>
            </a:r>
            <a:endParaRPr lang="en-US" sz="2400" b="1">
              <a:solidFill>
                <a:srgbClr val="0831AD"/>
              </a:solidFill>
              <a:latin typeface="Times" charset="0"/>
              <a:ea typeface="Times" charset="0"/>
              <a:cs typeface="Times" charset="0"/>
            </a:endParaRPr>
          </a:p>
          <a:p>
            <a:pPr algn="ctr">
              <a:defRPr/>
            </a:pPr>
            <a:r>
              <a:rPr lang="en-US" sz="2400" b="1">
                <a:solidFill>
                  <a:srgbClr val="0831AD"/>
                </a:solidFill>
                <a:latin typeface="Helvetica" charset="0"/>
                <a:ea typeface="Times" charset="0"/>
                <a:cs typeface="Times" charset="0"/>
              </a:rPr>
              <a:t>Jephthah </a:t>
            </a:r>
          </a:p>
          <a:p>
            <a:pPr algn="ctr">
              <a:defRPr/>
            </a:pPr>
            <a:r>
              <a:rPr lang="en-US" sz="2400" b="1">
                <a:solidFill>
                  <a:srgbClr val="0831AD"/>
                </a:solidFill>
                <a:latin typeface="Helvetica" charset="0"/>
                <a:ea typeface="Times" charset="0"/>
                <a:cs typeface="Times" charset="0"/>
              </a:rPr>
              <a:t>Ibzan </a:t>
            </a:r>
          </a:p>
          <a:p>
            <a:pPr algn="ctr">
              <a:defRPr/>
            </a:pPr>
            <a:r>
              <a:rPr lang="en-US" sz="2400" b="1">
                <a:solidFill>
                  <a:srgbClr val="0831AD"/>
                </a:solidFill>
                <a:latin typeface="Helvetica" charset="0"/>
                <a:ea typeface="Times" charset="0"/>
                <a:cs typeface="Times" charset="0"/>
              </a:rPr>
              <a:t>Elon </a:t>
            </a:r>
          </a:p>
          <a:p>
            <a:pPr algn="ctr">
              <a:defRPr/>
            </a:pPr>
            <a:r>
              <a:rPr lang="en-US" sz="2400" b="1">
                <a:solidFill>
                  <a:srgbClr val="0831AD"/>
                </a:solidFill>
                <a:latin typeface="Helvetica" charset="0"/>
                <a:ea typeface="Times" charset="0"/>
                <a:cs typeface="Times" charset="0"/>
              </a:rPr>
              <a:t>Abdon</a:t>
            </a:r>
            <a:endParaRPr lang="en-US" sz="2400" b="1">
              <a:solidFill>
                <a:srgbClr val="0831AD"/>
              </a:solidFill>
              <a:latin typeface="Times" charset="0"/>
              <a:ea typeface="Times" charset="0"/>
              <a:cs typeface="Times" charset="0"/>
            </a:endParaRPr>
          </a:p>
          <a:p>
            <a:pPr algn="ctr">
              <a:defRPr/>
            </a:pPr>
            <a:r>
              <a:rPr lang="en-US" sz="2400" b="1">
                <a:solidFill>
                  <a:srgbClr val="0831AD"/>
                </a:solidFill>
                <a:latin typeface="Helvetica" charset="0"/>
                <a:ea typeface="Times" charset="0"/>
                <a:cs typeface="Times" charset="0"/>
              </a:rPr>
              <a:t>Samson</a:t>
            </a:r>
          </a:p>
          <a:p>
            <a:pPr algn="ctr">
              <a:defRPr/>
            </a:pPr>
            <a:r>
              <a:rPr lang="en-US" sz="2400" b="1">
                <a:solidFill>
                  <a:srgbClr val="0831AD"/>
                </a:solidFill>
                <a:latin typeface="Helvetica" charset="0"/>
                <a:ea typeface="Times" charset="0"/>
                <a:cs typeface="Times" charset="0"/>
              </a:rPr>
              <a:t>Eli</a:t>
            </a:r>
          </a:p>
          <a:p>
            <a:pPr algn="ctr">
              <a:defRPr/>
            </a:pPr>
            <a:r>
              <a:rPr lang="en-US" sz="2400" b="1">
                <a:solidFill>
                  <a:srgbClr val="0831AD"/>
                </a:solidFill>
                <a:latin typeface="Helvetica" charset="0"/>
                <a:ea typeface="Times" charset="0"/>
                <a:cs typeface="Times" charset="0"/>
              </a:rPr>
              <a:t>Samuel</a:t>
            </a:r>
          </a:p>
        </p:txBody>
      </p:sp>
      <p:sp>
        <p:nvSpPr>
          <p:cNvPr id="580630" name="Text Box 22"/>
          <p:cNvSpPr txBox="1">
            <a:spLocks noChangeArrowheads="1"/>
          </p:cNvSpPr>
          <p:nvPr/>
        </p:nvSpPr>
        <p:spPr bwMode="auto">
          <a:xfrm>
            <a:off x="0" y="3365500"/>
            <a:ext cx="6870700" cy="2289175"/>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r">
              <a:spcBef>
                <a:spcPct val="50000"/>
              </a:spcBef>
              <a:defRPr/>
            </a:pPr>
            <a:r>
              <a:rPr lang="en-US" sz="3600" b="1" i="1">
                <a:solidFill>
                  <a:srgbClr val="1CFF23"/>
                </a:solidFill>
                <a:ea typeface="+mn-ea"/>
                <a:cs typeface="+mn-cs"/>
              </a:rPr>
              <a:t>Nile no phrocho phano pfoli…</a:t>
            </a:r>
            <a:r>
              <a:rPr lang="en-US" sz="3600" b="1" i="1">
                <a:solidFill>
                  <a:srgbClr val="FFFF00"/>
                </a:solidFill>
                <a:ea typeface="+mn-ea"/>
                <a:cs typeface="+mn-cs"/>
              </a:rPr>
              <a:t>            13 ea 15 OCHIIJAJIRKAPIMEI </a:t>
            </a:r>
            <a:r>
              <a:rPr lang="en-US" sz="3600" b="1" i="1">
                <a:solidFill>
                  <a:srgbClr val="1CFF23"/>
                </a:solidFill>
                <a:ea typeface="+mn-ea"/>
                <a:cs typeface="+mn-cs"/>
              </a:rPr>
              <a:t>bue</a:t>
            </a:r>
            <a:r>
              <a:rPr lang="en-US" sz="3600" b="1" i="1">
                <a:solidFill>
                  <a:srgbClr val="FFFF00"/>
                </a:solidFill>
                <a:ea typeface="+mn-ea"/>
                <a:cs typeface="+mn-cs"/>
              </a:rPr>
              <a:t>          DENI ISRAEL </a:t>
            </a:r>
            <a:r>
              <a:rPr lang="en-US" sz="3600" b="1" i="1">
                <a:solidFill>
                  <a:srgbClr val="1CFF23"/>
                </a:solidFill>
                <a:ea typeface="+mn-ea"/>
                <a:cs typeface="+mn-cs"/>
              </a:rPr>
              <a:t>li</a:t>
            </a:r>
            <a:r>
              <a:rPr lang="en-US" sz="3600" b="1" i="1">
                <a:solidFill>
                  <a:srgbClr val="FFFF00"/>
                </a:solidFill>
                <a:ea typeface="+mn-ea"/>
                <a:cs typeface="+mn-cs"/>
              </a:rPr>
              <a:t> </a:t>
            </a:r>
          </a:p>
        </p:txBody>
      </p:sp>
      <p:grpSp>
        <p:nvGrpSpPr>
          <p:cNvPr id="20501" name="Group 23"/>
          <p:cNvGrpSpPr>
            <a:grpSpLocks/>
          </p:cNvGrpSpPr>
          <p:nvPr/>
        </p:nvGrpSpPr>
        <p:grpSpPr bwMode="auto">
          <a:xfrm>
            <a:off x="7902575" y="3403600"/>
            <a:ext cx="1241425" cy="633413"/>
            <a:chOff x="5029" y="2160"/>
            <a:chExt cx="782" cy="399"/>
          </a:xfrm>
        </p:grpSpPr>
        <p:sp>
          <p:nvSpPr>
            <p:cNvPr id="20505" name="Freeform 24"/>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20506" name="Freeform 25"/>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0507" name="Rectangle 26"/>
            <p:cNvSpPr>
              <a:spLocks noChangeArrowheads="1"/>
            </p:cNvSpPr>
            <p:nvPr/>
          </p:nvSpPr>
          <p:spPr bwMode="auto">
            <a:xfrm>
              <a:off x="5216" y="2426"/>
              <a:ext cx="222"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20508" name="Freeform 27"/>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20509" name="AutoShape 28"/>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20510" name="Rectangle 29"/>
            <p:cNvSpPr>
              <a:spLocks noChangeArrowheads="1"/>
            </p:cNvSpPr>
            <p:nvPr/>
          </p:nvSpPr>
          <p:spPr bwMode="auto">
            <a:xfrm>
              <a:off x="5043" y="2271"/>
              <a:ext cx="600" cy="27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20511" name="AutoShape 30"/>
            <p:cNvSpPr>
              <a:spLocks noChangeArrowheads="1"/>
            </p:cNvSpPr>
            <p:nvPr/>
          </p:nvSpPr>
          <p:spPr bwMode="auto">
            <a:xfrm>
              <a:off x="5056" y="2188"/>
              <a:ext cx="436" cy="154"/>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20512" name="Line 31"/>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513" name="Line 32"/>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514" name="Rectangle 33"/>
            <p:cNvSpPr>
              <a:spLocks noChangeArrowheads="1"/>
            </p:cNvSpPr>
            <p:nvPr/>
          </p:nvSpPr>
          <p:spPr bwMode="auto">
            <a:xfrm>
              <a:off x="5136" y="2278"/>
              <a:ext cx="675"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rPr>
                <a:t>ociikakriikapimei</a:t>
              </a:r>
            </a:p>
          </p:txBody>
        </p:sp>
        <p:sp>
          <p:nvSpPr>
            <p:cNvPr id="20515" name="Rectangle 34"/>
            <p:cNvSpPr>
              <a:spLocks noChangeArrowheads="1"/>
            </p:cNvSpPr>
            <p:nvPr/>
          </p:nvSpPr>
          <p:spPr bwMode="auto">
            <a:xfrm>
              <a:off x="5029" y="2160"/>
              <a:ext cx="602"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Chicago" charset="0"/>
                </a:rPr>
                <a:t>AMAZHI</a:t>
              </a:r>
              <a:r>
                <a:rPr lang="en-US" sz="900" b="1">
                  <a:solidFill>
                    <a:srgbClr val="000000"/>
                  </a:solidFill>
                  <a:latin typeface="Chicago" charset="0"/>
                </a:rPr>
                <a:t> CHILU</a:t>
              </a:r>
            </a:p>
          </p:txBody>
        </p:sp>
      </p:grpSp>
      <p:sp>
        <p:nvSpPr>
          <p:cNvPr id="580643" name="Text Box 35"/>
          <p:cNvSpPr txBox="1">
            <a:spLocks noChangeArrowheads="1"/>
          </p:cNvSpPr>
          <p:nvPr/>
        </p:nvSpPr>
        <p:spPr bwMode="auto">
          <a:xfrm>
            <a:off x="6572250" y="1541463"/>
            <a:ext cx="1874838" cy="822325"/>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2400" b="1">
                <a:solidFill>
                  <a:srgbClr val="FFF30C"/>
                </a:solidFill>
                <a:latin typeface="Helvetica" charset="0"/>
                <a:ea typeface="Times" charset="0"/>
                <a:cs typeface="Times" charset="0"/>
              </a:rPr>
              <a:t>Deborah ea Barak</a:t>
            </a:r>
          </a:p>
        </p:txBody>
      </p:sp>
      <p:sp>
        <p:nvSpPr>
          <p:cNvPr id="580644" name="Text Box 36"/>
          <p:cNvSpPr txBox="1">
            <a:spLocks noChangeArrowheads="1"/>
          </p:cNvSpPr>
          <p:nvPr/>
        </p:nvSpPr>
        <p:spPr bwMode="auto">
          <a:xfrm>
            <a:off x="6559550" y="3370263"/>
            <a:ext cx="1874838" cy="45720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2400" b="1">
                <a:solidFill>
                  <a:srgbClr val="FFF30C"/>
                </a:solidFill>
                <a:latin typeface="Helvetica" charset="0"/>
                <a:ea typeface="Times" charset="0"/>
                <a:cs typeface="Times" charset="0"/>
              </a:rPr>
              <a:t>Gideon </a:t>
            </a:r>
          </a:p>
        </p:txBody>
      </p:sp>
      <p:sp>
        <p:nvSpPr>
          <p:cNvPr id="580645" name="Text Box 37"/>
          <p:cNvSpPr txBox="1">
            <a:spLocks noChangeArrowheads="1"/>
          </p:cNvSpPr>
          <p:nvPr/>
        </p:nvSpPr>
        <p:spPr bwMode="auto">
          <a:xfrm>
            <a:off x="6565900" y="5199063"/>
            <a:ext cx="1874838" cy="45720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2400" b="1">
                <a:solidFill>
                  <a:srgbClr val="FFF30C"/>
                </a:solidFill>
                <a:latin typeface="Helvetica" charset="0"/>
                <a:ea typeface="Times" charset="0"/>
                <a:cs typeface="Times" charset="0"/>
              </a:rPr>
              <a:t>Samson</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80630"/>
                                        </p:tgtEl>
                                        <p:attrNameLst>
                                          <p:attrName>style.visibility</p:attrName>
                                        </p:attrNameLst>
                                      </p:cBhvr>
                                      <p:to>
                                        <p:strVal val="visible"/>
                                      </p:to>
                                    </p:set>
                                    <p:animEffect transition="in" filter="dissolve">
                                      <p:cBhvr>
                                        <p:cTn id="7" dur="500"/>
                                        <p:tgtEl>
                                          <p:spTgt spid="5806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7" presetClass="entr" presetSubtype="4" fill="hold" grpId="0" nodeType="clickEffect">
                                  <p:stCondLst>
                                    <p:cond delay="0"/>
                                  </p:stCondLst>
                                  <p:childTnLst>
                                    <p:set>
                                      <p:cBhvr>
                                        <p:cTn id="11" dur="1" fill="hold">
                                          <p:stCondLst>
                                            <p:cond delay="0"/>
                                          </p:stCondLst>
                                        </p:cTn>
                                        <p:tgtEl>
                                          <p:spTgt spid="580629"/>
                                        </p:tgtEl>
                                        <p:attrNameLst>
                                          <p:attrName>style.visibility</p:attrName>
                                        </p:attrNameLst>
                                      </p:cBhvr>
                                      <p:to>
                                        <p:strVal val="visible"/>
                                      </p:to>
                                    </p:set>
                                    <p:anim calcmode="lin" valueType="num">
                                      <p:cBhvr additive="base">
                                        <p:cTn id="12" dur="5000" fill="hold"/>
                                        <p:tgtEl>
                                          <p:spTgt spid="580629"/>
                                        </p:tgtEl>
                                        <p:attrNameLst>
                                          <p:attrName>ppt_x</p:attrName>
                                        </p:attrNameLst>
                                      </p:cBhvr>
                                      <p:tavLst>
                                        <p:tav tm="0">
                                          <p:val>
                                            <p:strVal val="#ppt_x"/>
                                          </p:val>
                                        </p:tav>
                                        <p:tav tm="100000">
                                          <p:val>
                                            <p:strVal val="#ppt_x"/>
                                          </p:val>
                                        </p:tav>
                                      </p:tavLst>
                                    </p:anim>
                                    <p:anim calcmode="lin" valueType="num">
                                      <p:cBhvr additive="base">
                                        <p:cTn id="13" dur="5000" fill="hold"/>
                                        <p:tgtEl>
                                          <p:spTgt spid="580629"/>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5000"/>
                            </p:stCondLst>
                            <p:childTnLst>
                              <p:par>
                                <p:cTn id="15" presetID="23" presetClass="entr" presetSubtype="272" fill="hold" grpId="0" nodeType="afterEffect">
                                  <p:stCondLst>
                                    <p:cond delay="1000"/>
                                  </p:stCondLst>
                                  <p:childTnLst>
                                    <p:set>
                                      <p:cBhvr>
                                        <p:cTn id="16" dur="1" fill="hold">
                                          <p:stCondLst>
                                            <p:cond delay="0"/>
                                          </p:stCondLst>
                                        </p:cTn>
                                        <p:tgtEl>
                                          <p:spTgt spid="580643"/>
                                        </p:tgtEl>
                                        <p:attrNameLst>
                                          <p:attrName>style.visibility</p:attrName>
                                        </p:attrNameLst>
                                      </p:cBhvr>
                                      <p:to>
                                        <p:strVal val="visible"/>
                                      </p:to>
                                    </p:set>
                                    <p:anim calcmode="lin" valueType="num">
                                      <p:cBhvr>
                                        <p:cTn id="17" dur="500" fill="hold"/>
                                        <p:tgtEl>
                                          <p:spTgt spid="580643"/>
                                        </p:tgtEl>
                                        <p:attrNameLst>
                                          <p:attrName>ppt_w</p:attrName>
                                        </p:attrNameLst>
                                      </p:cBhvr>
                                      <p:tavLst>
                                        <p:tav tm="0">
                                          <p:val>
                                            <p:strVal val="2/3*#ppt_w"/>
                                          </p:val>
                                        </p:tav>
                                        <p:tav tm="100000">
                                          <p:val>
                                            <p:strVal val="#ppt_w"/>
                                          </p:val>
                                        </p:tav>
                                      </p:tavLst>
                                    </p:anim>
                                    <p:anim calcmode="lin" valueType="num">
                                      <p:cBhvr>
                                        <p:cTn id="18" dur="500" fill="hold"/>
                                        <p:tgtEl>
                                          <p:spTgt spid="580643"/>
                                        </p:tgtEl>
                                        <p:attrNameLst>
                                          <p:attrName>ppt_h</p:attrName>
                                        </p:attrNameLst>
                                      </p:cBhvr>
                                      <p:tavLst>
                                        <p:tav tm="0">
                                          <p:val>
                                            <p:strVal val="2/3*#ppt_h"/>
                                          </p:val>
                                        </p:tav>
                                        <p:tav tm="100000">
                                          <p:val>
                                            <p:strVal val="#ppt_h"/>
                                          </p:val>
                                        </p:tav>
                                      </p:tavLst>
                                    </p:anim>
                                  </p:childTnLst>
                                </p:cTn>
                              </p:par>
                            </p:childTnLst>
                          </p:cTn>
                        </p:par>
                        <p:par>
                          <p:cTn id="19" fill="hold" nodeType="afterGroup">
                            <p:stCondLst>
                              <p:cond delay="6500"/>
                            </p:stCondLst>
                            <p:childTnLst>
                              <p:par>
                                <p:cTn id="20" presetID="23" presetClass="entr" presetSubtype="272" fill="hold" grpId="0" nodeType="afterEffect">
                                  <p:stCondLst>
                                    <p:cond delay="1000"/>
                                  </p:stCondLst>
                                  <p:childTnLst>
                                    <p:set>
                                      <p:cBhvr>
                                        <p:cTn id="21" dur="1" fill="hold">
                                          <p:stCondLst>
                                            <p:cond delay="0"/>
                                          </p:stCondLst>
                                        </p:cTn>
                                        <p:tgtEl>
                                          <p:spTgt spid="580644"/>
                                        </p:tgtEl>
                                        <p:attrNameLst>
                                          <p:attrName>style.visibility</p:attrName>
                                        </p:attrNameLst>
                                      </p:cBhvr>
                                      <p:to>
                                        <p:strVal val="visible"/>
                                      </p:to>
                                    </p:set>
                                    <p:anim calcmode="lin" valueType="num">
                                      <p:cBhvr>
                                        <p:cTn id="22" dur="500" fill="hold"/>
                                        <p:tgtEl>
                                          <p:spTgt spid="580644"/>
                                        </p:tgtEl>
                                        <p:attrNameLst>
                                          <p:attrName>ppt_w</p:attrName>
                                        </p:attrNameLst>
                                      </p:cBhvr>
                                      <p:tavLst>
                                        <p:tav tm="0">
                                          <p:val>
                                            <p:strVal val="2/3*#ppt_w"/>
                                          </p:val>
                                        </p:tav>
                                        <p:tav tm="100000">
                                          <p:val>
                                            <p:strVal val="#ppt_w"/>
                                          </p:val>
                                        </p:tav>
                                      </p:tavLst>
                                    </p:anim>
                                    <p:anim calcmode="lin" valueType="num">
                                      <p:cBhvr>
                                        <p:cTn id="23" dur="500" fill="hold"/>
                                        <p:tgtEl>
                                          <p:spTgt spid="580644"/>
                                        </p:tgtEl>
                                        <p:attrNameLst>
                                          <p:attrName>ppt_h</p:attrName>
                                        </p:attrNameLst>
                                      </p:cBhvr>
                                      <p:tavLst>
                                        <p:tav tm="0">
                                          <p:val>
                                            <p:strVal val="2/3*#ppt_h"/>
                                          </p:val>
                                        </p:tav>
                                        <p:tav tm="100000">
                                          <p:val>
                                            <p:strVal val="#ppt_h"/>
                                          </p:val>
                                        </p:tav>
                                      </p:tavLst>
                                    </p:anim>
                                  </p:childTnLst>
                                </p:cTn>
                              </p:par>
                            </p:childTnLst>
                          </p:cTn>
                        </p:par>
                        <p:par>
                          <p:cTn id="24" fill="hold" nodeType="afterGroup">
                            <p:stCondLst>
                              <p:cond delay="8000"/>
                            </p:stCondLst>
                            <p:childTnLst>
                              <p:par>
                                <p:cTn id="25" presetID="23" presetClass="entr" presetSubtype="272" fill="hold" grpId="0" nodeType="afterEffect">
                                  <p:stCondLst>
                                    <p:cond delay="1000"/>
                                  </p:stCondLst>
                                  <p:childTnLst>
                                    <p:set>
                                      <p:cBhvr>
                                        <p:cTn id="26" dur="1" fill="hold">
                                          <p:stCondLst>
                                            <p:cond delay="0"/>
                                          </p:stCondLst>
                                        </p:cTn>
                                        <p:tgtEl>
                                          <p:spTgt spid="580645"/>
                                        </p:tgtEl>
                                        <p:attrNameLst>
                                          <p:attrName>style.visibility</p:attrName>
                                        </p:attrNameLst>
                                      </p:cBhvr>
                                      <p:to>
                                        <p:strVal val="visible"/>
                                      </p:to>
                                    </p:set>
                                    <p:anim calcmode="lin" valueType="num">
                                      <p:cBhvr>
                                        <p:cTn id="27" dur="500" fill="hold"/>
                                        <p:tgtEl>
                                          <p:spTgt spid="580645"/>
                                        </p:tgtEl>
                                        <p:attrNameLst>
                                          <p:attrName>ppt_w</p:attrName>
                                        </p:attrNameLst>
                                      </p:cBhvr>
                                      <p:tavLst>
                                        <p:tav tm="0">
                                          <p:val>
                                            <p:strVal val="2/3*#ppt_w"/>
                                          </p:val>
                                        </p:tav>
                                        <p:tav tm="100000">
                                          <p:val>
                                            <p:strVal val="#ppt_w"/>
                                          </p:val>
                                        </p:tav>
                                      </p:tavLst>
                                    </p:anim>
                                    <p:anim calcmode="lin" valueType="num">
                                      <p:cBhvr>
                                        <p:cTn id="28" dur="500" fill="hold"/>
                                        <p:tgtEl>
                                          <p:spTgt spid="580645"/>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0629" grpId="0" autoUpdateAnimBg="0"/>
      <p:bldP spid="580630" grpId="0" autoUpdateAnimBg="0"/>
      <p:bldP spid="580643" grpId="0" autoUpdateAnimBg="0"/>
      <p:bldP spid="580644" grpId="0" autoUpdateAnimBg="0"/>
      <p:bldP spid="580645"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4" name="Rectangle 2"/>
          <p:cNvSpPr>
            <a:spLocks noChangeArrowheads="1"/>
          </p:cNvSpPr>
          <p:nvPr/>
        </p:nvSpPr>
        <p:spPr bwMode="auto">
          <a:xfrm>
            <a:off x="1844675" y="454025"/>
            <a:ext cx="5986463" cy="2224088"/>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a:defRPr/>
            </a:pPr>
            <a:r>
              <a:rPr lang="en-US" sz="2800" b="1">
                <a:solidFill>
                  <a:srgbClr val="51DC00"/>
                </a:solidFill>
                <a:latin typeface="Helvetica" charset="0"/>
              </a:rPr>
              <a:t>ANA </a:t>
            </a:r>
          </a:p>
          <a:p>
            <a:pPr algn="ctr">
              <a:defRPr/>
            </a:pPr>
            <a:r>
              <a:rPr lang="en-US" sz="2800" b="1">
                <a:solidFill>
                  <a:srgbClr val="FAFD00"/>
                </a:solidFill>
                <a:latin typeface="Helvetica" charset="0"/>
              </a:rPr>
              <a:t> ISRAELMEI OCHIIKAKRIKEPIMEI </a:t>
            </a:r>
          </a:p>
          <a:p>
            <a:pPr algn="ctr">
              <a:defRPr/>
            </a:pPr>
            <a:r>
              <a:rPr lang="en-US" sz="2800" b="1">
                <a:solidFill>
                  <a:srgbClr val="FAFD00"/>
                </a:solidFill>
                <a:latin typeface="Helvetica" charset="0"/>
              </a:rPr>
              <a:t>PAJII HRULEI NO </a:t>
            </a:r>
          </a:p>
          <a:p>
            <a:pPr algn="ctr">
              <a:defRPr/>
            </a:pPr>
            <a:r>
              <a:rPr lang="en-US" sz="2800" b="1">
                <a:solidFill>
                  <a:srgbClr val="FAFD00"/>
                </a:solidFill>
                <a:latin typeface="Helvetica" charset="0"/>
              </a:rPr>
              <a:t>...</a:t>
            </a:r>
          </a:p>
          <a:p>
            <a:pPr algn="ctr">
              <a:defRPr/>
            </a:pPr>
            <a:endParaRPr lang="en-US" sz="2800" b="1">
              <a:solidFill>
                <a:srgbClr val="51DC00"/>
              </a:solidFill>
              <a:latin typeface="Helvetica" charset="0"/>
            </a:endParaRPr>
          </a:p>
        </p:txBody>
      </p:sp>
      <p:sp>
        <p:nvSpPr>
          <p:cNvPr id="581635" name="Text Box 3"/>
          <p:cNvSpPr txBox="1">
            <a:spLocks noChangeArrowheads="1"/>
          </p:cNvSpPr>
          <p:nvPr/>
        </p:nvSpPr>
        <p:spPr bwMode="auto">
          <a:xfrm>
            <a:off x="1841500" y="2640013"/>
            <a:ext cx="6188075" cy="9461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defRPr/>
            </a:pPr>
            <a:r>
              <a:rPr lang="en-US" sz="2800" b="1">
                <a:solidFill>
                  <a:srgbClr val="51DC00"/>
                </a:solidFill>
                <a:latin typeface="Helvetica" charset="0"/>
                <a:ea typeface="+mn-ea"/>
                <a:cs typeface="+mn-cs"/>
              </a:rPr>
              <a:t>KONONOLI EA KAJIIJIILI,</a:t>
            </a:r>
          </a:p>
          <a:p>
            <a:pPr algn="ctr">
              <a:defRPr/>
            </a:pPr>
            <a:r>
              <a:rPr lang="en-US" sz="2800" b="1">
                <a:solidFill>
                  <a:srgbClr val="51DC00"/>
                </a:solidFill>
                <a:latin typeface="Helvetica" charset="0"/>
                <a:ea typeface="+mn-ea"/>
                <a:cs typeface="+mn-cs"/>
              </a:rPr>
              <a:t> </a:t>
            </a:r>
            <a:r>
              <a:rPr lang="en-US" sz="2800" b="1">
                <a:solidFill>
                  <a:srgbClr val="FAFD00"/>
                </a:solidFill>
                <a:latin typeface="Helvetica" charset="0"/>
                <a:ea typeface="+mn-ea"/>
                <a:cs typeface="+mn-cs"/>
              </a:rPr>
              <a:t>“SOLOKOSII OMEI,” </a:t>
            </a:r>
            <a:r>
              <a:rPr lang="en-US" sz="2800" b="1">
                <a:solidFill>
                  <a:srgbClr val="51DC00"/>
                </a:solidFill>
                <a:latin typeface="Helvetica" charset="0"/>
                <a:ea typeface="+mn-ea"/>
                <a:cs typeface="+mn-cs"/>
              </a:rPr>
              <a:t>SII...</a:t>
            </a:r>
          </a:p>
        </p:txBody>
      </p:sp>
      <p:sp>
        <p:nvSpPr>
          <p:cNvPr id="581636" name="Rectangle 4"/>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b="1">
                <a:solidFill>
                  <a:schemeClr val="tx2"/>
                </a:solidFill>
                <a:latin typeface="Times" charset="0"/>
                <a:ea typeface="+mn-ea"/>
                <a:cs typeface="+mn-cs"/>
              </a:rPr>
              <a:t>7</a:t>
            </a:r>
          </a:p>
        </p:txBody>
      </p:sp>
      <p:sp>
        <p:nvSpPr>
          <p:cNvPr id="581637" name="Line 5"/>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581638" name="WordArt 6"/>
          <p:cNvSpPr>
            <a:spLocks noChangeArrowheads="1" noChangeShapeType="1" noTextEdit="1"/>
          </p:cNvSpPr>
          <p:nvPr/>
        </p:nvSpPr>
        <p:spPr bwMode="auto">
          <a:xfrm>
            <a:off x="-76200" y="2741613"/>
            <a:ext cx="8685213" cy="3582987"/>
          </a:xfrm>
          <a:prstGeom prst="rect">
            <a:avLst/>
          </a:prstGeom>
        </p:spPr>
        <p:txBody>
          <a:bodyPr wrap="none" fromWordArt="1">
            <a:prstTxWarp prst="textCascadeUp">
              <a:avLst>
                <a:gd name="adj" fmla="val 44444"/>
              </a:avLst>
            </a:prstTxWarp>
            <a:scene3d>
              <a:camera prst="legacyPerspectiveFront">
                <a:rot lat="20519995"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SAMUEL</a:t>
            </a:r>
          </a:p>
        </p:txBody>
      </p:sp>
      <p:sp>
        <p:nvSpPr>
          <p:cNvPr id="22534" name="Rectangle 7"/>
          <p:cNvSpPr>
            <a:spLocks noChangeArrowheads="1"/>
          </p:cNvSpPr>
          <p:nvPr/>
        </p:nvSpPr>
        <p:spPr bwMode="auto">
          <a:xfrm>
            <a:off x="7304088" y="3389313"/>
            <a:ext cx="13906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81640" name="Text Box 8"/>
          <p:cNvSpPr txBox="1">
            <a:spLocks noChangeArrowheads="1"/>
          </p:cNvSpPr>
          <p:nvPr/>
        </p:nvSpPr>
        <p:spPr bwMode="auto">
          <a:xfrm>
            <a:off x="1790700" y="-12700"/>
            <a:ext cx="1993900"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ea typeface="+mn-ea"/>
                <a:cs typeface="+mn-cs"/>
              </a:rPr>
              <a:t>1 Sam. 7:15</a:t>
            </a:r>
          </a:p>
        </p:txBody>
      </p:sp>
      <p:grpSp>
        <p:nvGrpSpPr>
          <p:cNvPr id="22536" name="Group 9"/>
          <p:cNvGrpSpPr>
            <a:grpSpLocks/>
          </p:cNvGrpSpPr>
          <p:nvPr/>
        </p:nvGrpSpPr>
        <p:grpSpPr bwMode="auto">
          <a:xfrm>
            <a:off x="7970838" y="3441700"/>
            <a:ext cx="1395412" cy="633413"/>
            <a:chOff x="5029" y="2160"/>
            <a:chExt cx="879" cy="399"/>
          </a:xfrm>
        </p:grpSpPr>
        <p:sp>
          <p:nvSpPr>
            <p:cNvPr id="22542" name="Freeform 10"/>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22543" name="Freeform 11"/>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2544" name="Rectangle 12"/>
            <p:cNvSpPr>
              <a:spLocks noChangeArrowheads="1"/>
            </p:cNvSpPr>
            <p:nvPr/>
          </p:nvSpPr>
          <p:spPr bwMode="auto">
            <a:xfrm>
              <a:off x="5216" y="2426"/>
              <a:ext cx="222"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22545" name="Freeform 13"/>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22546" name="AutoShape 14"/>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22547" name="Rectangle 15"/>
            <p:cNvSpPr>
              <a:spLocks noChangeArrowheads="1"/>
            </p:cNvSpPr>
            <p:nvPr/>
          </p:nvSpPr>
          <p:spPr bwMode="auto">
            <a:xfrm>
              <a:off x="5043" y="2271"/>
              <a:ext cx="600" cy="27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22548" name="AutoShape 16"/>
            <p:cNvSpPr>
              <a:spLocks noChangeArrowheads="1"/>
            </p:cNvSpPr>
            <p:nvPr/>
          </p:nvSpPr>
          <p:spPr bwMode="auto">
            <a:xfrm>
              <a:off x="5056" y="2188"/>
              <a:ext cx="436" cy="154"/>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22549" name="Line 17"/>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550" name="Line 18"/>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551" name="Rectangle 19"/>
            <p:cNvSpPr>
              <a:spLocks noChangeArrowheads="1"/>
            </p:cNvSpPr>
            <p:nvPr/>
          </p:nvSpPr>
          <p:spPr bwMode="auto">
            <a:xfrm>
              <a:off x="5136" y="2278"/>
              <a:ext cx="772"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Ochikakrikapimei</a:t>
              </a:r>
            </a:p>
          </p:txBody>
        </p:sp>
        <p:sp>
          <p:nvSpPr>
            <p:cNvPr id="22552" name="Rectangle 20"/>
            <p:cNvSpPr>
              <a:spLocks noChangeArrowheads="1"/>
            </p:cNvSpPr>
            <p:nvPr/>
          </p:nvSpPr>
          <p:spPr bwMode="auto">
            <a:xfrm>
              <a:off x="5029" y="2160"/>
              <a:ext cx="602"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Chicago" charset="0"/>
                </a:rPr>
                <a:t>AMAZHI</a:t>
              </a:r>
              <a:r>
                <a:rPr lang="en-US" sz="900" b="1">
                  <a:solidFill>
                    <a:srgbClr val="000000"/>
                  </a:solidFill>
                  <a:latin typeface="Chicago" charset="0"/>
                </a:rPr>
                <a:t> CHILU</a:t>
              </a:r>
            </a:p>
          </p:txBody>
        </p:sp>
      </p:grpSp>
      <p:sp>
        <p:nvSpPr>
          <p:cNvPr id="22537" name="Text Box 21"/>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81654" name="Rectangle 22"/>
          <p:cNvSpPr>
            <a:spLocks noChangeArrowheads="1"/>
          </p:cNvSpPr>
          <p:nvPr/>
        </p:nvSpPr>
        <p:spPr bwMode="auto">
          <a:xfrm>
            <a:off x="8093075" y="6519863"/>
            <a:ext cx="336550" cy="2698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10</a:t>
            </a:r>
          </a:p>
        </p:txBody>
      </p:sp>
      <p:sp>
        <p:nvSpPr>
          <p:cNvPr id="22539" name="Text Box 23"/>
          <p:cNvSpPr txBox="1">
            <a:spLocks noChangeArrowheads="1"/>
          </p:cNvSpPr>
          <p:nvPr/>
        </p:nvSpPr>
        <p:spPr bwMode="auto">
          <a:xfrm>
            <a:off x="7007225" y="6284913"/>
            <a:ext cx="16065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b="1">
                <a:solidFill>
                  <a:schemeClr val="tx1"/>
                </a:solidFill>
                <a:latin typeface="Arial" charset="0"/>
              </a:rPr>
              <a:t>Handbook pg. 31-32</a:t>
            </a:r>
          </a:p>
        </p:txBody>
      </p:sp>
      <p:sp>
        <p:nvSpPr>
          <p:cNvPr id="22540" name="Text Box 24"/>
          <p:cNvSpPr txBox="1">
            <a:spLocks noChangeArrowheads="1"/>
          </p:cNvSpPr>
          <p:nvPr/>
        </p:nvSpPr>
        <p:spPr bwMode="auto">
          <a:xfrm>
            <a:off x="471488" y="6577013"/>
            <a:ext cx="933450"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900" b="1">
                <a:solidFill>
                  <a:srgbClr val="FFFFFF"/>
                </a:solidFill>
                <a:latin typeface="Arial" charset="0"/>
              </a:rPr>
              <a:t>©2004 TBBMI</a:t>
            </a:r>
          </a:p>
        </p:txBody>
      </p:sp>
      <p:sp>
        <p:nvSpPr>
          <p:cNvPr id="22541" name="Text Box 26"/>
          <p:cNvSpPr txBox="1">
            <a:spLocks noChangeArrowheads="1"/>
          </p:cNvSpPr>
          <p:nvPr/>
        </p:nvSpPr>
        <p:spPr bwMode="auto">
          <a:xfrm>
            <a:off x="8369300" y="6384925"/>
            <a:ext cx="774700" cy="446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spcBef>
                <a:spcPct val="50000"/>
              </a:spcBef>
            </a:pPr>
            <a:endParaRPr lang="en-US" sz="2000" b="1">
              <a:solidFill>
                <a:schemeClr val="tx1"/>
              </a:solidFill>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581635"/>
                                        </p:tgtEl>
                                        <p:attrNameLst>
                                          <p:attrName>style.visibility</p:attrName>
                                        </p:attrNameLst>
                                      </p:cBhvr>
                                      <p:to>
                                        <p:strVal val="visible"/>
                                      </p:to>
                                    </p:set>
                                    <p:animEffect transition="in" filter="dissolve">
                                      <p:cBhvr>
                                        <p:cTn id="7" dur="500"/>
                                        <p:tgtEl>
                                          <p:spTgt spid="581635"/>
                                        </p:tgtEl>
                                      </p:cBhvr>
                                    </p:animEffect>
                                  </p:childTnLst>
                                </p:cTn>
                              </p:par>
                            </p:childTnLst>
                          </p:cTn>
                        </p:par>
                        <p:par>
                          <p:cTn id="8" fill="hold" nodeType="afterGroup">
                            <p:stCondLst>
                              <p:cond delay="1500"/>
                            </p:stCondLst>
                            <p:childTnLst>
                              <p:par>
                                <p:cTn id="9" presetID="7" presetClass="entr" presetSubtype="4" fill="hold" grpId="0" nodeType="afterEffect">
                                  <p:stCondLst>
                                    <p:cond delay="1000"/>
                                  </p:stCondLst>
                                  <p:childTnLst>
                                    <p:set>
                                      <p:cBhvr>
                                        <p:cTn id="10" dur="1" fill="hold">
                                          <p:stCondLst>
                                            <p:cond delay="0"/>
                                          </p:stCondLst>
                                        </p:cTn>
                                        <p:tgtEl>
                                          <p:spTgt spid="581638"/>
                                        </p:tgtEl>
                                        <p:attrNameLst>
                                          <p:attrName>style.visibility</p:attrName>
                                        </p:attrNameLst>
                                      </p:cBhvr>
                                      <p:to>
                                        <p:strVal val="visible"/>
                                      </p:to>
                                    </p:set>
                                    <p:anim calcmode="lin" valueType="num">
                                      <p:cBhvr additive="base">
                                        <p:cTn id="11" dur="5000" fill="hold"/>
                                        <p:tgtEl>
                                          <p:spTgt spid="581638"/>
                                        </p:tgtEl>
                                        <p:attrNameLst>
                                          <p:attrName>ppt_x</p:attrName>
                                        </p:attrNameLst>
                                      </p:cBhvr>
                                      <p:tavLst>
                                        <p:tav tm="0">
                                          <p:val>
                                            <p:strVal val="#ppt_x"/>
                                          </p:val>
                                        </p:tav>
                                        <p:tav tm="100000">
                                          <p:val>
                                            <p:strVal val="#ppt_x"/>
                                          </p:val>
                                        </p:tav>
                                      </p:tavLst>
                                    </p:anim>
                                    <p:anim calcmode="lin" valueType="num">
                                      <p:cBhvr additive="base">
                                        <p:cTn id="12" dur="5000" fill="hold"/>
                                        <p:tgtEl>
                                          <p:spTgt spid="5816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1635" grpId="0" autoUpdateAnimBg="0"/>
      <p:bldP spid="58163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Rectangle 2"/>
          <p:cNvSpPr>
            <a:spLocks noChangeArrowheads="1"/>
          </p:cNvSpPr>
          <p:nvPr/>
        </p:nvSpPr>
        <p:spPr bwMode="auto">
          <a:xfrm>
            <a:off x="3387725" y="828675"/>
            <a:ext cx="2887663" cy="2224088"/>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a:defRPr/>
            </a:pPr>
            <a:r>
              <a:rPr lang="en-US" sz="2800" b="1">
                <a:solidFill>
                  <a:srgbClr val="51DC00"/>
                </a:solidFill>
                <a:latin typeface="Helvetica" charset="0"/>
              </a:rPr>
              <a:t>BUT OF THE</a:t>
            </a:r>
          </a:p>
          <a:p>
            <a:pPr algn="ctr">
              <a:defRPr/>
            </a:pPr>
            <a:r>
              <a:rPr lang="en-US" sz="2800" b="1">
                <a:solidFill>
                  <a:srgbClr val="FAFD00"/>
                </a:solidFill>
                <a:latin typeface="Helvetica" charset="0"/>
              </a:rPr>
              <a:t>MANY JUDGES </a:t>
            </a:r>
          </a:p>
          <a:p>
            <a:pPr algn="ctr">
              <a:defRPr/>
            </a:pPr>
            <a:r>
              <a:rPr lang="en-US" sz="2800" b="1">
                <a:solidFill>
                  <a:srgbClr val="FAFD00"/>
                </a:solidFill>
                <a:latin typeface="Helvetica" charset="0"/>
              </a:rPr>
              <a:t>OF</a:t>
            </a:r>
          </a:p>
          <a:p>
            <a:pPr algn="ctr">
              <a:defRPr/>
            </a:pPr>
            <a:r>
              <a:rPr lang="en-US" sz="2800" b="1">
                <a:solidFill>
                  <a:srgbClr val="FAFD00"/>
                </a:solidFill>
                <a:latin typeface="Helvetica" charset="0"/>
              </a:rPr>
              <a:t>ISRAEL...</a:t>
            </a:r>
          </a:p>
          <a:p>
            <a:pPr algn="ctr">
              <a:defRPr/>
            </a:pPr>
            <a:endParaRPr lang="en-US" sz="2800" b="1">
              <a:solidFill>
                <a:srgbClr val="51DC00"/>
              </a:solidFill>
              <a:latin typeface="Helvetica" charset="0"/>
            </a:endParaRPr>
          </a:p>
        </p:txBody>
      </p:sp>
      <p:sp>
        <p:nvSpPr>
          <p:cNvPr id="599043" name="Text Box 3"/>
          <p:cNvSpPr txBox="1">
            <a:spLocks noChangeArrowheads="1"/>
          </p:cNvSpPr>
          <p:nvPr/>
        </p:nvSpPr>
        <p:spPr bwMode="auto">
          <a:xfrm>
            <a:off x="1841500" y="2640013"/>
            <a:ext cx="6188075" cy="9461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defRPr/>
            </a:pPr>
            <a:r>
              <a:rPr lang="en-US" sz="2800" b="1">
                <a:solidFill>
                  <a:srgbClr val="51DC00"/>
                </a:solidFill>
                <a:latin typeface="Helvetica" charset="0"/>
                <a:ea typeface="+mn-ea"/>
                <a:cs typeface="+mn-cs"/>
              </a:rPr>
              <a:t>THE LAST AND GREATEST,</a:t>
            </a:r>
          </a:p>
          <a:p>
            <a:pPr algn="ctr">
              <a:defRPr/>
            </a:pPr>
            <a:r>
              <a:rPr lang="en-US" sz="2800" b="1">
                <a:solidFill>
                  <a:srgbClr val="51DC00"/>
                </a:solidFill>
                <a:latin typeface="Helvetica" charset="0"/>
                <a:ea typeface="+mn-ea"/>
                <a:cs typeface="+mn-cs"/>
              </a:rPr>
              <a:t>THE </a:t>
            </a:r>
            <a:r>
              <a:rPr lang="en-US" sz="2800" b="1">
                <a:solidFill>
                  <a:srgbClr val="FAFD00"/>
                </a:solidFill>
                <a:latin typeface="Helvetica" charset="0"/>
                <a:ea typeface="+mn-ea"/>
                <a:cs typeface="+mn-cs"/>
              </a:rPr>
              <a:t>“HINGE CHARACTER,” </a:t>
            </a:r>
            <a:r>
              <a:rPr lang="en-US" sz="2800" b="1">
                <a:solidFill>
                  <a:srgbClr val="51DC00"/>
                </a:solidFill>
                <a:latin typeface="Helvetica" charset="0"/>
                <a:ea typeface="+mn-ea"/>
                <a:cs typeface="+mn-cs"/>
              </a:rPr>
              <a:t>WAS...</a:t>
            </a:r>
          </a:p>
        </p:txBody>
      </p:sp>
      <p:sp>
        <p:nvSpPr>
          <p:cNvPr id="599044" name="Rectangle 4"/>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b="1">
                <a:solidFill>
                  <a:schemeClr val="tx2"/>
                </a:solidFill>
                <a:latin typeface="Times" charset="0"/>
                <a:ea typeface="+mn-ea"/>
                <a:cs typeface="+mn-cs"/>
              </a:rPr>
              <a:t>7</a:t>
            </a:r>
          </a:p>
        </p:txBody>
      </p:sp>
      <p:sp>
        <p:nvSpPr>
          <p:cNvPr id="599045" name="Line 5"/>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24581" name="WordArt 6"/>
          <p:cNvSpPr>
            <a:spLocks noChangeArrowheads="1" noChangeShapeType="1" noTextEdit="1"/>
          </p:cNvSpPr>
          <p:nvPr/>
        </p:nvSpPr>
        <p:spPr bwMode="auto">
          <a:xfrm>
            <a:off x="-76200" y="2741613"/>
            <a:ext cx="8685213" cy="3582987"/>
          </a:xfrm>
          <a:prstGeom prst="rect">
            <a:avLst/>
          </a:prstGeom>
        </p:spPr>
        <p:txBody>
          <a:bodyPr wrap="none" fromWordArt="1">
            <a:prstTxWarp prst="textCascadeUp">
              <a:avLst>
                <a:gd name="adj" fmla="val 44444"/>
              </a:avLst>
            </a:prstTxWarp>
            <a:scene3d>
              <a:camera prst="legacyPerspectiveFront">
                <a:rot lat="20519995"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SAMUEL</a:t>
            </a:r>
          </a:p>
        </p:txBody>
      </p:sp>
      <p:sp>
        <p:nvSpPr>
          <p:cNvPr id="24582" name="Rectangle 7"/>
          <p:cNvSpPr>
            <a:spLocks noChangeArrowheads="1"/>
          </p:cNvSpPr>
          <p:nvPr/>
        </p:nvSpPr>
        <p:spPr bwMode="auto">
          <a:xfrm>
            <a:off x="7304088" y="3389313"/>
            <a:ext cx="13906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99048" name="Text Box 8"/>
          <p:cNvSpPr txBox="1">
            <a:spLocks noChangeArrowheads="1"/>
          </p:cNvSpPr>
          <p:nvPr/>
        </p:nvSpPr>
        <p:spPr bwMode="auto">
          <a:xfrm>
            <a:off x="1790700" y="-12700"/>
            <a:ext cx="1993900"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ea typeface="+mn-ea"/>
                <a:cs typeface="+mn-cs"/>
              </a:rPr>
              <a:t>1 Sam. 7:15</a:t>
            </a:r>
          </a:p>
        </p:txBody>
      </p:sp>
      <p:grpSp>
        <p:nvGrpSpPr>
          <p:cNvPr id="24584" name="Group 9"/>
          <p:cNvGrpSpPr>
            <a:grpSpLocks/>
          </p:cNvGrpSpPr>
          <p:nvPr/>
        </p:nvGrpSpPr>
        <p:grpSpPr bwMode="auto">
          <a:xfrm>
            <a:off x="7983538" y="3429000"/>
            <a:ext cx="974725" cy="633413"/>
            <a:chOff x="5029" y="2160"/>
            <a:chExt cx="614" cy="399"/>
          </a:xfrm>
        </p:grpSpPr>
        <p:sp>
          <p:nvSpPr>
            <p:cNvPr id="24618" name="Freeform 10"/>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24619" name="Freeform 11"/>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4620" name="Rectangle 12"/>
            <p:cNvSpPr>
              <a:spLocks noChangeArrowheads="1"/>
            </p:cNvSpPr>
            <p:nvPr/>
          </p:nvSpPr>
          <p:spPr bwMode="auto">
            <a:xfrm>
              <a:off x="5216" y="2426"/>
              <a:ext cx="210"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24621" name="Freeform 13"/>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24622" name="AutoShape 14"/>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24623" name="Rectangle 15"/>
            <p:cNvSpPr>
              <a:spLocks noChangeArrowheads="1"/>
            </p:cNvSpPr>
            <p:nvPr/>
          </p:nvSpPr>
          <p:spPr bwMode="auto">
            <a:xfrm>
              <a:off x="5043" y="2271"/>
              <a:ext cx="600" cy="27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24624" name="AutoShape 16"/>
            <p:cNvSpPr>
              <a:spLocks noChangeArrowheads="1"/>
            </p:cNvSpPr>
            <p:nvPr/>
          </p:nvSpPr>
          <p:spPr bwMode="auto">
            <a:xfrm>
              <a:off x="5056" y="2188"/>
              <a:ext cx="436" cy="154"/>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24625" name="Line 17"/>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626" name="Line 18"/>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627" name="Rectangle 19"/>
            <p:cNvSpPr>
              <a:spLocks noChangeArrowheads="1"/>
            </p:cNvSpPr>
            <p:nvPr/>
          </p:nvSpPr>
          <p:spPr bwMode="auto">
            <a:xfrm>
              <a:off x="5136" y="2278"/>
              <a:ext cx="402"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Judges</a:t>
              </a:r>
            </a:p>
          </p:txBody>
        </p:sp>
        <p:sp>
          <p:nvSpPr>
            <p:cNvPr id="24628" name="Rectangle 20"/>
            <p:cNvSpPr>
              <a:spLocks noChangeArrowheads="1"/>
            </p:cNvSpPr>
            <p:nvPr/>
          </p:nvSpPr>
          <p:spPr bwMode="auto">
            <a:xfrm>
              <a:off x="5029" y="2160"/>
              <a:ext cx="442" cy="1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ANARCHY</a:t>
              </a:r>
            </a:p>
          </p:txBody>
        </p:sp>
      </p:grpSp>
      <p:sp>
        <p:nvSpPr>
          <p:cNvPr id="24585" name="Text Box 21"/>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99063" name="Rectangle 23" hidden="1"/>
          <p:cNvSpPr>
            <a:spLocks noGrp="1" noChangeArrowheads="1"/>
          </p:cNvSpPr>
          <p:nvPr>
            <p:ph type="title" idx="4294967295"/>
          </p:nvPr>
        </p:nvSpPr>
        <p:spPr bwMode="auto">
          <a:xfrm>
            <a:off x="685800" y="600075"/>
            <a:ext cx="7772400" cy="1143000"/>
          </a:xfrm>
          <a:prstGeom prst="rect">
            <a:avLst/>
          </a:prstGeom>
          <a:solidFill>
            <a:srgbClr val="FFFFFF"/>
          </a:solidFill>
          <a:ln>
            <a:solidFill>
              <a:srgbClr val="000000"/>
            </a:solidFill>
            <a:miter lim="800000"/>
            <a:headEnd/>
            <a:tailEnd/>
          </a:ln>
        </p:spPr>
        <p:txBody>
          <a:bodyPr/>
          <a:lstStyle/>
          <a:p>
            <a:pPr>
              <a:defRPr/>
            </a:pPr>
            <a:r>
              <a:rPr lang="en-US" sz="2800">
                <a:effectLst>
                  <a:outerShdw blurRad="38100" dist="38100" dir="2700000" algn="tl">
                    <a:srgbClr val="DDDDDD"/>
                  </a:outerShdw>
                </a:effectLst>
                <a:latin typeface="Times" charset="0"/>
              </a:rPr>
              <a:t>East Jerusalem and Mt of Olives aerial from s</a:t>
            </a:r>
            <a:endParaRPr lang="en-US">
              <a:effectLst>
                <a:outerShdw blurRad="38100" dist="38100" dir="2700000" algn="tl">
                  <a:srgbClr val="DDDDDD"/>
                </a:outerShdw>
              </a:effectLst>
              <a:latin typeface="Times" charset="0"/>
            </a:endParaRPr>
          </a:p>
        </p:txBody>
      </p:sp>
      <p:pic>
        <p:nvPicPr>
          <p:cNvPr id="599064" name="Picture 24" descr="East Jerusalem and Mt of Olives aerial from s"/>
          <p:cNvPicPr preferRelativeResize="0">
            <a:picLocks noChangeAspect="1" noChangeArrowheads="1"/>
          </p:cNvPicPr>
          <p:nvPr>
            <p:custDataLst>
              <p:tags r:id="rId1"/>
            </p:custDataLst>
          </p:nvPr>
        </p:nvPicPr>
        <p:blipFill>
          <a:blip r:embed="rId4"/>
          <a:srcRect/>
          <a:stretch>
            <a:fillRect/>
          </a:stretch>
        </p:blipFill>
        <p:spPr bwMode="auto">
          <a:xfrm>
            <a:off x="0" y="0"/>
            <a:ext cx="9144000" cy="6858000"/>
          </a:xfrm>
          <a:prstGeom prst="rect">
            <a:avLst/>
          </a:prstGeom>
          <a:noFill/>
          <a:ln w="9525">
            <a:noFill/>
            <a:miter lim="800000"/>
            <a:headEnd/>
            <a:tailEnd/>
          </a:ln>
          <a:effectLst>
            <a:outerShdw blurRad="63500" dist="38099" dir="2700000" algn="ctr" rotWithShape="0">
              <a:schemeClr val="bg2">
                <a:alpha val="74998"/>
              </a:schemeClr>
            </a:outerShdw>
          </a:effectLst>
        </p:spPr>
      </p:pic>
      <p:sp>
        <p:nvSpPr>
          <p:cNvPr id="24588" name="Rectangle 25"/>
          <p:cNvSpPr>
            <a:spLocks noChangeArrowheads="1"/>
          </p:cNvSpPr>
          <p:nvPr/>
        </p:nvSpPr>
        <p:spPr bwMode="auto">
          <a:xfrm>
            <a:off x="249238" y="4016375"/>
            <a:ext cx="1236662" cy="592138"/>
          </a:xfrm>
          <a:prstGeom prst="rect">
            <a:avLst/>
          </a:prstGeom>
          <a:solidFill>
            <a:schemeClr val="bg2">
              <a:alpha val="50195"/>
            </a:schemeClr>
          </a:solidFill>
          <a:ln>
            <a:noFill/>
          </a:ln>
          <a:extLst>
            <a:ext uri="{91240B29-F687-4f45-9708-019B960494DF}">
              <a14:hiddenLine xmlns:a14="http://schemas.microsoft.com/office/drawing/2010/main" xmlns="" w="57150">
                <a:solidFill>
                  <a:srgbClr val="000000"/>
                </a:solidFill>
                <a:miter lim="800000"/>
                <a:headEnd/>
                <a:tailEnd/>
              </a14:hiddenLine>
            </a:ext>
          </a:extLst>
        </p:spPr>
        <p:txBody>
          <a:bodyPr wrap="none" anchor="ctr"/>
          <a:lstStyle/>
          <a:p>
            <a:endParaRPr lang="en-US"/>
          </a:p>
        </p:txBody>
      </p:sp>
      <p:sp>
        <p:nvSpPr>
          <p:cNvPr id="24589" name="Rectangle 26"/>
          <p:cNvSpPr>
            <a:spLocks noChangeArrowheads="1"/>
          </p:cNvSpPr>
          <p:nvPr/>
        </p:nvSpPr>
        <p:spPr bwMode="auto">
          <a:xfrm>
            <a:off x="3830638" y="3876675"/>
            <a:ext cx="1490662" cy="382588"/>
          </a:xfrm>
          <a:prstGeom prst="rect">
            <a:avLst/>
          </a:prstGeom>
          <a:solidFill>
            <a:schemeClr val="bg2">
              <a:alpha val="50195"/>
            </a:scheme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24590" name="Line 28"/>
          <p:cNvSpPr>
            <a:spLocks noChangeShapeType="1"/>
          </p:cNvSpPr>
          <p:nvPr/>
        </p:nvSpPr>
        <p:spPr bwMode="auto">
          <a:xfrm flipH="1">
            <a:off x="3429000" y="4257675"/>
            <a:ext cx="685800" cy="533400"/>
          </a:xfrm>
          <a:prstGeom prst="line">
            <a:avLst/>
          </a:prstGeom>
          <a:noFill/>
          <a:ln w="28575">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599069" name="Text Box 29"/>
          <p:cNvSpPr txBox="1">
            <a:spLocks noChangeArrowheads="1"/>
          </p:cNvSpPr>
          <p:nvPr/>
        </p:nvSpPr>
        <p:spPr bwMode="auto">
          <a:xfrm>
            <a:off x="1817688" y="212725"/>
            <a:ext cx="4987925" cy="519113"/>
          </a:xfrm>
          <a:prstGeom prst="rect">
            <a:avLst/>
          </a:prstGeom>
          <a:noFill/>
          <a:ln w="9525">
            <a:noFill/>
            <a:miter lim="800000"/>
            <a:headEnd/>
            <a:tailEnd/>
          </a:ln>
          <a:effectLst>
            <a:outerShdw blurRad="63500" dist="46662" dir="3284183" algn="ctr" rotWithShape="0">
              <a:schemeClr val="tx1">
                <a:alpha val="74998"/>
              </a:schemeClr>
            </a:outerShdw>
          </a:effectLst>
        </p:spPr>
        <p:txBody>
          <a:bodyPr wrap="none">
            <a:spAutoFit/>
          </a:bodyPr>
          <a:lstStyle/>
          <a:p>
            <a:pPr eaLnBrk="1" hangingPunct="1">
              <a:defRPr/>
            </a:pPr>
            <a:r>
              <a:rPr lang="en-US" sz="2800" b="1">
                <a:solidFill>
                  <a:schemeClr val="bg2"/>
                </a:solidFill>
                <a:latin typeface="Arial" charset="0"/>
                <a:ea typeface="+mn-ea"/>
                <a:cs typeface="+mn-cs"/>
              </a:rPr>
              <a:t>Nebi Samwil (Ramah Nghile)</a:t>
            </a:r>
          </a:p>
        </p:txBody>
      </p:sp>
      <p:sp>
        <p:nvSpPr>
          <p:cNvPr id="599070" name="Text Box 30"/>
          <p:cNvSpPr txBox="1">
            <a:spLocks noChangeArrowheads="1"/>
          </p:cNvSpPr>
          <p:nvPr/>
        </p:nvSpPr>
        <p:spPr bwMode="auto">
          <a:xfrm>
            <a:off x="4038600" y="3852863"/>
            <a:ext cx="1085850" cy="366712"/>
          </a:xfrm>
          <a:prstGeom prst="rect">
            <a:avLst/>
          </a:prstGeom>
          <a:noFill/>
          <a:ln w="9525">
            <a:noFill/>
            <a:miter lim="800000"/>
            <a:headEnd/>
            <a:tailEnd/>
          </a:ln>
          <a:effectLst>
            <a:outerShdw blurRad="63500" dist="63500" dir="3187806" algn="ctr" rotWithShape="0">
              <a:schemeClr val="bg2">
                <a:alpha val="74998"/>
              </a:schemeClr>
            </a:outerShdw>
          </a:effectLst>
        </p:spPr>
        <p:txBody>
          <a:bodyPr wrap="none">
            <a:spAutoFit/>
          </a:bodyPr>
          <a:lstStyle/>
          <a:p>
            <a:pPr eaLnBrk="1" hangingPunct="1">
              <a:defRPr/>
            </a:pPr>
            <a:r>
              <a:rPr lang="en-US" sz="1800" b="1">
                <a:solidFill>
                  <a:schemeClr val="tx1"/>
                </a:solidFill>
                <a:latin typeface="Arial" charset="0"/>
                <a:ea typeface="+mn-ea"/>
                <a:cs typeface="+mn-cs"/>
              </a:rPr>
              <a:t>Bethany</a:t>
            </a:r>
          </a:p>
        </p:txBody>
      </p:sp>
      <p:sp>
        <p:nvSpPr>
          <p:cNvPr id="24593" name="Line 31"/>
          <p:cNvSpPr>
            <a:spLocks noChangeShapeType="1"/>
          </p:cNvSpPr>
          <p:nvPr/>
        </p:nvSpPr>
        <p:spPr bwMode="auto">
          <a:xfrm flipH="1">
            <a:off x="152400" y="2733675"/>
            <a:ext cx="304800" cy="457200"/>
          </a:xfrm>
          <a:prstGeom prst="line">
            <a:avLst/>
          </a:prstGeom>
          <a:noFill/>
          <a:ln w="28575">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599072" name="Text Box 32"/>
          <p:cNvSpPr txBox="1">
            <a:spLocks noChangeArrowheads="1"/>
          </p:cNvSpPr>
          <p:nvPr/>
        </p:nvSpPr>
        <p:spPr bwMode="auto">
          <a:xfrm>
            <a:off x="0" y="2651125"/>
            <a:ext cx="1017588" cy="641350"/>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bodyPr>
          <a:lstStyle>
            <a:lvl1pPr>
              <a:defRPr sz="1200">
                <a:solidFill>
                  <a:srgbClr val="00DFCA"/>
                </a:solidFill>
                <a:latin typeface="Comic Sans MS" charset="0"/>
                <a:ea typeface="ＭＳ Ｐゴシック" charset="0"/>
                <a:cs typeface="ＭＳ Ｐゴシック" charset="0"/>
              </a:defRPr>
            </a:lvl1pPr>
            <a:lvl2pPr marL="37931725" indent="-37474525">
              <a:defRPr sz="1200">
                <a:solidFill>
                  <a:srgbClr val="00DFCA"/>
                </a:solidFill>
                <a:latin typeface="Comic Sans MS" charset="0"/>
                <a:ea typeface="ＭＳ Ｐゴシック" charset="0"/>
              </a:defRPr>
            </a:lvl2pPr>
            <a:lvl3pPr>
              <a:defRPr sz="1200">
                <a:solidFill>
                  <a:srgbClr val="00DFCA"/>
                </a:solidFill>
                <a:latin typeface="Comic Sans MS" charset="0"/>
                <a:ea typeface="ＭＳ Ｐゴシック" charset="0"/>
              </a:defRPr>
            </a:lvl3pPr>
            <a:lvl4pPr>
              <a:defRPr sz="1200">
                <a:solidFill>
                  <a:srgbClr val="00DFCA"/>
                </a:solidFill>
                <a:latin typeface="Comic Sans MS" charset="0"/>
                <a:ea typeface="ＭＳ Ｐゴシック" charset="0"/>
              </a:defRPr>
            </a:lvl4pPr>
            <a:lvl5pPr>
              <a:defRPr sz="1200">
                <a:solidFill>
                  <a:srgbClr val="00DFCA"/>
                </a:solidFill>
                <a:latin typeface="Comic Sans MS" charset="0"/>
                <a:ea typeface="ＭＳ Ｐゴシック" charset="0"/>
              </a:defRPr>
            </a:lvl5pPr>
            <a:lvl6pPr marL="457200" eaLnBrk="0" fontAlgn="base" hangingPunct="0">
              <a:spcBef>
                <a:spcPct val="0"/>
              </a:spcBef>
              <a:spcAft>
                <a:spcPct val="0"/>
              </a:spcAft>
              <a:defRPr sz="1200">
                <a:solidFill>
                  <a:srgbClr val="00DFCA"/>
                </a:solidFill>
                <a:latin typeface="Comic Sans MS" charset="0"/>
                <a:ea typeface="ＭＳ Ｐゴシック" charset="0"/>
              </a:defRPr>
            </a:lvl6pPr>
            <a:lvl7pPr marL="914400" eaLnBrk="0" fontAlgn="base" hangingPunct="0">
              <a:spcBef>
                <a:spcPct val="0"/>
              </a:spcBef>
              <a:spcAft>
                <a:spcPct val="0"/>
              </a:spcAft>
              <a:defRPr sz="1200">
                <a:solidFill>
                  <a:srgbClr val="00DFCA"/>
                </a:solidFill>
                <a:latin typeface="Comic Sans MS" charset="0"/>
                <a:ea typeface="ＭＳ Ｐゴシック" charset="0"/>
              </a:defRPr>
            </a:lvl7pPr>
            <a:lvl8pPr marL="1371600" eaLnBrk="0" fontAlgn="base" hangingPunct="0">
              <a:spcBef>
                <a:spcPct val="0"/>
              </a:spcBef>
              <a:spcAft>
                <a:spcPct val="0"/>
              </a:spcAft>
              <a:defRPr sz="1200">
                <a:solidFill>
                  <a:srgbClr val="00DFCA"/>
                </a:solidFill>
                <a:latin typeface="Comic Sans MS" charset="0"/>
                <a:ea typeface="ＭＳ Ｐゴシック" charset="0"/>
              </a:defRPr>
            </a:lvl8pPr>
            <a:lvl9pPr marL="1828800" eaLnBrk="0" fontAlgn="base" hangingPunct="0">
              <a:spcBef>
                <a:spcPct val="0"/>
              </a:spcBef>
              <a:spcAft>
                <a:spcPct val="0"/>
              </a:spcAft>
              <a:defRPr sz="1200">
                <a:solidFill>
                  <a:srgbClr val="00DFCA"/>
                </a:solidFill>
                <a:latin typeface="Comic Sans MS" charset="0"/>
                <a:ea typeface="ＭＳ Ｐゴシック" charset="0"/>
              </a:defRPr>
            </a:lvl9pPr>
          </a:lstStyle>
          <a:p>
            <a:pPr eaLnBrk="1" hangingPunct="1">
              <a:defRPr/>
            </a:pPr>
            <a:r>
              <a:rPr lang="en-US" sz="1800" b="1">
                <a:solidFill>
                  <a:schemeClr val="tx1"/>
                </a:solidFill>
                <a:latin typeface="Arial" charset="0"/>
              </a:rPr>
              <a:t>Temple Mount</a:t>
            </a:r>
            <a:endParaRPr lang="en-US" sz="1800">
              <a:solidFill>
                <a:srgbClr val="FFEA18"/>
              </a:solidFill>
              <a:latin typeface="Arial" charset="0"/>
            </a:endParaRPr>
          </a:p>
        </p:txBody>
      </p:sp>
      <p:sp>
        <p:nvSpPr>
          <p:cNvPr id="24595" name="Rectangle 33"/>
          <p:cNvSpPr>
            <a:spLocks noChangeArrowheads="1"/>
          </p:cNvSpPr>
          <p:nvPr/>
        </p:nvSpPr>
        <p:spPr bwMode="auto">
          <a:xfrm>
            <a:off x="2160588" y="3627438"/>
            <a:ext cx="1490662" cy="382587"/>
          </a:xfrm>
          <a:prstGeom prst="rect">
            <a:avLst/>
          </a:prstGeom>
          <a:solidFill>
            <a:schemeClr val="bg2">
              <a:alpha val="50195"/>
            </a:scheme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99074" name="Text Box 34"/>
          <p:cNvSpPr txBox="1">
            <a:spLocks noChangeArrowheads="1"/>
          </p:cNvSpPr>
          <p:nvPr/>
        </p:nvSpPr>
        <p:spPr bwMode="auto">
          <a:xfrm>
            <a:off x="2155825" y="3622675"/>
            <a:ext cx="1543050" cy="366713"/>
          </a:xfrm>
          <a:prstGeom prst="rect">
            <a:avLst/>
          </a:prstGeom>
          <a:noFill/>
          <a:ln w="9525">
            <a:noFill/>
            <a:miter lim="800000"/>
            <a:headEnd/>
            <a:tailEnd/>
          </a:ln>
          <a:effectLst>
            <a:outerShdw blurRad="63500" dist="63500" dir="3187806" algn="ctr" rotWithShape="0">
              <a:schemeClr val="bg2">
                <a:alpha val="74998"/>
              </a:schemeClr>
            </a:outerShdw>
          </a:effectLst>
        </p:spPr>
        <p:txBody>
          <a:bodyPr wrap="none">
            <a:spAutoFit/>
          </a:bodyPr>
          <a:lstStyle/>
          <a:p>
            <a:pPr eaLnBrk="1" hangingPunct="1">
              <a:defRPr/>
            </a:pPr>
            <a:r>
              <a:rPr lang="en-US" sz="1800" b="1">
                <a:solidFill>
                  <a:schemeClr val="tx1"/>
                </a:solidFill>
                <a:latin typeface="Arial" charset="0"/>
                <a:ea typeface="+mn-ea"/>
                <a:cs typeface="+mn-cs"/>
              </a:rPr>
              <a:t>Mt. of Olives</a:t>
            </a:r>
          </a:p>
        </p:txBody>
      </p:sp>
      <p:sp>
        <p:nvSpPr>
          <p:cNvPr id="599075" name="Text Box 35"/>
          <p:cNvSpPr txBox="1">
            <a:spLocks noChangeArrowheads="1"/>
          </p:cNvSpPr>
          <p:nvPr/>
        </p:nvSpPr>
        <p:spPr bwMode="auto">
          <a:xfrm>
            <a:off x="254000" y="3965575"/>
            <a:ext cx="1303338" cy="641350"/>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bodyPr>
          <a:lstStyle>
            <a:lvl1pPr>
              <a:defRPr sz="1200">
                <a:solidFill>
                  <a:srgbClr val="00DFCA"/>
                </a:solidFill>
                <a:latin typeface="Comic Sans MS" charset="0"/>
                <a:ea typeface="ＭＳ Ｐゴシック" charset="0"/>
                <a:cs typeface="ＭＳ Ｐゴシック" charset="0"/>
              </a:defRPr>
            </a:lvl1pPr>
            <a:lvl2pPr marL="37931725" indent="-37474525">
              <a:defRPr sz="1200">
                <a:solidFill>
                  <a:srgbClr val="00DFCA"/>
                </a:solidFill>
                <a:latin typeface="Comic Sans MS" charset="0"/>
                <a:ea typeface="ＭＳ Ｐゴシック" charset="0"/>
              </a:defRPr>
            </a:lvl2pPr>
            <a:lvl3pPr>
              <a:defRPr sz="1200">
                <a:solidFill>
                  <a:srgbClr val="00DFCA"/>
                </a:solidFill>
                <a:latin typeface="Comic Sans MS" charset="0"/>
                <a:ea typeface="ＭＳ Ｐゴシック" charset="0"/>
              </a:defRPr>
            </a:lvl3pPr>
            <a:lvl4pPr>
              <a:defRPr sz="1200">
                <a:solidFill>
                  <a:srgbClr val="00DFCA"/>
                </a:solidFill>
                <a:latin typeface="Comic Sans MS" charset="0"/>
                <a:ea typeface="ＭＳ Ｐゴシック" charset="0"/>
              </a:defRPr>
            </a:lvl4pPr>
            <a:lvl5pPr>
              <a:defRPr sz="1200">
                <a:solidFill>
                  <a:srgbClr val="00DFCA"/>
                </a:solidFill>
                <a:latin typeface="Comic Sans MS" charset="0"/>
                <a:ea typeface="ＭＳ Ｐゴシック" charset="0"/>
              </a:defRPr>
            </a:lvl5pPr>
            <a:lvl6pPr marL="457200" eaLnBrk="0" fontAlgn="base" hangingPunct="0">
              <a:spcBef>
                <a:spcPct val="0"/>
              </a:spcBef>
              <a:spcAft>
                <a:spcPct val="0"/>
              </a:spcAft>
              <a:defRPr sz="1200">
                <a:solidFill>
                  <a:srgbClr val="00DFCA"/>
                </a:solidFill>
                <a:latin typeface="Comic Sans MS" charset="0"/>
                <a:ea typeface="ＭＳ Ｐゴシック" charset="0"/>
              </a:defRPr>
            </a:lvl6pPr>
            <a:lvl7pPr marL="914400" eaLnBrk="0" fontAlgn="base" hangingPunct="0">
              <a:spcBef>
                <a:spcPct val="0"/>
              </a:spcBef>
              <a:spcAft>
                <a:spcPct val="0"/>
              </a:spcAft>
              <a:defRPr sz="1200">
                <a:solidFill>
                  <a:srgbClr val="00DFCA"/>
                </a:solidFill>
                <a:latin typeface="Comic Sans MS" charset="0"/>
                <a:ea typeface="ＭＳ Ｐゴシック" charset="0"/>
              </a:defRPr>
            </a:lvl7pPr>
            <a:lvl8pPr marL="1371600" eaLnBrk="0" fontAlgn="base" hangingPunct="0">
              <a:spcBef>
                <a:spcPct val="0"/>
              </a:spcBef>
              <a:spcAft>
                <a:spcPct val="0"/>
              </a:spcAft>
              <a:defRPr sz="1200">
                <a:solidFill>
                  <a:srgbClr val="00DFCA"/>
                </a:solidFill>
                <a:latin typeface="Comic Sans MS" charset="0"/>
                <a:ea typeface="ＭＳ Ｐゴシック" charset="0"/>
              </a:defRPr>
            </a:lvl8pPr>
            <a:lvl9pPr marL="1828800" eaLnBrk="0" fontAlgn="base" hangingPunct="0">
              <a:spcBef>
                <a:spcPct val="0"/>
              </a:spcBef>
              <a:spcAft>
                <a:spcPct val="0"/>
              </a:spcAft>
              <a:defRPr sz="1200">
                <a:solidFill>
                  <a:srgbClr val="00DFCA"/>
                </a:solidFill>
                <a:latin typeface="Comic Sans MS" charset="0"/>
                <a:ea typeface="ＭＳ Ｐゴシック" charset="0"/>
              </a:defRPr>
            </a:lvl9pPr>
          </a:lstStyle>
          <a:p>
            <a:pPr eaLnBrk="1" hangingPunct="1">
              <a:defRPr/>
            </a:pPr>
            <a:r>
              <a:rPr lang="en-US" sz="1800" b="1">
                <a:solidFill>
                  <a:schemeClr val="tx1"/>
                </a:solidFill>
                <a:latin typeface="Arial" charset="0"/>
              </a:rPr>
              <a:t>Out zhi Okhu</a:t>
            </a:r>
            <a:endParaRPr lang="en-US" sz="1800">
              <a:solidFill>
                <a:srgbClr val="FFEA18"/>
              </a:solidFill>
              <a:latin typeface="Arial" charset="0"/>
            </a:endParaRPr>
          </a:p>
        </p:txBody>
      </p:sp>
      <p:sp>
        <p:nvSpPr>
          <p:cNvPr id="24598" name="Line 36"/>
          <p:cNvSpPr>
            <a:spLocks noChangeShapeType="1"/>
          </p:cNvSpPr>
          <p:nvPr/>
        </p:nvSpPr>
        <p:spPr bwMode="auto">
          <a:xfrm>
            <a:off x="190500" y="3692525"/>
            <a:ext cx="635000" cy="349250"/>
          </a:xfrm>
          <a:prstGeom prst="line">
            <a:avLst/>
          </a:prstGeom>
          <a:noFill/>
          <a:ln w="57150">
            <a:solidFill>
              <a:schemeClr val="tx1"/>
            </a:solidFill>
            <a:round/>
            <a:headEnd type="triangle" w="med" len="me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599" name="Text Box 42"/>
          <p:cNvSpPr txBox="1">
            <a:spLocks noChangeArrowheads="1"/>
          </p:cNvSpPr>
          <p:nvPr/>
        </p:nvSpPr>
        <p:spPr bwMode="auto">
          <a:xfrm>
            <a:off x="7007225" y="6284913"/>
            <a:ext cx="16065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b="1">
                <a:solidFill>
                  <a:schemeClr val="tx1"/>
                </a:solidFill>
                <a:latin typeface="Arial" charset="0"/>
              </a:rPr>
              <a:t>Handbook pg. 31-32</a:t>
            </a:r>
          </a:p>
        </p:txBody>
      </p:sp>
      <p:sp>
        <p:nvSpPr>
          <p:cNvPr id="24600" name="Text Box 43"/>
          <p:cNvSpPr txBox="1">
            <a:spLocks noChangeArrowheads="1"/>
          </p:cNvSpPr>
          <p:nvPr/>
        </p:nvSpPr>
        <p:spPr bwMode="auto">
          <a:xfrm>
            <a:off x="471488" y="6577013"/>
            <a:ext cx="933450"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900" b="1">
                <a:solidFill>
                  <a:srgbClr val="FFFFFF"/>
                </a:solidFill>
                <a:latin typeface="Arial" charset="0"/>
              </a:rPr>
              <a:t>©2004 TBBMI</a:t>
            </a:r>
          </a:p>
        </p:txBody>
      </p:sp>
      <p:sp>
        <p:nvSpPr>
          <p:cNvPr id="599084" name="Rectangle 44"/>
          <p:cNvSpPr>
            <a:spLocks noChangeArrowheads="1"/>
          </p:cNvSpPr>
          <p:nvPr/>
        </p:nvSpPr>
        <p:spPr bwMode="auto">
          <a:xfrm>
            <a:off x="7562850" y="6532563"/>
            <a:ext cx="717550" cy="2698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7.2.03d.</a:t>
            </a:r>
          </a:p>
        </p:txBody>
      </p:sp>
      <p:sp>
        <p:nvSpPr>
          <p:cNvPr id="24602" name="Text Box 45"/>
          <p:cNvSpPr txBox="1">
            <a:spLocks noChangeArrowheads="1"/>
          </p:cNvSpPr>
          <p:nvPr/>
        </p:nvSpPr>
        <p:spPr bwMode="auto">
          <a:xfrm>
            <a:off x="8369300" y="6384925"/>
            <a:ext cx="774700" cy="446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spcBef>
                <a:spcPct val="50000"/>
              </a:spcBef>
            </a:pPr>
            <a:endParaRPr lang="en-US" sz="2000" b="1">
              <a:solidFill>
                <a:schemeClr val="tx1"/>
              </a:solidFill>
            </a:endParaRPr>
          </a:p>
        </p:txBody>
      </p:sp>
      <p:sp>
        <p:nvSpPr>
          <p:cNvPr id="599089" name="Rectangle 49"/>
          <p:cNvSpPr>
            <a:spLocks noChangeArrowheads="1"/>
          </p:cNvSpPr>
          <p:nvPr/>
        </p:nvSpPr>
        <p:spPr bwMode="auto">
          <a:xfrm>
            <a:off x="8089900" y="6529388"/>
            <a:ext cx="336550" cy="2698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11</a:t>
            </a:r>
          </a:p>
        </p:txBody>
      </p:sp>
      <p:sp>
        <p:nvSpPr>
          <p:cNvPr id="24604" name="Rectangle 51"/>
          <p:cNvSpPr>
            <a:spLocks noChangeArrowheads="1"/>
          </p:cNvSpPr>
          <p:nvPr/>
        </p:nvSpPr>
        <p:spPr bwMode="auto">
          <a:xfrm>
            <a:off x="7378700" y="3876675"/>
            <a:ext cx="1490663" cy="635000"/>
          </a:xfrm>
          <a:prstGeom prst="rect">
            <a:avLst/>
          </a:prstGeom>
          <a:solidFill>
            <a:schemeClr val="bg2">
              <a:alpha val="50195"/>
            </a:scheme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99092" name="Text Box 52"/>
          <p:cNvSpPr txBox="1">
            <a:spLocks noChangeArrowheads="1"/>
          </p:cNvSpPr>
          <p:nvPr/>
        </p:nvSpPr>
        <p:spPr bwMode="auto">
          <a:xfrm>
            <a:off x="7472363" y="3852863"/>
            <a:ext cx="1303337" cy="641350"/>
          </a:xfrm>
          <a:prstGeom prst="rect">
            <a:avLst/>
          </a:prstGeom>
          <a:noFill/>
          <a:ln w="9525">
            <a:noFill/>
            <a:miter lim="800000"/>
            <a:headEnd/>
            <a:tailEnd/>
          </a:ln>
          <a:effectLst>
            <a:outerShdw blurRad="63500" dist="63500" dir="3187806" algn="ctr" rotWithShape="0">
              <a:schemeClr val="bg2">
                <a:alpha val="74998"/>
              </a:schemeClr>
            </a:outerShdw>
          </a:effectLst>
        </p:spPr>
        <p:txBody>
          <a:bodyPr>
            <a:spAutoFit/>
          </a:bodyPr>
          <a:lstStyle/>
          <a:p>
            <a:pPr algn="ctr" eaLnBrk="1" hangingPunct="1">
              <a:defRPr/>
            </a:pPr>
            <a:r>
              <a:rPr lang="en-US" sz="1800" b="1">
                <a:solidFill>
                  <a:schemeClr val="tx1"/>
                </a:solidFill>
                <a:latin typeface="Arial" charset="0"/>
                <a:ea typeface="+mn-ea"/>
                <a:cs typeface="+mn-cs"/>
              </a:rPr>
              <a:t>Jeriko Lijii kaka</a:t>
            </a:r>
          </a:p>
        </p:txBody>
      </p:sp>
      <p:sp>
        <p:nvSpPr>
          <p:cNvPr id="599094" name="Oval 54"/>
          <p:cNvSpPr>
            <a:spLocks noChangeArrowheads="1"/>
          </p:cNvSpPr>
          <p:nvPr/>
        </p:nvSpPr>
        <p:spPr bwMode="auto">
          <a:xfrm>
            <a:off x="479425" y="1050925"/>
            <a:ext cx="1165225" cy="454025"/>
          </a:xfrm>
          <a:prstGeom prst="ellipse">
            <a:avLst/>
          </a:prstGeom>
          <a:noFill/>
          <a:ln w="57150">
            <a:solidFill>
              <a:srgbClr val="F8131B"/>
            </a:solidFill>
            <a:round/>
            <a:headEnd/>
            <a:tailEnd/>
          </a:ln>
          <a:effectLst>
            <a:outerShdw blurRad="63500" dist="50800" dir="5400000" algn="ctr" rotWithShape="0">
              <a:schemeClr val="bg2">
                <a:alpha val="74998"/>
              </a:schemeClr>
            </a:outerShdw>
          </a:effectLst>
        </p:spPr>
        <p:txBody>
          <a:bodyPr wrap="none" anchor="ctr"/>
          <a:lstStyle/>
          <a:p>
            <a:pPr>
              <a:defRPr/>
            </a:pPr>
            <a:endParaRPr lang="en-US">
              <a:ea typeface="+mn-ea"/>
              <a:cs typeface="+mn-cs"/>
            </a:endParaRPr>
          </a:p>
        </p:txBody>
      </p:sp>
      <p:sp>
        <p:nvSpPr>
          <p:cNvPr id="599095" name="Oval 55"/>
          <p:cNvSpPr>
            <a:spLocks noChangeArrowheads="1"/>
          </p:cNvSpPr>
          <p:nvPr/>
        </p:nvSpPr>
        <p:spPr bwMode="auto">
          <a:xfrm>
            <a:off x="317500" y="1296988"/>
            <a:ext cx="1165225" cy="454025"/>
          </a:xfrm>
          <a:prstGeom prst="ellipse">
            <a:avLst/>
          </a:prstGeom>
          <a:noFill/>
          <a:ln w="57150">
            <a:solidFill>
              <a:schemeClr val="accent1"/>
            </a:solidFill>
            <a:round/>
            <a:headEnd/>
            <a:tailEnd/>
          </a:ln>
          <a:effectLst>
            <a:outerShdw blurRad="63500" dist="50800" dir="5400000" algn="ctr" rotWithShape="0">
              <a:schemeClr val="bg2">
                <a:alpha val="74998"/>
              </a:schemeClr>
            </a:outerShdw>
          </a:effectLst>
        </p:spPr>
        <p:txBody>
          <a:bodyPr wrap="none" anchor="ctr"/>
          <a:lstStyle/>
          <a:p>
            <a:pPr>
              <a:defRPr/>
            </a:pPr>
            <a:endParaRPr lang="en-US">
              <a:ea typeface="+mn-ea"/>
              <a:cs typeface="+mn-cs"/>
            </a:endParaRPr>
          </a:p>
        </p:txBody>
      </p:sp>
      <p:sp>
        <p:nvSpPr>
          <p:cNvPr id="599096" name="Oval 56"/>
          <p:cNvSpPr>
            <a:spLocks noChangeArrowheads="1"/>
          </p:cNvSpPr>
          <p:nvPr/>
        </p:nvSpPr>
        <p:spPr bwMode="auto">
          <a:xfrm>
            <a:off x="762000" y="1017588"/>
            <a:ext cx="1165225" cy="454025"/>
          </a:xfrm>
          <a:prstGeom prst="ellipse">
            <a:avLst/>
          </a:prstGeom>
          <a:noFill/>
          <a:ln w="57150">
            <a:solidFill>
              <a:schemeClr val="tx1"/>
            </a:solidFill>
            <a:round/>
            <a:headEnd/>
            <a:tailEnd/>
          </a:ln>
          <a:effectLst>
            <a:outerShdw blurRad="63500" dist="50800" dir="5400000" algn="ctr" rotWithShape="0">
              <a:schemeClr val="bg2">
                <a:alpha val="74998"/>
              </a:schemeClr>
            </a:outerShdw>
          </a:effectLst>
        </p:spPr>
        <p:txBody>
          <a:bodyPr wrap="none" anchor="ctr"/>
          <a:lstStyle/>
          <a:p>
            <a:pPr>
              <a:defRPr/>
            </a:pPr>
            <a:endParaRPr lang="en-US">
              <a:ea typeface="+mn-ea"/>
              <a:cs typeface="+mn-cs"/>
            </a:endParaRPr>
          </a:p>
        </p:txBody>
      </p:sp>
      <p:sp>
        <p:nvSpPr>
          <p:cNvPr id="599097" name="Oval 57"/>
          <p:cNvSpPr>
            <a:spLocks noChangeArrowheads="1"/>
          </p:cNvSpPr>
          <p:nvPr/>
        </p:nvSpPr>
        <p:spPr bwMode="auto">
          <a:xfrm>
            <a:off x="330200" y="1158875"/>
            <a:ext cx="1165225" cy="454025"/>
          </a:xfrm>
          <a:prstGeom prst="ellipse">
            <a:avLst/>
          </a:prstGeom>
          <a:noFill/>
          <a:ln w="57150">
            <a:solidFill>
              <a:srgbClr val="1CFF23"/>
            </a:solidFill>
            <a:round/>
            <a:headEnd/>
            <a:tailEnd/>
          </a:ln>
          <a:effectLst>
            <a:outerShdw blurRad="63500" dist="50800" dir="5400000" algn="ctr" rotWithShape="0">
              <a:schemeClr val="bg2">
                <a:alpha val="74998"/>
              </a:schemeClr>
            </a:outerShdw>
          </a:effectLst>
        </p:spPr>
        <p:txBody>
          <a:bodyPr wrap="none" anchor="ctr"/>
          <a:lstStyle/>
          <a:p>
            <a:pPr>
              <a:defRPr/>
            </a:pPr>
            <a:endParaRPr lang="en-US">
              <a:ea typeface="+mn-ea"/>
              <a:cs typeface="+mn-cs"/>
            </a:endParaRPr>
          </a:p>
        </p:txBody>
      </p:sp>
      <p:sp>
        <p:nvSpPr>
          <p:cNvPr id="599098" name="Oval 58"/>
          <p:cNvSpPr>
            <a:spLocks noChangeArrowheads="1"/>
          </p:cNvSpPr>
          <p:nvPr/>
        </p:nvSpPr>
        <p:spPr bwMode="auto">
          <a:xfrm>
            <a:off x="914400" y="1228725"/>
            <a:ext cx="1165225" cy="454025"/>
          </a:xfrm>
          <a:prstGeom prst="ellipse">
            <a:avLst/>
          </a:prstGeom>
          <a:noFill/>
          <a:ln w="57150">
            <a:solidFill>
              <a:schemeClr val="accent2"/>
            </a:solidFill>
            <a:round/>
            <a:headEnd/>
            <a:tailEnd/>
          </a:ln>
          <a:effectLst>
            <a:outerShdw blurRad="63500" dist="50800" dir="5400000" algn="ctr" rotWithShape="0">
              <a:schemeClr val="bg2">
                <a:alpha val="74998"/>
              </a:schemeClr>
            </a:outerShdw>
          </a:effectLst>
        </p:spPr>
        <p:txBody>
          <a:bodyPr wrap="none" anchor="ctr"/>
          <a:lstStyle/>
          <a:p>
            <a:pPr>
              <a:defRPr/>
            </a:pPr>
            <a:endParaRPr lang="en-US">
              <a:ea typeface="+mn-ea"/>
              <a:cs typeface="+mn-cs"/>
            </a:endParaRPr>
          </a:p>
        </p:txBody>
      </p:sp>
      <p:sp>
        <p:nvSpPr>
          <p:cNvPr id="599099" name="Oval 59"/>
          <p:cNvSpPr>
            <a:spLocks noChangeArrowheads="1"/>
          </p:cNvSpPr>
          <p:nvPr/>
        </p:nvSpPr>
        <p:spPr bwMode="auto">
          <a:xfrm>
            <a:off x="808038" y="1184275"/>
            <a:ext cx="1165225" cy="454025"/>
          </a:xfrm>
          <a:prstGeom prst="ellipse">
            <a:avLst/>
          </a:prstGeom>
          <a:noFill/>
          <a:ln w="57150">
            <a:solidFill>
              <a:schemeClr val="tx2"/>
            </a:solidFill>
            <a:round/>
            <a:headEnd/>
            <a:tailEnd/>
          </a:ln>
          <a:effectLst>
            <a:outerShdw blurRad="63500" dist="50800" dir="5400000" algn="ctr" rotWithShape="0">
              <a:schemeClr val="bg2">
                <a:alpha val="74998"/>
              </a:schemeClr>
            </a:outerShdw>
          </a:effectLst>
        </p:spPr>
        <p:txBody>
          <a:bodyPr wrap="none" anchor="ctr"/>
          <a:lstStyle/>
          <a:p>
            <a:pPr>
              <a:defRPr/>
            </a:pPr>
            <a:endParaRPr lang="en-US">
              <a:ea typeface="+mn-ea"/>
              <a:cs typeface="+mn-cs"/>
            </a:endParaRPr>
          </a:p>
        </p:txBody>
      </p:sp>
      <p:sp>
        <p:nvSpPr>
          <p:cNvPr id="599100" name="Oval 60"/>
          <p:cNvSpPr>
            <a:spLocks noChangeArrowheads="1"/>
          </p:cNvSpPr>
          <p:nvPr/>
        </p:nvSpPr>
        <p:spPr bwMode="auto">
          <a:xfrm>
            <a:off x="554038" y="1127125"/>
            <a:ext cx="1165225" cy="454025"/>
          </a:xfrm>
          <a:prstGeom prst="ellipse">
            <a:avLst/>
          </a:prstGeom>
          <a:noFill/>
          <a:ln w="57150">
            <a:solidFill>
              <a:srgbClr val="F8131B"/>
            </a:solidFill>
            <a:round/>
            <a:headEnd/>
            <a:tailEnd/>
          </a:ln>
          <a:effectLst>
            <a:outerShdw blurRad="63500" dist="50800" dir="5400000" algn="ctr" rotWithShape="0">
              <a:schemeClr val="bg2">
                <a:alpha val="74998"/>
              </a:schemeClr>
            </a:outerShdw>
          </a:effectLst>
        </p:spPr>
        <p:txBody>
          <a:bodyPr wrap="none" anchor="ctr"/>
          <a:lstStyle/>
          <a:p>
            <a:pPr>
              <a:defRPr/>
            </a:pPr>
            <a:endParaRPr lang="en-US">
              <a:ea typeface="+mn-ea"/>
              <a:cs typeface="+mn-cs"/>
            </a:endParaRPr>
          </a:p>
        </p:txBody>
      </p:sp>
      <p:sp>
        <p:nvSpPr>
          <p:cNvPr id="24613" name="Oval 61"/>
          <p:cNvSpPr>
            <a:spLocks noChangeArrowheads="1"/>
          </p:cNvSpPr>
          <p:nvPr/>
        </p:nvSpPr>
        <p:spPr bwMode="auto">
          <a:xfrm>
            <a:off x="666750" y="1198563"/>
            <a:ext cx="757238" cy="233362"/>
          </a:xfrm>
          <a:prstGeom prst="ellipse">
            <a:avLst/>
          </a:prstGeom>
          <a:solidFill>
            <a:schemeClr val="tx1"/>
          </a:solidFill>
          <a:ln w="38100">
            <a:solidFill>
              <a:schemeClr val="bg2"/>
            </a:solidFill>
            <a:round/>
            <a:headEnd/>
            <a:tailEnd/>
          </a:ln>
        </p:spPr>
        <p:txBody>
          <a:bodyPr wrap="none" anchor="ctr"/>
          <a:lstStyle/>
          <a:p>
            <a:endParaRPr lang="en-US"/>
          </a:p>
        </p:txBody>
      </p:sp>
      <p:sp>
        <p:nvSpPr>
          <p:cNvPr id="599067" name="Line 27"/>
          <p:cNvSpPr>
            <a:spLocks noChangeShapeType="1"/>
          </p:cNvSpPr>
          <p:nvPr/>
        </p:nvSpPr>
        <p:spPr bwMode="auto">
          <a:xfrm flipH="1">
            <a:off x="990600" y="652463"/>
            <a:ext cx="1538288" cy="633412"/>
          </a:xfrm>
          <a:prstGeom prst="line">
            <a:avLst/>
          </a:prstGeom>
          <a:noFill/>
          <a:ln w="57150">
            <a:solidFill>
              <a:schemeClr val="tx1"/>
            </a:solidFill>
            <a:round/>
            <a:headEnd/>
            <a:tailEnd type="triangle" w="med" len="med"/>
          </a:ln>
          <a:effectLst>
            <a:outerShdw blurRad="63500" dist="46662" dir="3284183" algn="ctr" rotWithShape="0">
              <a:schemeClr val="bg2">
                <a:alpha val="74998"/>
              </a:schemeClr>
            </a:outerShdw>
          </a:effectLst>
        </p:spPr>
        <p:txBody>
          <a:bodyPr/>
          <a:lstStyle/>
          <a:p>
            <a:pPr>
              <a:defRPr/>
            </a:pPr>
            <a:endParaRPr lang="en-US">
              <a:ea typeface="+mn-ea"/>
              <a:cs typeface="+mn-cs"/>
            </a:endParaRPr>
          </a:p>
        </p:txBody>
      </p:sp>
      <p:sp>
        <p:nvSpPr>
          <p:cNvPr id="24615" name="Rectangle 63"/>
          <p:cNvSpPr>
            <a:spLocks noChangeArrowheads="1"/>
          </p:cNvSpPr>
          <p:nvPr/>
        </p:nvSpPr>
        <p:spPr bwMode="auto">
          <a:xfrm>
            <a:off x="2324100" y="1547813"/>
            <a:ext cx="5824538" cy="1525587"/>
          </a:xfrm>
          <a:prstGeom prst="rect">
            <a:avLst/>
          </a:prstGeom>
          <a:solidFill>
            <a:schemeClr val="bg2">
              <a:alpha val="50195"/>
            </a:scheme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99087" name="Text Box 47"/>
          <p:cNvSpPr txBox="1">
            <a:spLocks noChangeArrowheads="1"/>
          </p:cNvSpPr>
          <p:nvPr/>
        </p:nvSpPr>
        <p:spPr bwMode="auto">
          <a:xfrm>
            <a:off x="2403475" y="1414463"/>
            <a:ext cx="6065838" cy="1373187"/>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2800" b="1">
                <a:solidFill>
                  <a:srgbClr val="FFEA18"/>
                </a:solidFill>
                <a:ea typeface="+mn-ea"/>
                <a:cs typeface="+mn-cs"/>
              </a:rPr>
              <a:t>Samuel: Orameichiili ea Ochiikakrikapimei; HPfozhii Inu ea Amono bu,Jerusalem Arupei</a:t>
            </a:r>
          </a:p>
        </p:txBody>
      </p:sp>
      <p:sp>
        <p:nvSpPr>
          <p:cNvPr id="24617" name="Text Box 64"/>
          <p:cNvSpPr txBox="1">
            <a:spLocks noChangeArrowheads="1"/>
          </p:cNvSpPr>
          <p:nvPr/>
        </p:nvSpPr>
        <p:spPr bwMode="auto">
          <a:xfrm>
            <a:off x="8559800" y="6384925"/>
            <a:ext cx="344488" cy="446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spcBef>
                <a:spcPct val="50000"/>
              </a:spcBef>
            </a:pPr>
            <a:r>
              <a:rPr lang="en-US" sz="2000" b="1">
                <a:solidFill>
                  <a:schemeClr val="tx1"/>
                </a:solidFill>
              </a:rPr>
              <a:t>1</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599094"/>
                                        </p:tgtEl>
                                        <p:attrNameLst>
                                          <p:attrName>style.visibility</p:attrName>
                                        </p:attrNameLst>
                                      </p:cBhvr>
                                      <p:to>
                                        <p:strVal val="visible"/>
                                      </p:to>
                                    </p:set>
                                    <p:anim calcmode="lin" valueType="num">
                                      <p:cBhvr>
                                        <p:cTn id="7" dur="500" fill="hold"/>
                                        <p:tgtEl>
                                          <p:spTgt spid="599094"/>
                                        </p:tgtEl>
                                        <p:attrNameLst>
                                          <p:attrName>ppt_w</p:attrName>
                                        </p:attrNameLst>
                                      </p:cBhvr>
                                      <p:tavLst>
                                        <p:tav tm="0">
                                          <p:val>
                                            <p:fltVal val="0"/>
                                          </p:val>
                                        </p:tav>
                                        <p:tav tm="100000">
                                          <p:val>
                                            <p:strVal val="#ppt_w"/>
                                          </p:val>
                                        </p:tav>
                                      </p:tavLst>
                                    </p:anim>
                                    <p:anim calcmode="lin" valueType="num">
                                      <p:cBhvr>
                                        <p:cTn id="8" dur="500" fill="hold"/>
                                        <p:tgtEl>
                                          <p:spTgt spid="599094"/>
                                        </p:tgtEl>
                                        <p:attrNameLst>
                                          <p:attrName>ppt_h</p:attrName>
                                        </p:attrNameLst>
                                      </p:cBhvr>
                                      <p:tavLst>
                                        <p:tav tm="0">
                                          <p:val>
                                            <p:fltVal val="0"/>
                                          </p:val>
                                        </p:tav>
                                        <p:tav tm="100000">
                                          <p:val>
                                            <p:strVal val="#ppt_h"/>
                                          </p:val>
                                        </p:tav>
                                      </p:tavLst>
                                    </p:anim>
                                    <p:anim calcmode="lin" valueType="num">
                                      <p:cBhvr>
                                        <p:cTn id="9" dur="500" fill="hold"/>
                                        <p:tgtEl>
                                          <p:spTgt spid="599094"/>
                                        </p:tgtEl>
                                        <p:attrNameLst>
                                          <p:attrName>ppt_x</p:attrName>
                                        </p:attrNameLst>
                                      </p:cBhvr>
                                      <p:tavLst>
                                        <p:tav tm="0">
                                          <p:val>
                                            <p:fltVal val="0.5"/>
                                          </p:val>
                                        </p:tav>
                                        <p:tav tm="100000">
                                          <p:val>
                                            <p:strVal val="#ppt_x"/>
                                          </p:val>
                                        </p:tav>
                                      </p:tavLst>
                                    </p:anim>
                                    <p:anim calcmode="lin" valueType="num">
                                      <p:cBhvr>
                                        <p:cTn id="10" dur="500" fill="hold"/>
                                        <p:tgtEl>
                                          <p:spTgt spid="599094"/>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36" fill="hold" grpId="0" nodeType="afterEffect">
                                  <p:stCondLst>
                                    <p:cond delay="0"/>
                                  </p:stCondLst>
                                  <p:childTnLst>
                                    <p:set>
                                      <p:cBhvr>
                                        <p:cTn id="13" dur="1" fill="hold">
                                          <p:stCondLst>
                                            <p:cond delay="0"/>
                                          </p:stCondLst>
                                        </p:cTn>
                                        <p:tgtEl>
                                          <p:spTgt spid="599097"/>
                                        </p:tgtEl>
                                        <p:attrNameLst>
                                          <p:attrName>style.visibility</p:attrName>
                                        </p:attrNameLst>
                                      </p:cBhvr>
                                      <p:to>
                                        <p:strVal val="visible"/>
                                      </p:to>
                                    </p:set>
                                    <p:anim calcmode="lin" valueType="num">
                                      <p:cBhvr>
                                        <p:cTn id="14" dur="500" fill="hold"/>
                                        <p:tgtEl>
                                          <p:spTgt spid="599097"/>
                                        </p:tgtEl>
                                        <p:attrNameLst>
                                          <p:attrName>ppt_w</p:attrName>
                                        </p:attrNameLst>
                                      </p:cBhvr>
                                      <p:tavLst>
                                        <p:tav tm="0">
                                          <p:val>
                                            <p:strVal val="(6*min(max(#ppt_w*#ppt_h,.3),1)-7.4)/-.7*#ppt_w"/>
                                          </p:val>
                                        </p:tav>
                                        <p:tav tm="100000">
                                          <p:val>
                                            <p:strVal val="#ppt_w"/>
                                          </p:val>
                                        </p:tav>
                                      </p:tavLst>
                                    </p:anim>
                                    <p:anim calcmode="lin" valueType="num">
                                      <p:cBhvr>
                                        <p:cTn id="15" dur="500" fill="hold"/>
                                        <p:tgtEl>
                                          <p:spTgt spid="599097"/>
                                        </p:tgtEl>
                                        <p:attrNameLst>
                                          <p:attrName>ppt_h</p:attrName>
                                        </p:attrNameLst>
                                      </p:cBhvr>
                                      <p:tavLst>
                                        <p:tav tm="0">
                                          <p:val>
                                            <p:strVal val="(6*min(max(#ppt_w*#ppt_h,.3),1)-7.4)/-.7*#ppt_h"/>
                                          </p:val>
                                        </p:tav>
                                        <p:tav tm="100000">
                                          <p:val>
                                            <p:strVal val="#ppt_h"/>
                                          </p:val>
                                        </p:tav>
                                      </p:tavLst>
                                    </p:anim>
                                    <p:anim calcmode="lin" valueType="num">
                                      <p:cBhvr>
                                        <p:cTn id="16" dur="500" fill="hold"/>
                                        <p:tgtEl>
                                          <p:spTgt spid="599097"/>
                                        </p:tgtEl>
                                        <p:attrNameLst>
                                          <p:attrName>ppt_x</p:attrName>
                                        </p:attrNameLst>
                                      </p:cBhvr>
                                      <p:tavLst>
                                        <p:tav tm="0">
                                          <p:val>
                                            <p:fltVal val="0.5"/>
                                          </p:val>
                                        </p:tav>
                                        <p:tav tm="100000">
                                          <p:val>
                                            <p:strVal val="#ppt_x"/>
                                          </p:val>
                                        </p:tav>
                                      </p:tavLst>
                                    </p:anim>
                                    <p:anim calcmode="lin" valueType="num">
                                      <p:cBhvr>
                                        <p:cTn id="17" dur="500" fill="hold"/>
                                        <p:tgtEl>
                                          <p:spTgt spid="599097"/>
                                        </p:tgtEl>
                                        <p:attrNameLst>
                                          <p:attrName>ppt_y</p:attrName>
                                        </p:attrNameLst>
                                      </p:cBhvr>
                                      <p:tavLst>
                                        <p:tav tm="0">
                                          <p:val>
                                            <p:strVal val="1+(6*min(max(#ppt_w*#ppt_h,.3),1)-7.4)/-.7*#ppt_h/2"/>
                                          </p:val>
                                        </p:tav>
                                        <p:tav tm="100000">
                                          <p:val>
                                            <p:strVal val="#ppt_y"/>
                                          </p:val>
                                        </p:tav>
                                      </p:tavLst>
                                    </p:anim>
                                  </p:childTnLst>
                                </p:cTn>
                              </p:par>
                            </p:childTnLst>
                          </p:cTn>
                        </p:par>
                        <p:par>
                          <p:cTn id="18" fill="hold" nodeType="afterGroup">
                            <p:stCondLst>
                              <p:cond delay="1000"/>
                            </p:stCondLst>
                            <p:childTnLst>
                              <p:par>
                                <p:cTn id="19" presetID="23" presetClass="entr" presetSubtype="528" fill="hold" grpId="0" nodeType="afterEffect">
                                  <p:stCondLst>
                                    <p:cond delay="0"/>
                                  </p:stCondLst>
                                  <p:childTnLst>
                                    <p:set>
                                      <p:cBhvr>
                                        <p:cTn id="20" dur="1" fill="hold">
                                          <p:stCondLst>
                                            <p:cond delay="0"/>
                                          </p:stCondLst>
                                        </p:cTn>
                                        <p:tgtEl>
                                          <p:spTgt spid="599096"/>
                                        </p:tgtEl>
                                        <p:attrNameLst>
                                          <p:attrName>style.visibility</p:attrName>
                                        </p:attrNameLst>
                                      </p:cBhvr>
                                      <p:to>
                                        <p:strVal val="visible"/>
                                      </p:to>
                                    </p:set>
                                    <p:anim calcmode="lin" valueType="num">
                                      <p:cBhvr>
                                        <p:cTn id="21" dur="500" fill="hold"/>
                                        <p:tgtEl>
                                          <p:spTgt spid="599096"/>
                                        </p:tgtEl>
                                        <p:attrNameLst>
                                          <p:attrName>ppt_w</p:attrName>
                                        </p:attrNameLst>
                                      </p:cBhvr>
                                      <p:tavLst>
                                        <p:tav tm="0">
                                          <p:val>
                                            <p:fltVal val="0"/>
                                          </p:val>
                                        </p:tav>
                                        <p:tav tm="100000">
                                          <p:val>
                                            <p:strVal val="#ppt_w"/>
                                          </p:val>
                                        </p:tav>
                                      </p:tavLst>
                                    </p:anim>
                                    <p:anim calcmode="lin" valueType="num">
                                      <p:cBhvr>
                                        <p:cTn id="22" dur="500" fill="hold"/>
                                        <p:tgtEl>
                                          <p:spTgt spid="599096"/>
                                        </p:tgtEl>
                                        <p:attrNameLst>
                                          <p:attrName>ppt_h</p:attrName>
                                        </p:attrNameLst>
                                      </p:cBhvr>
                                      <p:tavLst>
                                        <p:tav tm="0">
                                          <p:val>
                                            <p:fltVal val="0"/>
                                          </p:val>
                                        </p:tav>
                                        <p:tav tm="100000">
                                          <p:val>
                                            <p:strVal val="#ppt_h"/>
                                          </p:val>
                                        </p:tav>
                                      </p:tavLst>
                                    </p:anim>
                                    <p:anim calcmode="lin" valueType="num">
                                      <p:cBhvr>
                                        <p:cTn id="23" dur="500" fill="hold"/>
                                        <p:tgtEl>
                                          <p:spTgt spid="599096"/>
                                        </p:tgtEl>
                                        <p:attrNameLst>
                                          <p:attrName>ppt_x</p:attrName>
                                        </p:attrNameLst>
                                      </p:cBhvr>
                                      <p:tavLst>
                                        <p:tav tm="0">
                                          <p:val>
                                            <p:fltVal val="0.5"/>
                                          </p:val>
                                        </p:tav>
                                        <p:tav tm="100000">
                                          <p:val>
                                            <p:strVal val="#ppt_x"/>
                                          </p:val>
                                        </p:tav>
                                      </p:tavLst>
                                    </p:anim>
                                    <p:anim calcmode="lin" valueType="num">
                                      <p:cBhvr>
                                        <p:cTn id="24" dur="500" fill="hold"/>
                                        <p:tgtEl>
                                          <p:spTgt spid="599096"/>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500"/>
                            </p:stCondLst>
                            <p:childTnLst>
                              <p:par>
                                <p:cTn id="26" presetID="23" presetClass="entr" presetSubtype="272" fill="hold" grpId="0" nodeType="afterEffect">
                                  <p:stCondLst>
                                    <p:cond delay="0"/>
                                  </p:stCondLst>
                                  <p:childTnLst>
                                    <p:set>
                                      <p:cBhvr>
                                        <p:cTn id="27" dur="1" fill="hold">
                                          <p:stCondLst>
                                            <p:cond delay="0"/>
                                          </p:stCondLst>
                                        </p:cTn>
                                        <p:tgtEl>
                                          <p:spTgt spid="599098"/>
                                        </p:tgtEl>
                                        <p:attrNameLst>
                                          <p:attrName>style.visibility</p:attrName>
                                        </p:attrNameLst>
                                      </p:cBhvr>
                                      <p:to>
                                        <p:strVal val="visible"/>
                                      </p:to>
                                    </p:set>
                                    <p:anim calcmode="lin" valueType="num">
                                      <p:cBhvr>
                                        <p:cTn id="28" dur="500" fill="hold"/>
                                        <p:tgtEl>
                                          <p:spTgt spid="599098"/>
                                        </p:tgtEl>
                                        <p:attrNameLst>
                                          <p:attrName>ppt_w</p:attrName>
                                        </p:attrNameLst>
                                      </p:cBhvr>
                                      <p:tavLst>
                                        <p:tav tm="0">
                                          <p:val>
                                            <p:strVal val="2/3*#ppt_w"/>
                                          </p:val>
                                        </p:tav>
                                        <p:tav tm="100000">
                                          <p:val>
                                            <p:strVal val="#ppt_w"/>
                                          </p:val>
                                        </p:tav>
                                      </p:tavLst>
                                    </p:anim>
                                    <p:anim calcmode="lin" valueType="num">
                                      <p:cBhvr>
                                        <p:cTn id="29" dur="500" fill="hold"/>
                                        <p:tgtEl>
                                          <p:spTgt spid="599098"/>
                                        </p:tgtEl>
                                        <p:attrNameLst>
                                          <p:attrName>ppt_h</p:attrName>
                                        </p:attrNameLst>
                                      </p:cBhvr>
                                      <p:tavLst>
                                        <p:tav tm="0">
                                          <p:val>
                                            <p:strVal val="2/3*#ppt_h"/>
                                          </p:val>
                                        </p:tav>
                                        <p:tav tm="100000">
                                          <p:val>
                                            <p:strVal val="#ppt_h"/>
                                          </p:val>
                                        </p:tav>
                                      </p:tavLst>
                                    </p:anim>
                                  </p:childTnLst>
                                </p:cTn>
                              </p:par>
                            </p:childTnLst>
                          </p:cTn>
                        </p:par>
                        <p:par>
                          <p:cTn id="30" fill="hold" nodeType="afterGroup">
                            <p:stCondLst>
                              <p:cond delay="2000"/>
                            </p:stCondLst>
                            <p:childTnLst>
                              <p:par>
                                <p:cTn id="31" presetID="23" presetClass="entr" presetSubtype="36" fill="hold" grpId="0" nodeType="afterEffect">
                                  <p:stCondLst>
                                    <p:cond delay="0"/>
                                  </p:stCondLst>
                                  <p:childTnLst>
                                    <p:set>
                                      <p:cBhvr>
                                        <p:cTn id="32" dur="1" fill="hold">
                                          <p:stCondLst>
                                            <p:cond delay="0"/>
                                          </p:stCondLst>
                                        </p:cTn>
                                        <p:tgtEl>
                                          <p:spTgt spid="599095"/>
                                        </p:tgtEl>
                                        <p:attrNameLst>
                                          <p:attrName>style.visibility</p:attrName>
                                        </p:attrNameLst>
                                      </p:cBhvr>
                                      <p:to>
                                        <p:strVal val="visible"/>
                                      </p:to>
                                    </p:set>
                                    <p:anim calcmode="lin" valueType="num">
                                      <p:cBhvr>
                                        <p:cTn id="33" dur="500" fill="hold"/>
                                        <p:tgtEl>
                                          <p:spTgt spid="599095"/>
                                        </p:tgtEl>
                                        <p:attrNameLst>
                                          <p:attrName>ppt_w</p:attrName>
                                        </p:attrNameLst>
                                      </p:cBhvr>
                                      <p:tavLst>
                                        <p:tav tm="0">
                                          <p:val>
                                            <p:strVal val="(6*min(max(#ppt_w*#ppt_h,.3),1)-7.4)/-.7*#ppt_w"/>
                                          </p:val>
                                        </p:tav>
                                        <p:tav tm="100000">
                                          <p:val>
                                            <p:strVal val="#ppt_w"/>
                                          </p:val>
                                        </p:tav>
                                      </p:tavLst>
                                    </p:anim>
                                    <p:anim calcmode="lin" valueType="num">
                                      <p:cBhvr>
                                        <p:cTn id="34" dur="500" fill="hold"/>
                                        <p:tgtEl>
                                          <p:spTgt spid="599095"/>
                                        </p:tgtEl>
                                        <p:attrNameLst>
                                          <p:attrName>ppt_h</p:attrName>
                                        </p:attrNameLst>
                                      </p:cBhvr>
                                      <p:tavLst>
                                        <p:tav tm="0">
                                          <p:val>
                                            <p:strVal val="(6*min(max(#ppt_w*#ppt_h,.3),1)-7.4)/-.7*#ppt_h"/>
                                          </p:val>
                                        </p:tav>
                                        <p:tav tm="100000">
                                          <p:val>
                                            <p:strVal val="#ppt_h"/>
                                          </p:val>
                                        </p:tav>
                                      </p:tavLst>
                                    </p:anim>
                                    <p:anim calcmode="lin" valueType="num">
                                      <p:cBhvr>
                                        <p:cTn id="35" dur="500" fill="hold"/>
                                        <p:tgtEl>
                                          <p:spTgt spid="599095"/>
                                        </p:tgtEl>
                                        <p:attrNameLst>
                                          <p:attrName>ppt_x</p:attrName>
                                        </p:attrNameLst>
                                      </p:cBhvr>
                                      <p:tavLst>
                                        <p:tav tm="0">
                                          <p:val>
                                            <p:fltVal val="0.5"/>
                                          </p:val>
                                        </p:tav>
                                        <p:tav tm="100000">
                                          <p:val>
                                            <p:strVal val="#ppt_x"/>
                                          </p:val>
                                        </p:tav>
                                      </p:tavLst>
                                    </p:anim>
                                    <p:anim calcmode="lin" valueType="num">
                                      <p:cBhvr>
                                        <p:cTn id="36" dur="500" fill="hold"/>
                                        <p:tgtEl>
                                          <p:spTgt spid="599095"/>
                                        </p:tgtEl>
                                        <p:attrNameLst>
                                          <p:attrName>ppt_y</p:attrName>
                                        </p:attrNameLst>
                                      </p:cBhvr>
                                      <p:tavLst>
                                        <p:tav tm="0">
                                          <p:val>
                                            <p:strVal val="1+(6*min(max(#ppt_w*#ppt_h,.3),1)-7.4)/-.7*#ppt_h/2"/>
                                          </p:val>
                                        </p:tav>
                                        <p:tav tm="100000">
                                          <p:val>
                                            <p:strVal val="#ppt_y"/>
                                          </p:val>
                                        </p:tav>
                                      </p:tavLst>
                                    </p:anim>
                                  </p:childTnLst>
                                </p:cTn>
                              </p:par>
                            </p:childTnLst>
                          </p:cTn>
                        </p:par>
                        <p:par>
                          <p:cTn id="37" fill="hold" nodeType="afterGroup">
                            <p:stCondLst>
                              <p:cond delay="2500"/>
                            </p:stCondLst>
                            <p:childTnLst>
                              <p:par>
                                <p:cTn id="38" presetID="23" presetClass="entr" presetSubtype="528" fill="hold" grpId="0" nodeType="afterEffect">
                                  <p:stCondLst>
                                    <p:cond delay="0"/>
                                  </p:stCondLst>
                                  <p:childTnLst>
                                    <p:set>
                                      <p:cBhvr>
                                        <p:cTn id="39" dur="1" fill="hold">
                                          <p:stCondLst>
                                            <p:cond delay="0"/>
                                          </p:stCondLst>
                                        </p:cTn>
                                        <p:tgtEl>
                                          <p:spTgt spid="599099"/>
                                        </p:tgtEl>
                                        <p:attrNameLst>
                                          <p:attrName>style.visibility</p:attrName>
                                        </p:attrNameLst>
                                      </p:cBhvr>
                                      <p:to>
                                        <p:strVal val="visible"/>
                                      </p:to>
                                    </p:set>
                                    <p:anim calcmode="lin" valueType="num">
                                      <p:cBhvr>
                                        <p:cTn id="40" dur="500" fill="hold"/>
                                        <p:tgtEl>
                                          <p:spTgt spid="599099"/>
                                        </p:tgtEl>
                                        <p:attrNameLst>
                                          <p:attrName>ppt_w</p:attrName>
                                        </p:attrNameLst>
                                      </p:cBhvr>
                                      <p:tavLst>
                                        <p:tav tm="0">
                                          <p:val>
                                            <p:fltVal val="0"/>
                                          </p:val>
                                        </p:tav>
                                        <p:tav tm="100000">
                                          <p:val>
                                            <p:strVal val="#ppt_w"/>
                                          </p:val>
                                        </p:tav>
                                      </p:tavLst>
                                    </p:anim>
                                    <p:anim calcmode="lin" valueType="num">
                                      <p:cBhvr>
                                        <p:cTn id="41" dur="500" fill="hold"/>
                                        <p:tgtEl>
                                          <p:spTgt spid="599099"/>
                                        </p:tgtEl>
                                        <p:attrNameLst>
                                          <p:attrName>ppt_h</p:attrName>
                                        </p:attrNameLst>
                                      </p:cBhvr>
                                      <p:tavLst>
                                        <p:tav tm="0">
                                          <p:val>
                                            <p:fltVal val="0"/>
                                          </p:val>
                                        </p:tav>
                                        <p:tav tm="100000">
                                          <p:val>
                                            <p:strVal val="#ppt_h"/>
                                          </p:val>
                                        </p:tav>
                                      </p:tavLst>
                                    </p:anim>
                                    <p:anim calcmode="lin" valueType="num">
                                      <p:cBhvr>
                                        <p:cTn id="42" dur="500" fill="hold"/>
                                        <p:tgtEl>
                                          <p:spTgt spid="599099"/>
                                        </p:tgtEl>
                                        <p:attrNameLst>
                                          <p:attrName>ppt_x</p:attrName>
                                        </p:attrNameLst>
                                      </p:cBhvr>
                                      <p:tavLst>
                                        <p:tav tm="0">
                                          <p:val>
                                            <p:fltVal val="0.5"/>
                                          </p:val>
                                        </p:tav>
                                        <p:tav tm="100000">
                                          <p:val>
                                            <p:strVal val="#ppt_x"/>
                                          </p:val>
                                        </p:tav>
                                      </p:tavLst>
                                    </p:anim>
                                    <p:anim calcmode="lin" valueType="num">
                                      <p:cBhvr>
                                        <p:cTn id="43" dur="500" fill="hold"/>
                                        <p:tgtEl>
                                          <p:spTgt spid="599099"/>
                                        </p:tgtEl>
                                        <p:attrNameLst>
                                          <p:attrName>ppt_y</p:attrName>
                                        </p:attrNameLst>
                                      </p:cBhvr>
                                      <p:tavLst>
                                        <p:tav tm="0">
                                          <p:val>
                                            <p:fltVal val="0.5"/>
                                          </p:val>
                                        </p:tav>
                                        <p:tav tm="100000">
                                          <p:val>
                                            <p:strVal val="#ppt_y"/>
                                          </p:val>
                                        </p:tav>
                                      </p:tavLst>
                                    </p:anim>
                                  </p:childTnLst>
                                </p:cTn>
                              </p:par>
                            </p:childTnLst>
                          </p:cTn>
                        </p:par>
                        <p:par>
                          <p:cTn id="44" fill="hold" nodeType="afterGroup">
                            <p:stCondLst>
                              <p:cond delay="3000"/>
                            </p:stCondLst>
                            <p:childTnLst>
                              <p:par>
                                <p:cTn id="45" presetID="23" presetClass="entr" presetSubtype="36" fill="hold" grpId="0" nodeType="afterEffect">
                                  <p:stCondLst>
                                    <p:cond delay="0"/>
                                  </p:stCondLst>
                                  <p:childTnLst>
                                    <p:set>
                                      <p:cBhvr>
                                        <p:cTn id="46" dur="1" fill="hold">
                                          <p:stCondLst>
                                            <p:cond delay="0"/>
                                          </p:stCondLst>
                                        </p:cTn>
                                        <p:tgtEl>
                                          <p:spTgt spid="599100"/>
                                        </p:tgtEl>
                                        <p:attrNameLst>
                                          <p:attrName>style.visibility</p:attrName>
                                        </p:attrNameLst>
                                      </p:cBhvr>
                                      <p:to>
                                        <p:strVal val="visible"/>
                                      </p:to>
                                    </p:set>
                                    <p:anim calcmode="lin" valueType="num">
                                      <p:cBhvr>
                                        <p:cTn id="47" dur="500" fill="hold"/>
                                        <p:tgtEl>
                                          <p:spTgt spid="599100"/>
                                        </p:tgtEl>
                                        <p:attrNameLst>
                                          <p:attrName>ppt_w</p:attrName>
                                        </p:attrNameLst>
                                      </p:cBhvr>
                                      <p:tavLst>
                                        <p:tav tm="0">
                                          <p:val>
                                            <p:strVal val="(6*min(max(#ppt_w*#ppt_h,.3),1)-7.4)/-.7*#ppt_w"/>
                                          </p:val>
                                        </p:tav>
                                        <p:tav tm="100000">
                                          <p:val>
                                            <p:strVal val="#ppt_w"/>
                                          </p:val>
                                        </p:tav>
                                      </p:tavLst>
                                    </p:anim>
                                    <p:anim calcmode="lin" valueType="num">
                                      <p:cBhvr>
                                        <p:cTn id="48" dur="500" fill="hold"/>
                                        <p:tgtEl>
                                          <p:spTgt spid="599100"/>
                                        </p:tgtEl>
                                        <p:attrNameLst>
                                          <p:attrName>ppt_h</p:attrName>
                                        </p:attrNameLst>
                                      </p:cBhvr>
                                      <p:tavLst>
                                        <p:tav tm="0">
                                          <p:val>
                                            <p:strVal val="(6*min(max(#ppt_w*#ppt_h,.3),1)-7.4)/-.7*#ppt_h"/>
                                          </p:val>
                                        </p:tav>
                                        <p:tav tm="100000">
                                          <p:val>
                                            <p:strVal val="#ppt_h"/>
                                          </p:val>
                                        </p:tav>
                                      </p:tavLst>
                                    </p:anim>
                                    <p:anim calcmode="lin" valueType="num">
                                      <p:cBhvr>
                                        <p:cTn id="49" dur="500" fill="hold"/>
                                        <p:tgtEl>
                                          <p:spTgt spid="599100"/>
                                        </p:tgtEl>
                                        <p:attrNameLst>
                                          <p:attrName>ppt_x</p:attrName>
                                        </p:attrNameLst>
                                      </p:cBhvr>
                                      <p:tavLst>
                                        <p:tav tm="0">
                                          <p:val>
                                            <p:fltVal val="0.5"/>
                                          </p:val>
                                        </p:tav>
                                        <p:tav tm="100000">
                                          <p:val>
                                            <p:strVal val="#ppt_x"/>
                                          </p:val>
                                        </p:tav>
                                      </p:tavLst>
                                    </p:anim>
                                    <p:anim calcmode="lin" valueType="num">
                                      <p:cBhvr>
                                        <p:cTn id="50" dur="500" fill="hold"/>
                                        <p:tgtEl>
                                          <p:spTgt spid="599100"/>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9094" grpId="0" animBg="1"/>
      <p:bldP spid="599095" grpId="0" animBg="1"/>
      <p:bldP spid="599096" grpId="0" animBg="1"/>
      <p:bldP spid="599097" grpId="0" animBg="1"/>
      <p:bldP spid="599098" grpId="0" animBg="1"/>
      <p:bldP spid="599099" grpId="0" animBg="1"/>
      <p:bldP spid="59910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58" name="Rectangle 2"/>
          <p:cNvSpPr>
            <a:spLocks noChangeArrowheads="1"/>
          </p:cNvSpPr>
          <p:nvPr/>
        </p:nvSpPr>
        <p:spPr bwMode="auto">
          <a:xfrm>
            <a:off x="3130550" y="1377950"/>
            <a:ext cx="3035300" cy="18161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26626" name="AutoShape 3"/>
          <p:cNvSpPr>
            <a:spLocks noChangeArrowheads="1"/>
          </p:cNvSpPr>
          <p:nvPr/>
        </p:nvSpPr>
        <p:spPr bwMode="auto">
          <a:xfrm>
            <a:off x="3133725" y="1033463"/>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26627"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26628" name="Rectangle 5"/>
          <p:cNvSpPr>
            <a:spLocks noChangeArrowheads="1"/>
          </p:cNvSpPr>
          <p:nvPr/>
        </p:nvSpPr>
        <p:spPr bwMode="auto">
          <a:xfrm>
            <a:off x="3179763" y="1011238"/>
            <a:ext cx="1754187" cy="638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600" b="1">
                <a:solidFill>
                  <a:schemeClr val="accent2"/>
                </a:solidFill>
                <a:latin typeface="Times" charset="0"/>
              </a:rPr>
              <a:t>AMAZHI CHILU</a:t>
            </a:r>
            <a:endParaRPr lang="en-US" sz="2000" b="1">
              <a:solidFill>
                <a:schemeClr val="accent2"/>
              </a:solidFill>
              <a:latin typeface="Times" charset="0"/>
            </a:endParaRPr>
          </a:p>
          <a:p>
            <a:endParaRPr lang="en-US" sz="2000" b="1">
              <a:solidFill>
                <a:schemeClr val="accent2"/>
              </a:solidFill>
              <a:latin typeface="Times" charset="0"/>
            </a:endParaRPr>
          </a:p>
        </p:txBody>
      </p:sp>
      <p:sp>
        <p:nvSpPr>
          <p:cNvPr id="582662" name="Rectangle 6"/>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b="1">
                <a:solidFill>
                  <a:schemeClr val="tx2"/>
                </a:solidFill>
                <a:latin typeface="Times" charset="0"/>
                <a:ea typeface="+mn-ea"/>
                <a:cs typeface="+mn-cs"/>
              </a:rPr>
              <a:t>7</a:t>
            </a:r>
          </a:p>
        </p:txBody>
      </p:sp>
      <p:sp>
        <p:nvSpPr>
          <p:cNvPr id="582663" name="Line 7"/>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26631" name="Freeform 8"/>
          <p:cNvSpPr>
            <a:spLocks/>
          </p:cNvSpPr>
          <p:nvPr/>
        </p:nvSpPr>
        <p:spPr bwMode="auto">
          <a:xfrm>
            <a:off x="1885950" y="4191000"/>
            <a:ext cx="1011238" cy="954088"/>
          </a:xfrm>
          <a:custGeom>
            <a:avLst/>
            <a:gdLst>
              <a:gd name="T0" fmla="*/ 19050 w 637"/>
              <a:gd name="T1" fmla="*/ 38100 h 601"/>
              <a:gd name="T2" fmla="*/ 19050 w 637"/>
              <a:gd name="T3" fmla="*/ 114300 h 601"/>
              <a:gd name="T4" fmla="*/ 19050 w 637"/>
              <a:gd name="T5" fmla="*/ 190500 h 601"/>
              <a:gd name="T6" fmla="*/ 57150 w 637"/>
              <a:gd name="T7" fmla="*/ 228600 h 601"/>
              <a:gd name="T8" fmla="*/ 152400 w 637"/>
              <a:gd name="T9" fmla="*/ 266700 h 601"/>
              <a:gd name="T10" fmla="*/ 228600 w 637"/>
              <a:gd name="T11" fmla="*/ 304800 h 601"/>
              <a:gd name="T12" fmla="*/ 304800 w 637"/>
              <a:gd name="T13" fmla="*/ 323850 h 601"/>
              <a:gd name="T14" fmla="*/ 381000 w 637"/>
              <a:gd name="T15" fmla="*/ 361950 h 601"/>
              <a:gd name="T16" fmla="*/ 457200 w 637"/>
              <a:gd name="T17" fmla="*/ 419100 h 601"/>
              <a:gd name="T18" fmla="*/ 533400 w 637"/>
              <a:gd name="T19" fmla="*/ 476250 h 601"/>
              <a:gd name="T20" fmla="*/ 571500 w 637"/>
              <a:gd name="T21" fmla="*/ 552450 h 601"/>
              <a:gd name="T22" fmla="*/ 609600 w 637"/>
              <a:gd name="T23" fmla="*/ 628650 h 601"/>
              <a:gd name="T24" fmla="*/ 666750 w 637"/>
              <a:gd name="T25" fmla="*/ 685800 h 601"/>
              <a:gd name="T26" fmla="*/ 704850 w 637"/>
              <a:gd name="T27" fmla="*/ 762000 h 601"/>
              <a:gd name="T28" fmla="*/ 723900 w 637"/>
              <a:gd name="T29" fmla="*/ 838200 h 601"/>
              <a:gd name="T30" fmla="*/ 723900 w 637"/>
              <a:gd name="T31" fmla="*/ 914400 h 601"/>
              <a:gd name="T32" fmla="*/ 762000 w 637"/>
              <a:gd name="T33" fmla="*/ 952500 h 601"/>
              <a:gd name="T34" fmla="*/ 838200 w 637"/>
              <a:gd name="T35" fmla="*/ 952500 h 601"/>
              <a:gd name="T36" fmla="*/ 933450 w 637"/>
              <a:gd name="T37" fmla="*/ 952500 h 601"/>
              <a:gd name="T38" fmla="*/ 1009650 w 637"/>
              <a:gd name="T39" fmla="*/ 952500 h 601"/>
              <a:gd name="T40" fmla="*/ 990600 w 637"/>
              <a:gd name="T41" fmla="*/ 876300 h 601"/>
              <a:gd name="T42" fmla="*/ 971550 w 637"/>
              <a:gd name="T43" fmla="*/ 800100 h 601"/>
              <a:gd name="T44" fmla="*/ 933450 w 637"/>
              <a:gd name="T45" fmla="*/ 723900 h 601"/>
              <a:gd name="T46" fmla="*/ 895350 w 637"/>
              <a:gd name="T47" fmla="*/ 647700 h 601"/>
              <a:gd name="T48" fmla="*/ 857250 w 637"/>
              <a:gd name="T49" fmla="*/ 571500 h 601"/>
              <a:gd name="T50" fmla="*/ 800100 w 637"/>
              <a:gd name="T51" fmla="*/ 495300 h 601"/>
              <a:gd name="T52" fmla="*/ 781050 w 637"/>
              <a:gd name="T53" fmla="*/ 419100 h 601"/>
              <a:gd name="T54" fmla="*/ 723900 w 637"/>
              <a:gd name="T55" fmla="*/ 361950 h 601"/>
              <a:gd name="T56" fmla="*/ 666750 w 637"/>
              <a:gd name="T57" fmla="*/ 304800 h 601"/>
              <a:gd name="T58" fmla="*/ 609600 w 637"/>
              <a:gd name="T59" fmla="*/ 247650 h 601"/>
              <a:gd name="T60" fmla="*/ 552450 w 637"/>
              <a:gd name="T61" fmla="*/ 190500 h 601"/>
              <a:gd name="T62" fmla="*/ 476250 w 637"/>
              <a:gd name="T63" fmla="*/ 152400 h 601"/>
              <a:gd name="T64" fmla="*/ 400050 w 637"/>
              <a:gd name="T65" fmla="*/ 114300 h 601"/>
              <a:gd name="T66" fmla="*/ 323850 w 637"/>
              <a:gd name="T67" fmla="*/ 76200 h 601"/>
              <a:gd name="T68" fmla="*/ 247650 w 637"/>
              <a:gd name="T69" fmla="*/ 57150 h 601"/>
              <a:gd name="T70" fmla="*/ 171450 w 637"/>
              <a:gd name="T71" fmla="*/ 38100 h 601"/>
              <a:gd name="T72" fmla="*/ 95250 w 637"/>
              <a:gd name="T73" fmla="*/ 0 h 601"/>
              <a:gd name="T74" fmla="*/ 19050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26632" name="Rectangle 9"/>
          <p:cNvSpPr>
            <a:spLocks noChangeArrowheads="1"/>
          </p:cNvSpPr>
          <p:nvPr/>
        </p:nvSpPr>
        <p:spPr bwMode="auto">
          <a:xfrm>
            <a:off x="3455988" y="4859338"/>
            <a:ext cx="247650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26633" name="Rectangle 10"/>
          <p:cNvSpPr>
            <a:spLocks noChangeArrowheads="1"/>
          </p:cNvSpPr>
          <p:nvPr/>
        </p:nvSpPr>
        <p:spPr bwMode="auto">
          <a:xfrm>
            <a:off x="3332163" y="1816100"/>
            <a:ext cx="2505075" cy="363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800" b="1">
                <a:solidFill>
                  <a:schemeClr val="bg2"/>
                </a:solidFill>
                <a:latin typeface="Times" charset="0"/>
              </a:rPr>
              <a:t>OCHIIKARIKAPIMEI</a:t>
            </a:r>
          </a:p>
        </p:txBody>
      </p:sp>
      <p:sp>
        <p:nvSpPr>
          <p:cNvPr id="26634" name="Rectangle 11"/>
          <p:cNvSpPr>
            <a:spLocks noChangeArrowheads="1"/>
          </p:cNvSpPr>
          <p:nvPr/>
        </p:nvSpPr>
        <p:spPr bwMode="auto">
          <a:xfrm>
            <a:off x="3525838" y="2233613"/>
            <a:ext cx="247650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26635" name="Line 12"/>
          <p:cNvSpPr>
            <a:spLocks noChangeShapeType="1"/>
          </p:cNvSpPr>
          <p:nvPr/>
        </p:nvSpPr>
        <p:spPr bwMode="auto">
          <a:xfrm>
            <a:off x="3473450" y="2668588"/>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6636" name="Line 13"/>
          <p:cNvSpPr>
            <a:spLocks noChangeShapeType="1"/>
          </p:cNvSpPr>
          <p:nvPr/>
        </p:nvSpPr>
        <p:spPr bwMode="auto">
          <a:xfrm>
            <a:off x="3459163" y="2232025"/>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6637" name="Rectangle 14"/>
          <p:cNvSpPr>
            <a:spLocks noChangeArrowheads="1"/>
          </p:cNvSpPr>
          <p:nvPr/>
        </p:nvSpPr>
        <p:spPr bwMode="auto">
          <a:xfrm>
            <a:off x="7304088" y="3389313"/>
            <a:ext cx="13906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26638" name="Text Box 16"/>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spcBef>
                <a:spcPct val="50000"/>
              </a:spcBef>
            </a:pPr>
            <a:endParaRPr lang="en-US" sz="1600" b="1">
              <a:solidFill>
                <a:schemeClr val="tx1"/>
              </a:solidFill>
            </a:endParaRPr>
          </a:p>
        </p:txBody>
      </p:sp>
      <p:grpSp>
        <p:nvGrpSpPr>
          <p:cNvPr id="2" name="Group 35"/>
          <p:cNvGrpSpPr>
            <a:grpSpLocks/>
          </p:cNvGrpSpPr>
          <p:nvPr/>
        </p:nvGrpSpPr>
        <p:grpSpPr bwMode="auto">
          <a:xfrm>
            <a:off x="420688" y="-12700"/>
            <a:ext cx="8331200" cy="6870700"/>
            <a:chOff x="256" y="0"/>
            <a:chExt cx="5248" cy="4328"/>
          </a:xfrm>
        </p:grpSpPr>
        <p:sp>
          <p:nvSpPr>
            <p:cNvPr id="582671" name="Text Box 15"/>
            <p:cNvSpPr txBox="1">
              <a:spLocks noChangeArrowheads="1"/>
            </p:cNvSpPr>
            <p:nvPr/>
          </p:nvSpPr>
          <p:spPr bwMode="auto">
            <a:xfrm>
              <a:off x="256" y="2368"/>
              <a:ext cx="5248" cy="196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1200">
                  <a:solidFill>
                    <a:srgbClr val="00DFCA"/>
                  </a:solidFill>
                  <a:latin typeface="Comic Sans MS" charset="0"/>
                  <a:ea typeface="ＭＳ Ｐゴシック" charset="0"/>
                  <a:cs typeface="ＭＳ Ｐゴシック" charset="0"/>
                </a:defRPr>
              </a:lvl1pPr>
              <a:lvl2pPr marL="37931725" indent="-37474525">
                <a:defRPr sz="1200">
                  <a:solidFill>
                    <a:srgbClr val="00DFCA"/>
                  </a:solidFill>
                  <a:latin typeface="Comic Sans MS" charset="0"/>
                  <a:ea typeface="ＭＳ Ｐゴシック" charset="0"/>
                </a:defRPr>
              </a:lvl2pPr>
              <a:lvl3pPr>
                <a:defRPr sz="1200">
                  <a:solidFill>
                    <a:srgbClr val="00DFCA"/>
                  </a:solidFill>
                  <a:latin typeface="Comic Sans MS" charset="0"/>
                  <a:ea typeface="ＭＳ Ｐゴシック" charset="0"/>
                </a:defRPr>
              </a:lvl3pPr>
              <a:lvl4pPr>
                <a:defRPr sz="1200">
                  <a:solidFill>
                    <a:srgbClr val="00DFCA"/>
                  </a:solidFill>
                  <a:latin typeface="Comic Sans MS" charset="0"/>
                  <a:ea typeface="ＭＳ Ｐゴシック" charset="0"/>
                </a:defRPr>
              </a:lvl4pPr>
              <a:lvl5pPr>
                <a:defRPr sz="1200">
                  <a:solidFill>
                    <a:srgbClr val="00DFCA"/>
                  </a:solidFill>
                  <a:latin typeface="Comic Sans MS" charset="0"/>
                  <a:ea typeface="ＭＳ Ｐゴシック" charset="0"/>
                </a:defRPr>
              </a:lvl5pPr>
              <a:lvl6pPr marL="457200" eaLnBrk="0" fontAlgn="base" hangingPunct="0">
                <a:spcBef>
                  <a:spcPct val="0"/>
                </a:spcBef>
                <a:spcAft>
                  <a:spcPct val="0"/>
                </a:spcAft>
                <a:defRPr sz="1200">
                  <a:solidFill>
                    <a:srgbClr val="00DFCA"/>
                  </a:solidFill>
                  <a:latin typeface="Comic Sans MS" charset="0"/>
                  <a:ea typeface="ＭＳ Ｐゴシック" charset="0"/>
                </a:defRPr>
              </a:lvl6pPr>
              <a:lvl7pPr marL="914400" eaLnBrk="0" fontAlgn="base" hangingPunct="0">
                <a:spcBef>
                  <a:spcPct val="0"/>
                </a:spcBef>
                <a:spcAft>
                  <a:spcPct val="0"/>
                </a:spcAft>
                <a:defRPr sz="1200">
                  <a:solidFill>
                    <a:srgbClr val="00DFCA"/>
                  </a:solidFill>
                  <a:latin typeface="Comic Sans MS" charset="0"/>
                  <a:ea typeface="ＭＳ Ｐゴシック" charset="0"/>
                </a:defRPr>
              </a:lvl7pPr>
              <a:lvl8pPr marL="1371600" eaLnBrk="0" fontAlgn="base" hangingPunct="0">
                <a:spcBef>
                  <a:spcPct val="0"/>
                </a:spcBef>
                <a:spcAft>
                  <a:spcPct val="0"/>
                </a:spcAft>
                <a:defRPr sz="1200">
                  <a:solidFill>
                    <a:srgbClr val="00DFCA"/>
                  </a:solidFill>
                  <a:latin typeface="Comic Sans MS" charset="0"/>
                  <a:ea typeface="ＭＳ Ｐゴシック" charset="0"/>
                </a:defRPr>
              </a:lvl8pPr>
              <a:lvl9pPr marL="18288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defRPr/>
              </a:pPr>
              <a:r>
                <a:rPr lang="ja-JP" altLang="en-US" sz="6600" b="1" i="1">
                  <a:solidFill>
                    <a:srgbClr val="FFFF00"/>
                  </a:solidFill>
                </a:rPr>
                <a:t>“</a:t>
              </a:r>
              <a:r>
                <a:rPr lang="en-US" sz="6600" b="1" i="1">
                  <a:solidFill>
                    <a:srgbClr val="FFFF00"/>
                  </a:solidFill>
                </a:rPr>
                <a:t>AKHEUMEI MOVUMEI KALI DARKAR-E !</a:t>
              </a:r>
              <a:r>
                <a:rPr lang="ja-JP" altLang="en-US" sz="6600" b="1" i="1">
                  <a:solidFill>
                    <a:srgbClr val="FFFF00"/>
                  </a:solidFill>
                </a:rPr>
                <a:t>”</a:t>
              </a:r>
              <a:endParaRPr lang="en-US" sz="6600" b="1" i="1">
                <a:solidFill>
                  <a:srgbClr val="FFFF00"/>
                </a:solidFill>
              </a:endParaRPr>
            </a:p>
          </p:txBody>
        </p:sp>
        <p:sp>
          <p:nvSpPr>
            <p:cNvPr id="582673" name="Text Box 17"/>
            <p:cNvSpPr txBox="1">
              <a:spLocks noChangeArrowheads="1"/>
            </p:cNvSpPr>
            <p:nvPr/>
          </p:nvSpPr>
          <p:spPr bwMode="auto">
            <a:xfrm>
              <a:off x="1128" y="0"/>
              <a:ext cx="1256" cy="2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ea typeface="+mn-ea"/>
                  <a:cs typeface="+mn-cs"/>
                </a:rPr>
                <a:t>1 Sam. 8:4-19</a:t>
              </a:r>
            </a:p>
          </p:txBody>
        </p:sp>
      </p:grpSp>
      <p:grpSp>
        <p:nvGrpSpPr>
          <p:cNvPr id="26640" name="Group 18"/>
          <p:cNvGrpSpPr>
            <a:grpSpLocks/>
          </p:cNvGrpSpPr>
          <p:nvPr/>
        </p:nvGrpSpPr>
        <p:grpSpPr bwMode="auto">
          <a:xfrm>
            <a:off x="7339013" y="3403600"/>
            <a:ext cx="1430337" cy="633413"/>
            <a:chOff x="5029" y="2160"/>
            <a:chExt cx="901" cy="399"/>
          </a:xfrm>
        </p:grpSpPr>
        <p:sp>
          <p:nvSpPr>
            <p:cNvPr id="26650" name="Freeform 19"/>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26651" name="Freeform 20"/>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6652" name="Rectangle 21"/>
            <p:cNvSpPr>
              <a:spLocks noChangeArrowheads="1"/>
            </p:cNvSpPr>
            <p:nvPr/>
          </p:nvSpPr>
          <p:spPr bwMode="auto">
            <a:xfrm>
              <a:off x="5216" y="2426"/>
              <a:ext cx="222"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26653" name="Freeform 22"/>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26654" name="AutoShape 23"/>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26655" name="Rectangle 24"/>
            <p:cNvSpPr>
              <a:spLocks noChangeArrowheads="1"/>
            </p:cNvSpPr>
            <p:nvPr/>
          </p:nvSpPr>
          <p:spPr bwMode="auto">
            <a:xfrm>
              <a:off x="5043" y="2271"/>
              <a:ext cx="600" cy="27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26656" name="AutoShape 25"/>
            <p:cNvSpPr>
              <a:spLocks noChangeArrowheads="1"/>
            </p:cNvSpPr>
            <p:nvPr/>
          </p:nvSpPr>
          <p:spPr bwMode="auto">
            <a:xfrm>
              <a:off x="5056" y="2188"/>
              <a:ext cx="436" cy="154"/>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26657" name="Line 26"/>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6658" name="Line 27"/>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6659" name="Rectangle 28"/>
            <p:cNvSpPr>
              <a:spLocks noChangeArrowheads="1"/>
            </p:cNvSpPr>
            <p:nvPr/>
          </p:nvSpPr>
          <p:spPr bwMode="auto">
            <a:xfrm>
              <a:off x="5200" y="2390"/>
              <a:ext cx="246"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350</a:t>
              </a:r>
            </a:p>
          </p:txBody>
        </p:sp>
        <p:sp>
          <p:nvSpPr>
            <p:cNvPr id="26660" name="Rectangle 29"/>
            <p:cNvSpPr>
              <a:spLocks noChangeArrowheads="1"/>
            </p:cNvSpPr>
            <p:nvPr/>
          </p:nvSpPr>
          <p:spPr bwMode="auto">
            <a:xfrm>
              <a:off x="5136" y="2278"/>
              <a:ext cx="79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Ochiikakrikapimei</a:t>
              </a:r>
            </a:p>
          </p:txBody>
        </p:sp>
        <p:sp>
          <p:nvSpPr>
            <p:cNvPr id="26661" name="Rectangle 30"/>
            <p:cNvSpPr>
              <a:spLocks noChangeArrowheads="1"/>
            </p:cNvSpPr>
            <p:nvPr/>
          </p:nvSpPr>
          <p:spPr bwMode="auto">
            <a:xfrm>
              <a:off x="5029" y="2160"/>
              <a:ext cx="614"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AMAZHICHILU</a:t>
              </a:r>
            </a:p>
          </p:txBody>
        </p:sp>
      </p:grpSp>
      <p:sp>
        <p:nvSpPr>
          <p:cNvPr id="26641" name="Text Box 31"/>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82688" name="Rectangle 32"/>
          <p:cNvSpPr>
            <a:spLocks noChangeArrowheads="1"/>
          </p:cNvSpPr>
          <p:nvPr/>
        </p:nvSpPr>
        <p:spPr bwMode="auto">
          <a:xfrm>
            <a:off x="8080375" y="6532563"/>
            <a:ext cx="336550" cy="2698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12</a:t>
            </a:r>
          </a:p>
        </p:txBody>
      </p:sp>
      <p:sp>
        <p:nvSpPr>
          <p:cNvPr id="26643" name="Text Box 33"/>
          <p:cNvSpPr txBox="1">
            <a:spLocks noChangeArrowheads="1"/>
          </p:cNvSpPr>
          <p:nvPr/>
        </p:nvSpPr>
        <p:spPr bwMode="auto">
          <a:xfrm>
            <a:off x="7007225" y="6284913"/>
            <a:ext cx="16065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b="1">
                <a:solidFill>
                  <a:schemeClr val="tx1"/>
                </a:solidFill>
                <a:latin typeface="Arial" charset="0"/>
              </a:rPr>
              <a:t>Handbook pg. 31-32</a:t>
            </a:r>
          </a:p>
        </p:txBody>
      </p:sp>
      <p:grpSp>
        <p:nvGrpSpPr>
          <p:cNvPr id="4" name="Group 36"/>
          <p:cNvGrpSpPr>
            <a:grpSpLocks/>
          </p:cNvGrpSpPr>
          <p:nvPr/>
        </p:nvGrpSpPr>
        <p:grpSpPr bwMode="auto">
          <a:xfrm>
            <a:off x="355600" y="0"/>
            <a:ext cx="8331200" cy="6591300"/>
            <a:chOff x="224" y="-12"/>
            <a:chExt cx="5248" cy="4152"/>
          </a:xfrm>
        </p:grpSpPr>
        <p:sp>
          <p:nvSpPr>
            <p:cNvPr id="582693" name="Text Box 37"/>
            <p:cNvSpPr txBox="1">
              <a:spLocks noChangeArrowheads="1"/>
            </p:cNvSpPr>
            <p:nvPr/>
          </p:nvSpPr>
          <p:spPr bwMode="auto">
            <a:xfrm>
              <a:off x="224" y="2528"/>
              <a:ext cx="5248" cy="1612"/>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1200">
                  <a:solidFill>
                    <a:srgbClr val="00DFCA"/>
                  </a:solidFill>
                  <a:latin typeface="Comic Sans MS" charset="0"/>
                  <a:ea typeface="ＭＳ Ｐゴシック" charset="0"/>
                  <a:cs typeface="ＭＳ Ｐゴシック" charset="0"/>
                </a:defRPr>
              </a:lvl1pPr>
              <a:lvl2pPr marL="37931725" indent="-37474525">
                <a:defRPr sz="1200">
                  <a:solidFill>
                    <a:srgbClr val="00DFCA"/>
                  </a:solidFill>
                  <a:latin typeface="Comic Sans MS" charset="0"/>
                  <a:ea typeface="ＭＳ Ｐゴシック" charset="0"/>
                </a:defRPr>
              </a:lvl2pPr>
              <a:lvl3pPr>
                <a:defRPr sz="1200">
                  <a:solidFill>
                    <a:srgbClr val="00DFCA"/>
                  </a:solidFill>
                  <a:latin typeface="Comic Sans MS" charset="0"/>
                  <a:ea typeface="ＭＳ Ｐゴシック" charset="0"/>
                </a:defRPr>
              </a:lvl3pPr>
              <a:lvl4pPr>
                <a:defRPr sz="1200">
                  <a:solidFill>
                    <a:srgbClr val="00DFCA"/>
                  </a:solidFill>
                  <a:latin typeface="Comic Sans MS" charset="0"/>
                  <a:ea typeface="ＭＳ Ｐゴシック" charset="0"/>
                </a:defRPr>
              </a:lvl4pPr>
              <a:lvl5pPr>
                <a:defRPr sz="1200">
                  <a:solidFill>
                    <a:srgbClr val="00DFCA"/>
                  </a:solidFill>
                  <a:latin typeface="Comic Sans MS" charset="0"/>
                  <a:ea typeface="ＭＳ Ｐゴシック" charset="0"/>
                </a:defRPr>
              </a:lvl5pPr>
              <a:lvl6pPr marL="457200" eaLnBrk="0" fontAlgn="base" hangingPunct="0">
                <a:spcBef>
                  <a:spcPct val="0"/>
                </a:spcBef>
                <a:spcAft>
                  <a:spcPct val="0"/>
                </a:spcAft>
                <a:defRPr sz="1200">
                  <a:solidFill>
                    <a:srgbClr val="00DFCA"/>
                  </a:solidFill>
                  <a:latin typeface="Comic Sans MS" charset="0"/>
                  <a:ea typeface="ＭＳ Ｐゴシック" charset="0"/>
                </a:defRPr>
              </a:lvl6pPr>
              <a:lvl7pPr marL="914400" eaLnBrk="0" fontAlgn="base" hangingPunct="0">
                <a:spcBef>
                  <a:spcPct val="0"/>
                </a:spcBef>
                <a:spcAft>
                  <a:spcPct val="0"/>
                </a:spcAft>
                <a:defRPr sz="1200">
                  <a:solidFill>
                    <a:srgbClr val="00DFCA"/>
                  </a:solidFill>
                  <a:latin typeface="Comic Sans MS" charset="0"/>
                  <a:ea typeface="ＭＳ Ｐゴシック" charset="0"/>
                </a:defRPr>
              </a:lvl7pPr>
              <a:lvl8pPr marL="1371600" eaLnBrk="0" fontAlgn="base" hangingPunct="0">
                <a:spcBef>
                  <a:spcPct val="0"/>
                </a:spcBef>
                <a:spcAft>
                  <a:spcPct val="0"/>
                </a:spcAft>
                <a:defRPr sz="1200">
                  <a:solidFill>
                    <a:srgbClr val="00DFCA"/>
                  </a:solidFill>
                  <a:latin typeface="Comic Sans MS" charset="0"/>
                  <a:ea typeface="ＭＳ Ｐゴシック" charset="0"/>
                </a:defRPr>
              </a:lvl8pPr>
              <a:lvl9pPr marL="18288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defRPr/>
              </a:pPr>
              <a:r>
                <a:rPr lang="ja-JP" altLang="en-US" sz="5400" b="1" i="1">
                  <a:solidFill>
                    <a:schemeClr val="hlink"/>
                  </a:solidFill>
                </a:rPr>
                <a:t>“</a:t>
              </a:r>
              <a:r>
                <a:rPr lang="en-US" sz="5400" b="1" i="1">
                  <a:solidFill>
                    <a:schemeClr val="hlink"/>
                  </a:solidFill>
                </a:rPr>
                <a:t>NI SIISII KOCHUCHUNO SOLE-O?</a:t>
              </a:r>
              <a:r>
                <a:rPr lang="ja-JP" altLang="en-US" sz="5400" b="1" i="1">
                  <a:solidFill>
                    <a:schemeClr val="hlink"/>
                  </a:solidFill>
                </a:rPr>
                <a:t>”</a:t>
              </a:r>
              <a:endParaRPr lang="en-US" sz="5400" b="1" i="1">
                <a:solidFill>
                  <a:schemeClr val="hlink"/>
                </a:solidFill>
              </a:endParaRPr>
            </a:p>
          </p:txBody>
        </p:sp>
        <p:sp>
          <p:nvSpPr>
            <p:cNvPr id="582694" name="Text Box 38"/>
            <p:cNvSpPr txBox="1">
              <a:spLocks noChangeArrowheads="1"/>
            </p:cNvSpPr>
            <p:nvPr/>
          </p:nvSpPr>
          <p:spPr bwMode="auto">
            <a:xfrm>
              <a:off x="1112" y="-12"/>
              <a:ext cx="1256" cy="2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endParaRPr lang="en-US" sz="1600" b="1">
                <a:solidFill>
                  <a:schemeClr val="tx1"/>
                </a:solidFill>
                <a:ea typeface="+mn-ea"/>
                <a:cs typeface="+mn-cs"/>
              </a:endParaRPr>
            </a:p>
          </p:txBody>
        </p:sp>
      </p:grpSp>
      <p:sp>
        <p:nvSpPr>
          <p:cNvPr id="26645" name="Text Box 39"/>
          <p:cNvSpPr txBox="1">
            <a:spLocks noChangeArrowheads="1"/>
          </p:cNvSpPr>
          <p:nvPr/>
        </p:nvSpPr>
        <p:spPr bwMode="auto">
          <a:xfrm>
            <a:off x="8594725" y="6407150"/>
            <a:ext cx="323850"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1800" b="1">
                <a:solidFill>
                  <a:schemeClr val="tx1"/>
                </a:solidFill>
              </a:rPr>
              <a:t>2</a:t>
            </a:r>
            <a:endParaRPr lang="en-US" sz="2000">
              <a:solidFill>
                <a:srgbClr val="FFA27C"/>
              </a:solidFill>
              <a:latin typeface="B VAG Rounded Bold" charset="0"/>
            </a:endParaRPr>
          </a:p>
        </p:txBody>
      </p:sp>
      <p:sp>
        <p:nvSpPr>
          <p:cNvPr id="582696" name="Rectangle 40"/>
          <p:cNvSpPr>
            <a:spLocks noChangeArrowheads="1"/>
          </p:cNvSpPr>
          <p:nvPr/>
        </p:nvSpPr>
        <p:spPr bwMode="auto">
          <a:xfrm>
            <a:off x="4318000" y="2222500"/>
            <a:ext cx="714375"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800" b="1">
                <a:solidFill>
                  <a:schemeClr val="accent2"/>
                </a:solidFill>
                <a:latin typeface="Times" charset="0"/>
              </a:rPr>
              <a:t>350</a:t>
            </a:r>
          </a:p>
        </p:txBody>
      </p:sp>
      <p:sp>
        <p:nvSpPr>
          <p:cNvPr id="582697" name="Oval 41"/>
          <p:cNvSpPr>
            <a:spLocks noChangeArrowheads="1"/>
          </p:cNvSpPr>
          <p:nvPr/>
        </p:nvSpPr>
        <p:spPr bwMode="auto">
          <a:xfrm>
            <a:off x="3949700" y="2168525"/>
            <a:ext cx="1397000" cy="617538"/>
          </a:xfrm>
          <a:prstGeom prst="ellipse">
            <a:avLst/>
          </a:prstGeom>
          <a:noFill/>
          <a:ln w="57150">
            <a:solidFill>
              <a:srgbClr val="F8131B"/>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ea typeface="+mn-ea"/>
              <a:cs typeface="+mn-cs"/>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82696"/>
                                        </p:tgtEl>
                                        <p:attrNameLst>
                                          <p:attrName>style.visibility</p:attrName>
                                        </p:attrNameLst>
                                      </p:cBhvr>
                                      <p:to>
                                        <p:strVal val="visible"/>
                                      </p:to>
                                    </p:set>
                                    <p:animEffect transition="in" filter="dissolve">
                                      <p:cBhvr>
                                        <p:cTn id="17" dur="500"/>
                                        <p:tgtEl>
                                          <p:spTgt spid="582696"/>
                                        </p:tgtEl>
                                      </p:cBhvr>
                                    </p:animEffect>
                                  </p:childTnLst>
                                </p:cTn>
                              </p:par>
                            </p:childTnLst>
                          </p:cTn>
                        </p:par>
                        <p:par>
                          <p:cTn id="18" fill="hold" nodeType="afterGroup">
                            <p:stCondLst>
                              <p:cond delay="500"/>
                            </p:stCondLst>
                            <p:childTnLst>
                              <p:par>
                                <p:cTn id="19" presetID="9" presetClass="entr" presetSubtype="0" fill="hold" grpId="0" nodeType="afterEffect">
                                  <p:stCondLst>
                                    <p:cond delay="0"/>
                                  </p:stCondLst>
                                  <p:childTnLst>
                                    <p:set>
                                      <p:cBhvr>
                                        <p:cTn id="20" dur="1" fill="hold">
                                          <p:stCondLst>
                                            <p:cond delay="0"/>
                                          </p:stCondLst>
                                        </p:cTn>
                                        <p:tgtEl>
                                          <p:spTgt spid="582697"/>
                                        </p:tgtEl>
                                        <p:attrNameLst>
                                          <p:attrName>style.visibility</p:attrName>
                                        </p:attrNameLst>
                                      </p:cBhvr>
                                      <p:to>
                                        <p:strVal val="visible"/>
                                      </p:to>
                                    </p:set>
                                    <p:animEffect transition="in" filter="dissolve">
                                      <p:cBhvr>
                                        <p:cTn id="21" dur="500"/>
                                        <p:tgtEl>
                                          <p:spTgt spid="5826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2696" grpId="0" autoUpdateAnimBg="0"/>
      <p:bldP spid="58269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ChangeArrowheads="1"/>
          </p:cNvSpPr>
          <p:nvPr/>
        </p:nvSpPr>
        <p:spPr bwMode="auto">
          <a:xfrm>
            <a:off x="2884488" y="571500"/>
            <a:ext cx="3875087" cy="2224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ctr"/>
            <a:endParaRPr lang="en-US" sz="2800" b="1">
              <a:solidFill>
                <a:srgbClr val="4D4D4D"/>
              </a:solidFill>
              <a:latin typeface="Helvetica" charset="0"/>
            </a:endParaRPr>
          </a:p>
          <a:p>
            <a:pPr algn="ctr"/>
            <a:r>
              <a:rPr lang="en-US" sz="2800" b="1">
                <a:solidFill>
                  <a:srgbClr val="4D4D4D"/>
                </a:solidFill>
                <a:latin typeface="Helvetica" charset="0"/>
              </a:rPr>
              <a:t>ISRAELMEI</a:t>
            </a:r>
          </a:p>
          <a:p>
            <a:pPr algn="ctr"/>
            <a:r>
              <a:rPr lang="en-US" sz="2800" b="1">
                <a:solidFill>
                  <a:srgbClr val="4D4D4D"/>
                </a:solidFill>
                <a:latin typeface="Helvetica" charset="0"/>
              </a:rPr>
              <a:t> OCHIIKAKRIKAPIMEI</a:t>
            </a:r>
          </a:p>
          <a:p>
            <a:pPr algn="ctr"/>
            <a:r>
              <a:rPr lang="en-US" sz="2800" b="1">
                <a:solidFill>
                  <a:srgbClr val="4D4D4D"/>
                </a:solidFill>
                <a:latin typeface="Helvetica" charset="0"/>
              </a:rPr>
              <a:t> 13 HRIILINO...</a:t>
            </a:r>
          </a:p>
          <a:p>
            <a:pPr algn="ctr"/>
            <a:endParaRPr lang="en-US" sz="2800" b="1">
              <a:solidFill>
                <a:srgbClr val="4D4D4D"/>
              </a:solidFill>
              <a:latin typeface="Helvetica" charset="0"/>
            </a:endParaRPr>
          </a:p>
        </p:txBody>
      </p:sp>
      <p:sp>
        <p:nvSpPr>
          <p:cNvPr id="28674" name="Text Box 3"/>
          <p:cNvSpPr txBox="1">
            <a:spLocks noChangeArrowheads="1"/>
          </p:cNvSpPr>
          <p:nvPr/>
        </p:nvSpPr>
        <p:spPr bwMode="auto">
          <a:xfrm rot="-1263965">
            <a:off x="334963" y="2190750"/>
            <a:ext cx="2676525" cy="658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spcBef>
                <a:spcPct val="50000"/>
              </a:spcBef>
            </a:pPr>
            <a:r>
              <a:rPr lang="en-US" sz="3200" b="1">
                <a:solidFill>
                  <a:srgbClr val="4D4D4D"/>
                </a:solidFill>
              </a:rPr>
              <a:t>GIDEON</a:t>
            </a:r>
          </a:p>
        </p:txBody>
      </p:sp>
      <p:sp>
        <p:nvSpPr>
          <p:cNvPr id="28675" name="Text Box 4"/>
          <p:cNvSpPr txBox="1">
            <a:spLocks noChangeArrowheads="1"/>
          </p:cNvSpPr>
          <p:nvPr/>
        </p:nvSpPr>
        <p:spPr bwMode="auto">
          <a:xfrm rot="-478559">
            <a:off x="1509713" y="600075"/>
            <a:ext cx="2676525" cy="658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spcBef>
                <a:spcPct val="50000"/>
              </a:spcBef>
            </a:pPr>
            <a:r>
              <a:rPr lang="en-US" sz="3200" b="1">
                <a:solidFill>
                  <a:srgbClr val="4D4D4D"/>
                </a:solidFill>
              </a:rPr>
              <a:t>SAMSON</a:t>
            </a:r>
          </a:p>
        </p:txBody>
      </p:sp>
      <p:sp>
        <p:nvSpPr>
          <p:cNvPr id="28676" name="Text Box 5"/>
          <p:cNvSpPr txBox="1">
            <a:spLocks noChangeArrowheads="1"/>
          </p:cNvSpPr>
          <p:nvPr/>
        </p:nvSpPr>
        <p:spPr bwMode="auto">
          <a:xfrm rot="1442299">
            <a:off x="6467475" y="1250950"/>
            <a:ext cx="2676525" cy="658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spcBef>
                <a:spcPct val="50000"/>
              </a:spcBef>
            </a:pPr>
            <a:r>
              <a:rPr lang="en-US" sz="3200" b="1">
                <a:solidFill>
                  <a:srgbClr val="4D4D4D"/>
                </a:solidFill>
              </a:rPr>
              <a:t>DEBORAH</a:t>
            </a:r>
          </a:p>
        </p:txBody>
      </p:sp>
      <p:sp>
        <p:nvSpPr>
          <p:cNvPr id="28677" name="Text Box 6"/>
          <p:cNvSpPr txBox="1">
            <a:spLocks noChangeArrowheads="1"/>
          </p:cNvSpPr>
          <p:nvPr/>
        </p:nvSpPr>
        <p:spPr bwMode="auto">
          <a:xfrm>
            <a:off x="1841500" y="2640013"/>
            <a:ext cx="6188075" cy="94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r>
              <a:rPr lang="en-US" sz="2800" b="1">
                <a:solidFill>
                  <a:srgbClr val="4D4D4D"/>
                </a:solidFill>
                <a:latin typeface="Helvetica" charset="0"/>
              </a:rPr>
              <a:t>KONONOLI EA KAJIIJIILI,</a:t>
            </a:r>
          </a:p>
          <a:p>
            <a:pPr algn="ctr"/>
            <a:r>
              <a:rPr lang="ja-JP" altLang="en-US" sz="2800" b="1">
                <a:solidFill>
                  <a:srgbClr val="4D4D4D"/>
                </a:solidFill>
                <a:latin typeface="Helvetica" charset="0"/>
              </a:rPr>
              <a:t>“</a:t>
            </a:r>
            <a:r>
              <a:rPr lang="en-US" altLang="ja-JP" sz="2800" b="1">
                <a:solidFill>
                  <a:srgbClr val="4D4D4D"/>
                </a:solidFill>
                <a:latin typeface="Helvetica" charset="0"/>
              </a:rPr>
              <a:t>SOLOKOSII OMEI,</a:t>
            </a:r>
            <a:r>
              <a:rPr lang="ja-JP" altLang="en-US" sz="2800" b="1">
                <a:solidFill>
                  <a:srgbClr val="4D4D4D"/>
                </a:solidFill>
                <a:latin typeface="Helvetica" charset="0"/>
              </a:rPr>
              <a:t>”</a:t>
            </a:r>
            <a:r>
              <a:rPr lang="en-US" altLang="ja-JP" sz="2800" b="1">
                <a:solidFill>
                  <a:srgbClr val="4D4D4D"/>
                </a:solidFill>
                <a:latin typeface="Helvetica" charset="0"/>
              </a:rPr>
              <a:t> SII...</a:t>
            </a:r>
            <a:endParaRPr lang="en-US" sz="2800" b="1">
              <a:solidFill>
                <a:srgbClr val="4D4D4D"/>
              </a:solidFill>
              <a:latin typeface="Helvetica" charset="0"/>
            </a:endParaRPr>
          </a:p>
        </p:txBody>
      </p:sp>
      <p:sp>
        <p:nvSpPr>
          <p:cNvPr id="585735" name="Rectangle 7"/>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b="1">
                <a:solidFill>
                  <a:schemeClr val="tx2"/>
                </a:solidFill>
                <a:latin typeface="Times" charset="0"/>
                <a:ea typeface="+mn-ea"/>
                <a:cs typeface="+mn-cs"/>
              </a:rPr>
              <a:t>7</a:t>
            </a:r>
          </a:p>
        </p:txBody>
      </p:sp>
      <p:sp>
        <p:nvSpPr>
          <p:cNvPr id="585736" name="Line 8"/>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28680" name="WordArt 9"/>
          <p:cNvSpPr>
            <a:spLocks noChangeArrowheads="1" noChangeShapeType="1" noTextEdit="1"/>
          </p:cNvSpPr>
          <p:nvPr/>
        </p:nvSpPr>
        <p:spPr bwMode="auto">
          <a:xfrm>
            <a:off x="-166688" y="2886075"/>
            <a:ext cx="8685213" cy="3582988"/>
          </a:xfrm>
          <a:prstGeom prst="rect">
            <a:avLst/>
          </a:prstGeom>
        </p:spPr>
        <p:txBody>
          <a:bodyPr wrap="none" fromWordArt="1">
            <a:prstTxWarp prst="textCascadeUp">
              <a:avLst>
                <a:gd name="adj" fmla="val 44444"/>
              </a:avLst>
            </a:prstTxWarp>
            <a:scene3d>
              <a:camera prst="legacyPerspectiveFront">
                <a:rot lat="20519995"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SAMUEL</a:t>
            </a:r>
          </a:p>
        </p:txBody>
      </p:sp>
      <p:sp>
        <p:nvSpPr>
          <p:cNvPr id="585738" name="AutoShape 10"/>
          <p:cNvSpPr>
            <a:spLocks noChangeArrowheads="1"/>
          </p:cNvSpPr>
          <p:nvPr/>
        </p:nvSpPr>
        <p:spPr bwMode="auto">
          <a:xfrm>
            <a:off x="1692275" y="1144588"/>
            <a:ext cx="6705600" cy="1485900"/>
          </a:xfrm>
          <a:prstGeom prst="curvedDownArrow">
            <a:avLst>
              <a:gd name="adj1" fmla="val 90256"/>
              <a:gd name="adj2" fmla="val 180513"/>
              <a:gd name="adj3" fmla="val 33333"/>
            </a:avLst>
          </a:prstGeom>
          <a:gradFill rotWithShape="0">
            <a:gsLst>
              <a:gs pos="0">
                <a:schemeClr val="accent1"/>
              </a:gs>
              <a:gs pos="100000">
                <a:schemeClr val="accent1">
                  <a:gamma/>
                  <a:shade val="46275"/>
                  <a:invGamma/>
                </a:schemeClr>
              </a:gs>
            </a:gsLst>
            <a:path path="rect">
              <a:fillToRect l="50000" t="50000" r="50000" b="50000"/>
            </a:path>
          </a:gradFill>
          <a:ln w="57150">
            <a:solidFill>
              <a:schemeClr val="tx1"/>
            </a:solidFill>
            <a:miter lim="800000"/>
            <a:headEnd/>
            <a:tailEnd/>
          </a:ln>
          <a:effectLst/>
        </p:spPr>
        <p:txBody>
          <a:bodyPr wrap="none" anchor="ctr"/>
          <a:lstStyle/>
          <a:p>
            <a:pPr>
              <a:defRPr/>
            </a:pPr>
            <a:endParaRPr lang="en-US">
              <a:ea typeface="+mn-ea"/>
              <a:cs typeface="+mn-cs"/>
            </a:endParaRPr>
          </a:p>
        </p:txBody>
      </p:sp>
      <p:sp>
        <p:nvSpPr>
          <p:cNvPr id="585739" name="Text Box 11"/>
          <p:cNvSpPr txBox="1">
            <a:spLocks noChangeArrowheads="1"/>
          </p:cNvSpPr>
          <p:nvPr/>
        </p:nvSpPr>
        <p:spPr bwMode="auto">
          <a:xfrm>
            <a:off x="254000" y="2678113"/>
            <a:ext cx="5394325" cy="1655762"/>
          </a:xfrm>
          <a:prstGeom prst="rect">
            <a:avLst/>
          </a:prstGeom>
          <a:noFill/>
          <a:ln w="12700">
            <a:noFill/>
            <a:miter lim="800000"/>
            <a:headEnd/>
            <a:tailEnd/>
          </a:ln>
          <a:effectLst>
            <a:outerShdw blurRad="63500" dist="91581" dir="3378596" algn="ctr" rotWithShape="0">
              <a:schemeClr val="bg2">
                <a:alpha val="74998"/>
              </a:schemeClr>
            </a:outerShdw>
          </a:effectLst>
        </p:spPr>
        <p:txBody>
          <a:bodyPr>
            <a:spAutoFit/>
          </a:bodyPr>
          <a:lstStyle/>
          <a:p>
            <a:pPr algn="ctr">
              <a:lnSpc>
                <a:spcPct val="70000"/>
              </a:lnSpc>
              <a:spcBef>
                <a:spcPct val="50000"/>
              </a:spcBef>
              <a:defRPr/>
            </a:pPr>
            <a:r>
              <a:rPr lang="en-US" sz="5400" b="1">
                <a:solidFill>
                  <a:srgbClr val="F83949"/>
                </a:solidFill>
                <a:ea typeface="+mn-ea"/>
                <a:cs typeface="+mn-cs"/>
              </a:rPr>
              <a:t>AMAZHI</a:t>
            </a:r>
          </a:p>
          <a:p>
            <a:pPr algn="ctr">
              <a:lnSpc>
                <a:spcPct val="70000"/>
              </a:lnSpc>
              <a:spcBef>
                <a:spcPct val="50000"/>
              </a:spcBef>
              <a:defRPr/>
            </a:pPr>
            <a:r>
              <a:rPr lang="en-US" sz="5400" b="1">
                <a:solidFill>
                  <a:srgbClr val="F83949"/>
                </a:solidFill>
                <a:ea typeface="+mn-ea"/>
                <a:cs typeface="+mn-cs"/>
              </a:rPr>
              <a:t>CHILU</a:t>
            </a:r>
          </a:p>
        </p:txBody>
      </p:sp>
      <p:sp>
        <p:nvSpPr>
          <p:cNvPr id="585740" name="Text Box 12"/>
          <p:cNvSpPr txBox="1">
            <a:spLocks noChangeArrowheads="1"/>
          </p:cNvSpPr>
          <p:nvPr/>
        </p:nvSpPr>
        <p:spPr bwMode="auto">
          <a:xfrm>
            <a:off x="4965700" y="2678113"/>
            <a:ext cx="4805363" cy="1655762"/>
          </a:xfrm>
          <a:prstGeom prst="rect">
            <a:avLst/>
          </a:prstGeom>
          <a:noFill/>
          <a:ln w="12700">
            <a:noFill/>
            <a:miter lim="800000"/>
            <a:headEnd/>
            <a:tailEnd/>
          </a:ln>
          <a:effectLst>
            <a:outerShdw blurRad="63500" dist="99190" dir="3011666" algn="ctr" rotWithShape="0">
              <a:schemeClr val="bg2">
                <a:alpha val="74998"/>
              </a:schemeClr>
            </a:outerShdw>
          </a:effectLst>
        </p:spPr>
        <p:txBody>
          <a:bodyPr>
            <a:spAutoFit/>
          </a:bodyPr>
          <a:lstStyle/>
          <a:p>
            <a:pPr algn="ctr">
              <a:lnSpc>
                <a:spcPct val="70000"/>
              </a:lnSpc>
              <a:spcBef>
                <a:spcPct val="50000"/>
              </a:spcBef>
              <a:defRPr/>
            </a:pPr>
            <a:r>
              <a:rPr lang="en-US" sz="5400" b="1">
                <a:solidFill>
                  <a:srgbClr val="25A5FA"/>
                </a:solidFill>
                <a:ea typeface="+mn-ea"/>
                <a:cs typeface="+mn-cs"/>
              </a:rPr>
              <a:t>MOVU</a:t>
            </a:r>
          </a:p>
          <a:p>
            <a:pPr algn="ctr">
              <a:lnSpc>
                <a:spcPct val="70000"/>
              </a:lnSpc>
              <a:spcBef>
                <a:spcPct val="50000"/>
              </a:spcBef>
              <a:defRPr/>
            </a:pPr>
            <a:r>
              <a:rPr lang="en-US" sz="5400" b="1">
                <a:solidFill>
                  <a:srgbClr val="25A5FA"/>
                </a:solidFill>
                <a:ea typeface="+mn-ea"/>
                <a:cs typeface="+mn-cs"/>
              </a:rPr>
              <a:t>CHILU</a:t>
            </a:r>
          </a:p>
        </p:txBody>
      </p:sp>
      <p:sp>
        <p:nvSpPr>
          <p:cNvPr id="28684" name="Text Box 13"/>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spcBef>
                <a:spcPct val="50000"/>
              </a:spcBef>
            </a:pPr>
            <a:endParaRPr lang="en-US" sz="1600" b="1">
              <a:solidFill>
                <a:schemeClr val="tx1"/>
              </a:solidFill>
            </a:endParaRPr>
          </a:p>
        </p:txBody>
      </p:sp>
      <p:sp>
        <p:nvSpPr>
          <p:cNvPr id="585742" name="Text Box 14"/>
          <p:cNvSpPr txBox="1">
            <a:spLocks noChangeArrowheads="1"/>
          </p:cNvSpPr>
          <p:nvPr/>
        </p:nvSpPr>
        <p:spPr bwMode="auto">
          <a:xfrm>
            <a:off x="1778000" y="-22225"/>
            <a:ext cx="1993900"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ea typeface="+mn-ea"/>
                <a:cs typeface="+mn-cs"/>
              </a:rPr>
              <a:t>1 Sam. 9:17</a:t>
            </a:r>
          </a:p>
        </p:txBody>
      </p:sp>
      <p:sp>
        <p:nvSpPr>
          <p:cNvPr id="28686" name="Text Box 15"/>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85744" name="Rectangle 16"/>
          <p:cNvSpPr>
            <a:spLocks noChangeArrowheads="1"/>
          </p:cNvSpPr>
          <p:nvPr/>
        </p:nvSpPr>
        <p:spPr bwMode="auto">
          <a:xfrm>
            <a:off x="8077200" y="6532563"/>
            <a:ext cx="336550" cy="2698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13</a:t>
            </a:r>
          </a:p>
        </p:txBody>
      </p:sp>
      <p:sp>
        <p:nvSpPr>
          <p:cNvPr id="28688" name="Text Box 17"/>
          <p:cNvSpPr txBox="1">
            <a:spLocks noChangeArrowheads="1"/>
          </p:cNvSpPr>
          <p:nvPr/>
        </p:nvSpPr>
        <p:spPr bwMode="auto">
          <a:xfrm>
            <a:off x="7007225" y="6284913"/>
            <a:ext cx="16065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b="1">
                <a:solidFill>
                  <a:schemeClr val="tx1"/>
                </a:solidFill>
                <a:latin typeface="Arial" charset="0"/>
              </a:rPr>
              <a:t>Handbook pg. 31-32</a:t>
            </a:r>
          </a:p>
        </p:txBody>
      </p:sp>
      <p:sp>
        <p:nvSpPr>
          <p:cNvPr id="28689" name="Text Box 18"/>
          <p:cNvSpPr txBox="1">
            <a:spLocks noChangeArrowheads="1"/>
          </p:cNvSpPr>
          <p:nvPr/>
        </p:nvSpPr>
        <p:spPr bwMode="auto">
          <a:xfrm>
            <a:off x="8594725" y="6407150"/>
            <a:ext cx="323850"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1800" b="1">
                <a:solidFill>
                  <a:schemeClr val="tx1"/>
                </a:solidFill>
              </a:rPr>
              <a:t>1</a:t>
            </a:r>
            <a:endParaRPr lang="en-US" sz="2000">
              <a:solidFill>
                <a:srgbClr val="FFA27C"/>
              </a:solidFill>
              <a:latin typeface="B VAG Rounded Bold" charset="0"/>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85739"/>
                                        </p:tgtEl>
                                        <p:attrNameLst>
                                          <p:attrName>style.visibility</p:attrName>
                                        </p:attrNameLst>
                                      </p:cBhvr>
                                      <p:to>
                                        <p:strVal val="visible"/>
                                      </p:to>
                                    </p:set>
                                    <p:animEffect transition="in" filter="wipe(left)">
                                      <p:cBhvr>
                                        <p:cTn id="7" dur="500"/>
                                        <p:tgtEl>
                                          <p:spTgt spid="585739"/>
                                        </p:tgtEl>
                                      </p:cBhvr>
                                    </p:animEffect>
                                  </p:childTnLst>
                                </p:cTn>
                              </p:par>
                            </p:childTnLst>
                          </p:cTn>
                        </p:par>
                        <p:par>
                          <p:cTn id="8" fill="hold" nodeType="afterGroup">
                            <p:stCondLst>
                              <p:cond delay="500"/>
                            </p:stCondLst>
                            <p:childTnLst>
                              <p:par>
                                <p:cTn id="9" presetID="22" presetClass="entr" presetSubtype="8" fill="hold" grpId="0" nodeType="afterEffect">
                                  <p:stCondLst>
                                    <p:cond delay="500"/>
                                  </p:stCondLst>
                                  <p:childTnLst>
                                    <p:set>
                                      <p:cBhvr>
                                        <p:cTn id="10" dur="1" fill="hold">
                                          <p:stCondLst>
                                            <p:cond delay="0"/>
                                          </p:stCondLst>
                                        </p:cTn>
                                        <p:tgtEl>
                                          <p:spTgt spid="585738"/>
                                        </p:tgtEl>
                                        <p:attrNameLst>
                                          <p:attrName>style.visibility</p:attrName>
                                        </p:attrNameLst>
                                      </p:cBhvr>
                                      <p:to>
                                        <p:strVal val="visible"/>
                                      </p:to>
                                    </p:set>
                                    <p:animEffect transition="in" filter="wipe(left)">
                                      <p:cBhvr>
                                        <p:cTn id="11" dur="500"/>
                                        <p:tgtEl>
                                          <p:spTgt spid="58573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85740"/>
                                        </p:tgtEl>
                                        <p:attrNameLst>
                                          <p:attrName>style.visibility</p:attrName>
                                        </p:attrNameLst>
                                      </p:cBhvr>
                                      <p:to>
                                        <p:strVal val="visible"/>
                                      </p:to>
                                    </p:set>
                                    <p:animEffect transition="in" filter="wipe(left)">
                                      <p:cBhvr>
                                        <p:cTn id="16" dur="500"/>
                                        <p:tgtEl>
                                          <p:spTgt spid="5857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5738" grpId="0" animBg="1"/>
      <p:bldP spid="585739" grpId="0" autoUpdateAnimBg="0"/>
      <p:bldP spid="585740"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21" name="Group 2"/>
          <p:cNvGrpSpPr>
            <a:grpSpLocks/>
          </p:cNvGrpSpPr>
          <p:nvPr/>
        </p:nvGrpSpPr>
        <p:grpSpPr bwMode="auto">
          <a:xfrm>
            <a:off x="2219325" y="788988"/>
            <a:ext cx="5281613" cy="5100637"/>
            <a:chOff x="1349" y="497"/>
            <a:chExt cx="3327" cy="3213"/>
          </a:xfrm>
        </p:grpSpPr>
        <p:sp>
          <p:nvSpPr>
            <p:cNvPr id="30728" name="Oval 3"/>
            <p:cNvSpPr>
              <a:spLocks noChangeArrowheads="1"/>
            </p:cNvSpPr>
            <p:nvPr/>
          </p:nvSpPr>
          <p:spPr bwMode="auto">
            <a:xfrm>
              <a:off x="1349" y="622"/>
              <a:ext cx="3184" cy="3088"/>
            </a:xfrm>
            <a:prstGeom prst="ellipse">
              <a:avLst/>
            </a:prstGeom>
            <a:noFill/>
            <a:ln w="104775">
              <a:solidFill>
                <a:srgbClr val="858585"/>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0729" name="Freeform 4"/>
            <p:cNvSpPr>
              <a:spLocks/>
            </p:cNvSpPr>
            <p:nvPr/>
          </p:nvSpPr>
          <p:spPr bwMode="auto">
            <a:xfrm>
              <a:off x="2935" y="497"/>
              <a:ext cx="1668" cy="1448"/>
            </a:xfrm>
            <a:custGeom>
              <a:avLst/>
              <a:gdLst>
                <a:gd name="T0" fmla="*/ 63 w 1668"/>
                <a:gd name="T1" fmla="*/ 25 h 1448"/>
                <a:gd name="T2" fmla="*/ 12 w 1668"/>
                <a:gd name="T3" fmla="*/ 92 h 1448"/>
                <a:gd name="T4" fmla="*/ 46 w 1668"/>
                <a:gd name="T5" fmla="*/ 219 h 1448"/>
                <a:gd name="T6" fmla="*/ 54 w 1668"/>
                <a:gd name="T7" fmla="*/ 278 h 1448"/>
                <a:gd name="T8" fmla="*/ 130 w 1668"/>
                <a:gd name="T9" fmla="*/ 311 h 1448"/>
                <a:gd name="T10" fmla="*/ 374 w 1668"/>
                <a:gd name="T11" fmla="*/ 370 h 1448"/>
                <a:gd name="T12" fmla="*/ 636 w 1668"/>
                <a:gd name="T13" fmla="*/ 396 h 1448"/>
                <a:gd name="T14" fmla="*/ 753 w 1668"/>
                <a:gd name="T15" fmla="*/ 429 h 1448"/>
                <a:gd name="T16" fmla="*/ 854 w 1668"/>
                <a:gd name="T17" fmla="*/ 497 h 1448"/>
                <a:gd name="T18" fmla="*/ 897 w 1668"/>
                <a:gd name="T19" fmla="*/ 539 h 1448"/>
                <a:gd name="T20" fmla="*/ 913 w 1668"/>
                <a:gd name="T21" fmla="*/ 564 h 1448"/>
                <a:gd name="T22" fmla="*/ 964 w 1668"/>
                <a:gd name="T23" fmla="*/ 598 h 1448"/>
                <a:gd name="T24" fmla="*/ 1149 w 1668"/>
                <a:gd name="T25" fmla="*/ 732 h 1448"/>
                <a:gd name="T26" fmla="*/ 1242 w 1668"/>
                <a:gd name="T27" fmla="*/ 808 h 1448"/>
                <a:gd name="T28" fmla="*/ 1276 w 1668"/>
                <a:gd name="T29" fmla="*/ 850 h 1448"/>
                <a:gd name="T30" fmla="*/ 1284 w 1668"/>
                <a:gd name="T31" fmla="*/ 876 h 1448"/>
                <a:gd name="T32" fmla="*/ 1318 w 1668"/>
                <a:gd name="T33" fmla="*/ 935 h 1448"/>
                <a:gd name="T34" fmla="*/ 1360 w 1668"/>
                <a:gd name="T35" fmla="*/ 1086 h 1448"/>
                <a:gd name="T36" fmla="*/ 1436 w 1668"/>
                <a:gd name="T37" fmla="*/ 1305 h 1448"/>
                <a:gd name="T38" fmla="*/ 1444 w 1668"/>
                <a:gd name="T39" fmla="*/ 1330 h 1448"/>
                <a:gd name="T40" fmla="*/ 1469 w 1668"/>
                <a:gd name="T41" fmla="*/ 1356 h 1448"/>
                <a:gd name="T42" fmla="*/ 1528 w 1668"/>
                <a:gd name="T43" fmla="*/ 1448 h 1448"/>
                <a:gd name="T44" fmla="*/ 1604 w 1668"/>
                <a:gd name="T45" fmla="*/ 1415 h 1448"/>
                <a:gd name="T46" fmla="*/ 1629 w 1668"/>
                <a:gd name="T47" fmla="*/ 1398 h 1448"/>
                <a:gd name="T48" fmla="*/ 1663 w 1668"/>
                <a:gd name="T49" fmla="*/ 1389 h 1448"/>
                <a:gd name="T50" fmla="*/ 1646 w 1668"/>
                <a:gd name="T51" fmla="*/ 1280 h 1448"/>
                <a:gd name="T52" fmla="*/ 1604 w 1668"/>
                <a:gd name="T53" fmla="*/ 1086 h 1448"/>
                <a:gd name="T54" fmla="*/ 1562 w 1668"/>
                <a:gd name="T55" fmla="*/ 935 h 1448"/>
                <a:gd name="T56" fmla="*/ 1545 w 1668"/>
                <a:gd name="T57" fmla="*/ 901 h 1448"/>
                <a:gd name="T58" fmla="*/ 1511 w 1668"/>
                <a:gd name="T59" fmla="*/ 850 h 1448"/>
                <a:gd name="T60" fmla="*/ 1393 w 1668"/>
                <a:gd name="T61" fmla="*/ 716 h 1448"/>
                <a:gd name="T62" fmla="*/ 1385 w 1668"/>
                <a:gd name="T63" fmla="*/ 690 h 1448"/>
                <a:gd name="T64" fmla="*/ 1334 w 1668"/>
                <a:gd name="T65" fmla="*/ 674 h 1448"/>
                <a:gd name="T66" fmla="*/ 1259 w 1668"/>
                <a:gd name="T67" fmla="*/ 598 h 1448"/>
                <a:gd name="T68" fmla="*/ 1250 w 1668"/>
                <a:gd name="T69" fmla="*/ 572 h 1448"/>
                <a:gd name="T70" fmla="*/ 1090 w 1668"/>
                <a:gd name="T71" fmla="*/ 455 h 1448"/>
                <a:gd name="T72" fmla="*/ 1014 w 1668"/>
                <a:gd name="T73" fmla="*/ 396 h 1448"/>
                <a:gd name="T74" fmla="*/ 972 w 1668"/>
                <a:gd name="T75" fmla="*/ 345 h 1448"/>
                <a:gd name="T76" fmla="*/ 922 w 1668"/>
                <a:gd name="T77" fmla="*/ 311 h 1448"/>
                <a:gd name="T78" fmla="*/ 838 w 1668"/>
                <a:gd name="T79" fmla="*/ 269 h 1448"/>
                <a:gd name="T80" fmla="*/ 753 w 1668"/>
                <a:gd name="T81" fmla="*/ 252 h 1448"/>
                <a:gd name="T82" fmla="*/ 694 w 1668"/>
                <a:gd name="T83" fmla="*/ 177 h 1448"/>
                <a:gd name="T84" fmla="*/ 644 w 1668"/>
                <a:gd name="T85" fmla="*/ 160 h 1448"/>
                <a:gd name="T86" fmla="*/ 417 w 1668"/>
                <a:gd name="T87" fmla="*/ 84 h 1448"/>
                <a:gd name="T88" fmla="*/ 181 w 1668"/>
                <a:gd name="T89" fmla="*/ 0 h 1448"/>
                <a:gd name="T90" fmla="*/ 147 w 1668"/>
                <a:gd name="T91" fmla="*/ 8 h 1448"/>
                <a:gd name="T92" fmla="*/ 88 w 1668"/>
                <a:gd name="T93" fmla="*/ 17 h 1448"/>
                <a:gd name="T94" fmla="*/ 63 w 1668"/>
                <a:gd name="T95" fmla="*/ 25 h 144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668"/>
                <a:gd name="T145" fmla="*/ 0 h 1448"/>
                <a:gd name="T146" fmla="*/ 1668 w 1668"/>
                <a:gd name="T147" fmla="*/ 1448 h 144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668" h="1448">
                  <a:moveTo>
                    <a:pt x="63" y="25"/>
                  </a:moveTo>
                  <a:cubicBezTo>
                    <a:pt x="33" y="45"/>
                    <a:pt x="31" y="62"/>
                    <a:pt x="12" y="92"/>
                  </a:cubicBezTo>
                  <a:cubicBezTo>
                    <a:pt x="0" y="142"/>
                    <a:pt x="1" y="188"/>
                    <a:pt x="46" y="219"/>
                  </a:cubicBezTo>
                  <a:cubicBezTo>
                    <a:pt x="48" y="238"/>
                    <a:pt x="45" y="259"/>
                    <a:pt x="54" y="278"/>
                  </a:cubicBezTo>
                  <a:cubicBezTo>
                    <a:pt x="61" y="293"/>
                    <a:pt x="126" y="310"/>
                    <a:pt x="130" y="311"/>
                  </a:cubicBezTo>
                  <a:cubicBezTo>
                    <a:pt x="211" y="332"/>
                    <a:pt x="289" y="361"/>
                    <a:pt x="374" y="370"/>
                  </a:cubicBezTo>
                  <a:cubicBezTo>
                    <a:pt x="460" y="392"/>
                    <a:pt x="545" y="391"/>
                    <a:pt x="636" y="396"/>
                  </a:cubicBezTo>
                  <a:cubicBezTo>
                    <a:pt x="674" y="408"/>
                    <a:pt x="714" y="416"/>
                    <a:pt x="753" y="429"/>
                  </a:cubicBezTo>
                  <a:cubicBezTo>
                    <a:pt x="789" y="453"/>
                    <a:pt x="813" y="475"/>
                    <a:pt x="854" y="497"/>
                  </a:cubicBezTo>
                  <a:cubicBezTo>
                    <a:pt x="901" y="566"/>
                    <a:pt x="837" y="479"/>
                    <a:pt x="897" y="539"/>
                  </a:cubicBezTo>
                  <a:cubicBezTo>
                    <a:pt x="903" y="545"/>
                    <a:pt x="905" y="557"/>
                    <a:pt x="913" y="564"/>
                  </a:cubicBezTo>
                  <a:cubicBezTo>
                    <a:pt x="928" y="577"/>
                    <a:pt x="949" y="583"/>
                    <a:pt x="964" y="598"/>
                  </a:cubicBezTo>
                  <a:cubicBezTo>
                    <a:pt x="1015" y="649"/>
                    <a:pt x="1078" y="709"/>
                    <a:pt x="1149" y="732"/>
                  </a:cubicBezTo>
                  <a:cubicBezTo>
                    <a:pt x="1185" y="756"/>
                    <a:pt x="1198" y="793"/>
                    <a:pt x="1242" y="808"/>
                  </a:cubicBezTo>
                  <a:cubicBezTo>
                    <a:pt x="1262" y="873"/>
                    <a:pt x="1231" y="795"/>
                    <a:pt x="1276" y="850"/>
                  </a:cubicBezTo>
                  <a:cubicBezTo>
                    <a:pt x="1281" y="857"/>
                    <a:pt x="1280" y="867"/>
                    <a:pt x="1284" y="876"/>
                  </a:cubicBezTo>
                  <a:cubicBezTo>
                    <a:pt x="1293" y="896"/>
                    <a:pt x="1307" y="914"/>
                    <a:pt x="1318" y="935"/>
                  </a:cubicBezTo>
                  <a:cubicBezTo>
                    <a:pt x="1324" y="986"/>
                    <a:pt x="1330" y="1042"/>
                    <a:pt x="1360" y="1086"/>
                  </a:cubicBezTo>
                  <a:cubicBezTo>
                    <a:pt x="1376" y="1157"/>
                    <a:pt x="1394" y="1244"/>
                    <a:pt x="1436" y="1305"/>
                  </a:cubicBezTo>
                  <a:cubicBezTo>
                    <a:pt x="1438" y="1313"/>
                    <a:pt x="1439" y="1322"/>
                    <a:pt x="1444" y="1330"/>
                  </a:cubicBezTo>
                  <a:cubicBezTo>
                    <a:pt x="1450" y="1340"/>
                    <a:pt x="1464" y="1344"/>
                    <a:pt x="1469" y="1356"/>
                  </a:cubicBezTo>
                  <a:cubicBezTo>
                    <a:pt x="1497" y="1432"/>
                    <a:pt x="1449" y="1422"/>
                    <a:pt x="1528" y="1448"/>
                  </a:cubicBezTo>
                  <a:cubicBezTo>
                    <a:pt x="1555" y="1439"/>
                    <a:pt x="1576" y="1423"/>
                    <a:pt x="1604" y="1415"/>
                  </a:cubicBezTo>
                  <a:cubicBezTo>
                    <a:pt x="1612" y="1409"/>
                    <a:pt x="1619" y="1402"/>
                    <a:pt x="1629" y="1398"/>
                  </a:cubicBezTo>
                  <a:cubicBezTo>
                    <a:pt x="1639" y="1393"/>
                    <a:pt x="1659" y="1400"/>
                    <a:pt x="1663" y="1389"/>
                  </a:cubicBezTo>
                  <a:cubicBezTo>
                    <a:pt x="1668" y="1370"/>
                    <a:pt x="1652" y="1307"/>
                    <a:pt x="1646" y="1280"/>
                  </a:cubicBezTo>
                  <a:cubicBezTo>
                    <a:pt x="1662" y="1228"/>
                    <a:pt x="1635" y="1132"/>
                    <a:pt x="1604" y="1086"/>
                  </a:cubicBezTo>
                  <a:cubicBezTo>
                    <a:pt x="1595" y="1041"/>
                    <a:pt x="1580" y="972"/>
                    <a:pt x="1562" y="935"/>
                  </a:cubicBezTo>
                  <a:cubicBezTo>
                    <a:pt x="1556" y="923"/>
                    <a:pt x="1551" y="911"/>
                    <a:pt x="1545" y="901"/>
                  </a:cubicBezTo>
                  <a:cubicBezTo>
                    <a:pt x="1534" y="883"/>
                    <a:pt x="1511" y="850"/>
                    <a:pt x="1511" y="850"/>
                  </a:cubicBezTo>
                  <a:cubicBezTo>
                    <a:pt x="1495" y="786"/>
                    <a:pt x="1447" y="749"/>
                    <a:pt x="1393" y="716"/>
                  </a:cubicBezTo>
                  <a:cubicBezTo>
                    <a:pt x="1390" y="707"/>
                    <a:pt x="1392" y="695"/>
                    <a:pt x="1385" y="690"/>
                  </a:cubicBezTo>
                  <a:cubicBezTo>
                    <a:pt x="1370" y="679"/>
                    <a:pt x="1334" y="674"/>
                    <a:pt x="1334" y="674"/>
                  </a:cubicBezTo>
                  <a:cubicBezTo>
                    <a:pt x="1304" y="653"/>
                    <a:pt x="1275" y="630"/>
                    <a:pt x="1259" y="598"/>
                  </a:cubicBezTo>
                  <a:cubicBezTo>
                    <a:pt x="1254" y="589"/>
                    <a:pt x="1255" y="579"/>
                    <a:pt x="1250" y="572"/>
                  </a:cubicBezTo>
                  <a:cubicBezTo>
                    <a:pt x="1206" y="515"/>
                    <a:pt x="1147" y="490"/>
                    <a:pt x="1090" y="455"/>
                  </a:cubicBezTo>
                  <a:cubicBezTo>
                    <a:pt x="1068" y="421"/>
                    <a:pt x="1049" y="412"/>
                    <a:pt x="1014" y="396"/>
                  </a:cubicBezTo>
                  <a:cubicBezTo>
                    <a:pt x="998" y="380"/>
                    <a:pt x="988" y="359"/>
                    <a:pt x="972" y="345"/>
                  </a:cubicBezTo>
                  <a:cubicBezTo>
                    <a:pt x="956" y="331"/>
                    <a:pt x="922" y="311"/>
                    <a:pt x="922" y="311"/>
                  </a:cubicBezTo>
                  <a:cubicBezTo>
                    <a:pt x="899" y="278"/>
                    <a:pt x="876" y="277"/>
                    <a:pt x="838" y="269"/>
                  </a:cubicBezTo>
                  <a:cubicBezTo>
                    <a:pt x="809" y="262"/>
                    <a:pt x="753" y="252"/>
                    <a:pt x="753" y="252"/>
                  </a:cubicBezTo>
                  <a:cubicBezTo>
                    <a:pt x="740" y="232"/>
                    <a:pt x="711" y="190"/>
                    <a:pt x="694" y="177"/>
                  </a:cubicBezTo>
                  <a:cubicBezTo>
                    <a:pt x="691" y="174"/>
                    <a:pt x="647" y="161"/>
                    <a:pt x="644" y="160"/>
                  </a:cubicBezTo>
                  <a:cubicBezTo>
                    <a:pt x="582" y="118"/>
                    <a:pt x="488" y="101"/>
                    <a:pt x="417" y="84"/>
                  </a:cubicBezTo>
                  <a:cubicBezTo>
                    <a:pt x="345" y="36"/>
                    <a:pt x="265" y="11"/>
                    <a:pt x="181" y="0"/>
                  </a:cubicBezTo>
                  <a:cubicBezTo>
                    <a:pt x="169" y="2"/>
                    <a:pt x="158" y="5"/>
                    <a:pt x="147" y="8"/>
                  </a:cubicBezTo>
                  <a:cubicBezTo>
                    <a:pt x="127" y="11"/>
                    <a:pt x="107" y="13"/>
                    <a:pt x="88" y="17"/>
                  </a:cubicBezTo>
                  <a:cubicBezTo>
                    <a:pt x="79" y="18"/>
                    <a:pt x="63" y="25"/>
                    <a:pt x="63" y="25"/>
                  </a:cubicBezTo>
                  <a:close/>
                </a:path>
              </a:pathLst>
            </a:custGeom>
            <a:solidFill>
              <a:srgbClr val="535353"/>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30730" name="Freeform 5"/>
            <p:cNvSpPr>
              <a:spLocks/>
            </p:cNvSpPr>
            <p:nvPr/>
          </p:nvSpPr>
          <p:spPr bwMode="auto">
            <a:xfrm>
              <a:off x="4441" y="1903"/>
              <a:ext cx="235" cy="187"/>
            </a:xfrm>
            <a:custGeom>
              <a:avLst/>
              <a:gdLst>
                <a:gd name="T0" fmla="*/ 216 w 235"/>
                <a:gd name="T1" fmla="*/ 160 h 187"/>
                <a:gd name="T2" fmla="*/ 140 w 235"/>
                <a:gd name="T3" fmla="*/ 42 h 187"/>
                <a:gd name="T4" fmla="*/ 106 w 235"/>
                <a:gd name="T5" fmla="*/ 0 h 187"/>
                <a:gd name="T6" fmla="*/ 81 w 235"/>
                <a:gd name="T7" fmla="*/ 17 h 187"/>
                <a:gd name="T8" fmla="*/ 31 w 235"/>
                <a:gd name="T9" fmla="*/ 34 h 187"/>
                <a:gd name="T10" fmla="*/ 14 w 235"/>
                <a:gd name="T11" fmla="*/ 110 h 187"/>
                <a:gd name="T12" fmla="*/ 5 w 235"/>
                <a:gd name="T13" fmla="*/ 169 h 187"/>
                <a:gd name="T14" fmla="*/ 31 w 235"/>
                <a:gd name="T15" fmla="*/ 185 h 187"/>
                <a:gd name="T16" fmla="*/ 216 w 235"/>
                <a:gd name="T17" fmla="*/ 177 h 187"/>
                <a:gd name="T18" fmla="*/ 233 w 235"/>
                <a:gd name="T19" fmla="*/ 152 h 187"/>
                <a:gd name="T20" fmla="*/ 207 w 235"/>
                <a:gd name="T21" fmla="*/ 135 h 187"/>
                <a:gd name="T22" fmla="*/ 216 w 235"/>
                <a:gd name="T23" fmla="*/ 160 h 1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5"/>
                <a:gd name="T37" fmla="*/ 0 h 187"/>
                <a:gd name="T38" fmla="*/ 235 w 235"/>
                <a:gd name="T39" fmla="*/ 187 h 18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5" h="187">
                  <a:moveTo>
                    <a:pt x="216" y="160"/>
                  </a:moveTo>
                  <a:cubicBezTo>
                    <a:pt x="198" y="112"/>
                    <a:pt x="183" y="71"/>
                    <a:pt x="140" y="42"/>
                  </a:cubicBezTo>
                  <a:cubicBezTo>
                    <a:pt x="134" y="25"/>
                    <a:pt x="132" y="0"/>
                    <a:pt x="106" y="0"/>
                  </a:cubicBezTo>
                  <a:cubicBezTo>
                    <a:pt x="95" y="0"/>
                    <a:pt x="90" y="12"/>
                    <a:pt x="81" y="17"/>
                  </a:cubicBezTo>
                  <a:cubicBezTo>
                    <a:pt x="65" y="24"/>
                    <a:pt x="47" y="28"/>
                    <a:pt x="31" y="34"/>
                  </a:cubicBezTo>
                  <a:cubicBezTo>
                    <a:pt x="4" y="73"/>
                    <a:pt x="27" y="67"/>
                    <a:pt x="14" y="110"/>
                  </a:cubicBezTo>
                  <a:cubicBezTo>
                    <a:pt x="11" y="129"/>
                    <a:pt x="0" y="149"/>
                    <a:pt x="5" y="169"/>
                  </a:cubicBezTo>
                  <a:cubicBezTo>
                    <a:pt x="7" y="178"/>
                    <a:pt x="20" y="184"/>
                    <a:pt x="31" y="185"/>
                  </a:cubicBezTo>
                  <a:cubicBezTo>
                    <a:pt x="92" y="187"/>
                    <a:pt x="154" y="179"/>
                    <a:pt x="216" y="177"/>
                  </a:cubicBezTo>
                  <a:cubicBezTo>
                    <a:pt x="221" y="168"/>
                    <a:pt x="235" y="161"/>
                    <a:pt x="233" y="152"/>
                  </a:cubicBezTo>
                  <a:cubicBezTo>
                    <a:pt x="230" y="141"/>
                    <a:pt x="216" y="130"/>
                    <a:pt x="207" y="135"/>
                  </a:cubicBezTo>
                  <a:cubicBezTo>
                    <a:pt x="198" y="138"/>
                    <a:pt x="213" y="151"/>
                    <a:pt x="216" y="160"/>
                  </a:cubicBezTo>
                  <a:close/>
                </a:path>
              </a:pathLst>
            </a:custGeom>
            <a:solidFill>
              <a:srgbClr val="656565"/>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sp>
        <p:nvSpPr>
          <p:cNvPr id="584710" name="Arc 6"/>
          <p:cNvSpPr>
            <a:spLocks/>
          </p:cNvSpPr>
          <p:nvPr/>
        </p:nvSpPr>
        <p:spPr bwMode="auto">
          <a:xfrm>
            <a:off x="4651375" y="990600"/>
            <a:ext cx="2540000" cy="2327275"/>
          </a:xfrm>
          <a:custGeom>
            <a:avLst/>
            <a:gdLst>
              <a:gd name="T0" fmla="*/ 0 w 21600"/>
              <a:gd name="T1" fmla="*/ 0 h 21600"/>
              <a:gd name="T2" fmla="*/ 298685185 w 21600"/>
              <a:gd name="T3" fmla="*/ 250750413 h 21600"/>
              <a:gd name="T4" fmla="*/ 0 w 21600"/>
              <a:gd name="T5" fmla="*/ 25075041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76200">
            <a:solidFill>
              <a:srgbClr val="F8131B"/>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584711" name="Text Box 7"/>
          <p:cNvSpPr txBox="1">
            <a:spLocks noChangeArrowheads="1"/>
          </p:cNvSpPr>
          <p:nvPr/>
        </p:nvSpPr>
        <p:spPr bwMode="auto">
          <a:xfrm>
            <a:off x="3751263" y="1814513"/>
            <a:ext cx="2228850" cy="3581400"/>
          </a:xfrm>
          <a:prstGeom prst="rect">
            <a:avLst/>
          </a:prstGeom>
          <a:noFill/>
          <a:ln w="12700">
            <a:noFill/>
            <a:miter lim="800000"/>
            <a:headEnd/>
            <a:tailEnd/>
          </a:ln>
          <a:effectLst>
            <a:outerShdw blurRad="63500" dist="109250" dir="2132261" algn="ctr" rotWithShape="0">
              <a:schemeClr val="bg2">
                <a:alpha val="74998"/>
              </a:schemeClr>
            </a:outerShdw>
          </a:effectLst>
        </p:spPr>
        <p:txBody>
          <a:bodyPr>
            <a:spAutoFit/>
          </a:bodyPr>
          <a:lstStyle/>
          <a:p>
            <a:pPr>
              <a:spcBef>
                <a:spcPct val="50000"/>
              </a:spcBef>
              <a:defRPr/>
            </a:pPr>
            <a:r>
              <a:rPr lang="en-US" sz="22900">
                <a:solidFill>
                  <a:srgbClr val="FA0532"/>
                </a:solidFill>
                <a:latin typeface="Times" charset="0"/>
                <a:ea typeface="+mn-ea"/>
                <a:cs typeface="+mn-cs"/>
              </a:rPr>
              <a:t>M</a:t>
            </a:r>
          </a:p>
        </p:txBody>
      </p:sp>
      <p:sp>
        <p:nvSpPr>
          <p:cNvPr id="584712" name="Rectangle 8"/>
          <p:cNvSpPr>
            <a:spLocks noChangeArrowheads="1"/>
          </p:cNvSpPr>
          <p:nvPr/>
        </p:nvSpPr>
        <p:spPr bwMode="auto">
          <a:xfrm>
            <a:off x="2649538" y="2292350"/>
            <a:ext cx="5068887" cy="2466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5600">
                <a:solidFill>
                  <a:srgbClr val="FAFD00"/>
                </a:solidFill>
                <a:latin typeface="Times" charset="0"/>
                <a:ea typeface="+mn-ea"/>
                <a:cs typeface="+mn-cs"/>
              </a:rPr>
              <a:t>A</a:t>
            </a:r>
            <a:r>
              <a:rPr lang="en-US" sz="14200">
                <a:solidFill>
                  <a:srgbClr val="FA0532"/>
                </a:solidFill>
                <a:latin typeface="Times" charset="0"/>
                <a:ea typeface="+mn-ea"/>
                <a:cs typeface="+mn-cs"/>
              </a:rPr>
              <a:t>    </a:t>
            </a:r>
            <a:r>
              <a:rPr lang="en-US" sz="14200">
                <a:solidFill>
                  <a:srgbClr val="51DC00"/>
                </a:solidFill>
                <a:latin typeface="Times" charset="0"/>
                <a:ea typeface="+mn-ea"/>
                <a:cs typeface="+mn-cs"/>
              </a:rPr>
              <a:t> </a:t>
            </a:r>
            <a:r>
              <a:rPr lang="en-US" sz="14200">
                <a:solidFill>
                  <a:srgbClr val="FAFD00"/>
                </a:solidFill>
                <a:latin typeface="Times" charset="0"/>
                <a:ea typeface="+mn-ea"/>
                <a:cs typeface="+mn-cs"/>
              </a:rPr>
              <a:t>C</a:t>
            </a:r>
          </a:p>
        </p:txBody>
      </p:sp>
      <p:sp>
        <p:nvSpPr>
          <p:cNvPr id="584713" name="Rectangle 9"/>
          <p:cNvSpPr>
            <a:spLocks noChangeArrowheads="1"/>
          </p:cNvSpPr>
          <p:nvPr/>
        </p:nvSpPr>
        <p:spPr bwMode="auto">
          <a:xfrm>
            <a:off x="1322388" y="4502150"/>
            <a:ext cx="6810375" cy="118586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ja-JP" altLang="en-US" sz="7200" i="1">
                <a:solidFill>
                  <a:srgbClr val="00FF00"/>
                </a:solidFill>
                <a:latin typeface="Times" charset="0"/>
              </a:rPr>
              <a:t>“</a:t>
            </a:r>
            <a:r>
              <a:rPr lang="en-US" sz="7200" i="1">
                <a:solidFill>
                  <a:srgbClr val="00FF00"/>
                </a:solidFill>
                <a:latin typeface="Times" charset="0"/>
              </a:rPr>
              <a:t>MOVU CHILU</a:t>
            </a:r>
            <a:r>
              <a:rPr lang="ja-JP" altLang="en-US" sz="7200" i="1">
                <a:solidFill>
                  <a:srgbClr val="00FF00"/>
                </a:solidFill>
                <a:latin typeface="Times" charset="0"/>
              </a:rPr>
              <a:t>”</a:t>
            </a:r>
            <a:endParaRPr lang="en-US" sz="7200" i="1">
              <a:solidFill>
                <a:srgbClr val="00FF00"/>
              </a:solidFill>
              <a:latin typeface="Times" charset="0"/>
            </a:endParaRPr>
          </a:p>
        </p:txBody>
      </p:sp>
      <p:sp>
        <p:nvSpPr>
          <p:cNvPr id="30726" name="Text Box 10"/>
          <p:cNvSpPr txBox="1">
            <a:spLocks noChangeArrowheads="1"/>
          </p:cNvSpPr>
          <p:nvPr/>
        </p:nvSpPr>
        <p:spPr bwMode="auto">
          <a:xfrm>
            <a:off x="8594725" y="6407150"/>
            <a:ext cx="323850"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1800" b="1">
                <a:solidFill>
                  <a:schemeClr val="tx1"/>
                </a:solidFill>
              </a:rPr>
              <a:t>2</a:t>
            </a:r>
            <a:endParaRPr lang="en-US" sz="2000">
              <a:solidFill>
                <a:srgbClr val="FFA27C"/>
              </a:solidFill>
              <a:latin typeface="B VAG Rounded Bold" charset="0"/>
            </a:endParaRPr>
          </a:p>
        </p:txBody>
      </p:sp>
      <p:sp>
        <p:nvSpPr>
          <p:cNvPr id="584715" name="Rectangle 11"/>
          <p:cNvSpPr>
            <a:spLocks noChangeArrowheads="1"/>
          </p:cNvSpPr>
          <p:nvPr/>
        </p:nvSpPr>
        <p:spPr bwMode="auto">
          <a:xfrm>
            <a:off x="8085138" y="6540500"/>
            <a:ext cx="336550" cy="2698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14</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84710"/>
                                        </p:tgtEl>
                                        <p:attrNameLst>
                                          <p:attrName>style.visibility</p:attrName>
                                        </p:attrNameLst>
                                      </p:cBhvr>
                                      <p:to>
                                        <p:strVal val="visible"/>
                                      </p:to>
                                    </p:set>
                                    <p:animEffect transition="in" filter="wipe(left)">
                                      <p:cBhvr>
                                        <p:cTn id="7" dur="500"/>
                                        <p:tgtEl>
                                          <p:spTgt spid="5847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84712"/>
                                        </p:tgtEl>
                                        <p:attrNameLst>
                                          <p:attrName>style.visibility</p:attrName>
                                        </p:attrNameLst>
                                      </p:cBhvr>
                                      <p:to>
                                        <p:strVal val="visible"/>
                                      </p:to>
                                    </p:set>
                                    <p:animEffect transition="in" filter="dissolve">
                                      <p:cBhvr>
                                        <p:cTn id="12" dur="500"/>
                                        <p:tgtEl>
                                          <p:spTgt spid="584712"/>
                                        </p:tgtEl>
                                      </p:cBhvr>
                                    </p:animEffect>
                                  </p:childTnLst>
                                </p:cTn>
                              </p:par>
                            </p:childTnLst>
                          </p:cTn>
                        </p:par>
                        <p:par>
                          <p:cTn id="13" fill="hold" nodeType="afterGroup">
                            <p:stCondLst>
                              <p:cond delay="500"/>
                            </p:stCondLst>
                            <p:childTnLst>
                              <p:par>
                                <p:cTn id="14" presetID="23" presetClass="entr" presetSubtype="528" fill="hold" grpId="0" nodeType="afterEffect">
                                  <p:stCondLst>
                                    <p:cond delay="0"/>
                                  </p:stCondLst>
                                  <p:childTnLst>
                                    <p:set>
                                      <p:cBhvr>
                                        <p:cTn id="15" dur="1" fill="hold">
                                          <p:stCondLst>
                                            <p:cond delay="0"/>
                                          </p:stCondLst>
                                        </p:cTn>
                                        <p:tgtEl>
                                          <p:spTgt spid="584711"/>
                                        </p:tgtEl>
                                        <p:attrNameLst>
                                          <p:attrName>style.visibility</p:attrName>
                                        </p:attrNameLst>
                                      </p:cBhvr>
                                      <p:to>
                                        <p:strVal val="visible"/>
                                      </p:to>
                                    </p:set>
                                    <p:anim calcmode="lin" valueType="num">
                                      <p:cBhvr>
                                        <p:cTn id="16" dur="500" fill="hold"/>
                                        <p:tgtEl>
                                          <p:spTgt spid="584711"/>
                                        </p:tgtEl>
                                        <p:attrNameLst>
                                          <p:attrName>ppt_w</p:attrName>
                                        </p:attrNameLst>
                                      </p:cBhvr>
                                      <p:tavLst>
                                        <p:tav tm="0">
                                          <p:val>
                                            <p:fltVal val="0"/>
                                          </p:val>
                                        </p:tav>
                                        <p:tav tm="100000">
                                          <p:val>
                                            <p:strVal val="#ppt_w"/>
                                          </p:val>
                                        </p:tav>
                                      </p:tavLst>
                                    </p:anim>
                                    <p:anim calcmode="lin" valueType="num">
                                      <p:cBhvr>
                                        <p:cTn id="17" dur="500" fill="hold"/>
                                        <p:tgtEl>
                                          <p:spTgt spid="584711"/>
                                        </p:tgtEl>
                                        <p:attrNameLst>
                                          <p:attrName>ppt_h</p:attrName>
                                        </p:attrNameLst>
                                      </p:cBhvr>
                                      <p:tavLst>
                                        <p:tav tm="0">
                                          <p:val>
                                            <p:fltVal val="0"/>
                                          </p:val>
                                        </p:tav>
                                        <p:tav tm="100000">
                                          <p:val>
                                            <p:strVal val="#ppt_h"/>
                                          </p:val>
                                        </p:tav>
                                      </p:tavLst>
                                    </p:anim>
                                    <p:anim calcmode="lin" valueType="num">
                                      <p:cBhvr>
                                        <p:cTn id="18" dur="500" fill="hold"/>
                                        <p:tgtEl>
                                          <p:spTgt spid="584711"/>
                                        </p:tgtEl>
                                        <p:attrNameLst>
                                          <p:attrName>ppt_x</p:attrName>
                                        </p:attrNameLst>
                                      </p:cBhvr>
                                      <p:tavLst>
                                        <p:tav tm="0">
                                          <p:val>
                                            <p:fltVal val="0.5"/>
                                          </p:val>
                                        </p:tav>
                                        <p:tav tm="100000">
                                          <p:val>
                                            <p:strVal val="#ppt_x"/>
                                          </p:val>
                                        </p:tav>
                                      </p:tavLst>
                                    </p:anim>
                                    <p:anim calcmode="lin" valueType="num">
                                      <p:cBhvr>
                                        <p:cTn id="19" dur="500" fill="hold"/>
                                        <p:tgtEl>
                                          <p:spTgt spid="584711"/>
                                        </p:tgtEl>
                                        <p:attrNameLst>
                                          <p:attrName>ppt_y</p:attrName>
                                        </p:attrNameLst>
                                      </p:cBhvr>
                                      <p:tavLst>
                                        <p:tav tm="0">
                                          <p:val>
                                            <p:fltVal val="0.5"/>
                                          </p:val>
                                        </p:tav>
                                        <p:tav tm="100000">
                                          <p:val>
                                            <p:strVal val="#ppt_y"/>
                                          </p:val>
                                        </p:tav>
                                      </p:tavLst>
                                    </p:anim>
                                  </p:childTnLst>
                                </p:cTn>
                              </p:par>
                            </p:childTnLst>
                          </p:cTn>
                        </p:par>
                        <p:par>
                          <p:cTn id="20" fill="hold" nodeType="afterGroup">
                            <p:stCondLst>
                              <p:cond delay="1000"/>
                            </p:stCondLst>
                            <p:childTnLst>
                              <p:par>
                                <p:cTn id="21" presetID="9" presetClass="entr" presetSubtype="0" fill="hold" grpId="0" nodeType="afterEffect">
                                  <p:stCondLst>
                                    <p:cond delay="0"/>
                                  </p:stCondLst>
                                  <p:childTnLst>
                                    <p:set>
                                      <p:cBhvr>
                                        <p:cTn id="22" dur="1" fill="hold">
                                          <p:stCondLst>
                                            <p:cond delay="0"/>
                                          </p:stCondLst>
                                        </p:cTn>
                                        <p:tgtEl>
                                          <p:spTgt spid="584713"/>
                                        </p:tgtEl>
                                        <p:attrNameLst>
                                          <p:attrName>style.visibility</p:attrName>
                                        </p:attrNameLst>
                                      </p:cBhvr>
                                      <p:to>
                                        <p:strVal val="visible"/>
                                      </p:to>
                                    </p:set>
                                    <p:animEffect transition="in" filter="dissolve">
                                      <p:cBhvr>
                                        <p:cTn id="23" dur="500"/>
                                        <p:tgtEl>
                                          <p:spTgt spid="5847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4710" grpId="0" animBg="1"/>
      <p:bldP spid="584711" grpId="0" autoUpdateAnimBg="0"/>
      <p:bldP spid="584712" grpId="0" autoUpdateAnimBg="0"/>
      <p:bldP spid="584713"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769" name="Group 2"/>
          <p:cNvGrpSpPr>
            <a:grpSpLocks/>
          </p:cNvGrpSpPr>
          <p:nvPr/>
        </p:nvGrpSpPr>
        <p:grpSpPr bwMode="auto">
          <a:xfrm>
            <a:off x="4156075" y="519113"/>
            <a:ext cx="3490913" cy="5789612"/>
            <a:chOff x="2602" y="327"/>
            <a:chExt cx="2199" cy="3647"/>
          </a:xfrm>
        </p:grpSpPr>
        <p:grpSp>
          <p:nvGrpSpPr>
            <p:cNvPr id="32952" name="Group 3"/>
            <p:cNvGrpSpPr>
              <a:grpSpLocks/>
            </p:cNvGrpSpPr>
            <p:nvPr/>
          </p:nvGrpSpPr>
          <p:grpSpPr bwMode="auto">
            <a:xfrm>
              <a:off x="2602" y="327"/>
              <a:ext cx="992" cy="3647"/>
              <a:chOff x="2602" y="327"/>
              <a:chExt cx="992" cy="3647"/>
            </a:xfrm>
          </p:grpSpPr>
          <p:sp>
            <p:nvSpPr>
              <p:cNvPr id="565252" name="Rectangle 4"/>
              <p:cNvSpPr>
                <a:spLocks noChangeArrowheads="1"/>
              </p:cNvSpPr>
              <p:nvPr/>
            </p:nvSpPr>
            <p:spPr bwMode="auto">
              <a:xfrm>
                <a:off x="3087" y="1240"/>
                <a:ext cx="499" cy="15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a:solidFill>
                      <a:srgbClr val="FFFF00"/>
                    </a:solidFill>
                    <a:latin typeface="Times" charset="0"/>
                    <a:ea typeface="+mn-ea"/>
                    <a:cs typeface="+mn-cs"/>
                  </a:rPr>
                  <a:t>(2000 B.C.)</a:t>
                </a:r>
              </a:p>
            </p:txBody>
          </p:sp>
          <p:sp>
            <p:nvSpPr>
              <p:cNvPr id="32967" name="Rectangle 5"/>
              <p:cNvSpPr>
                <a:spLocks noChangeArrowheads="1"/>
              </p:cNvSpPr>
              <p:nvPr/>
            </p:nvSpPr>
            <p:spPr bwMode="auto">
              <a:xfrm>
                <a:off x="2865" y="327"/>
                <a:ext cx="594"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2968" name="Freeform 6"/>
              <p:cNvSpPr>
                <a:spLocks/>
              </p:cNvSpPr>
              <p:nvPr/>
            </p:nvSpPr>
            <p:spPr bwMode="auto">
              <a:xfrm>
                <a:off x="3113" y="135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32969" name="AutoShape 7"/>
              <p:cNvSpPr>
                <a:spLocks noChangeArrowheads="1"/>
              </p:cNvSpPr>
              <p:nvPr/>
            </p:nvSpPr>
            <p:spPr bwMode="auto">
              <a:xfrm>
                <a:off x="2665" y="1290"/>
                <a:ext cx="460" cy="569"/>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2970" name="Rectangle 8"/>
              <p:cNvSpPr>
                <a:spLocks noChangeArrowheads="1"/>
              </p:cNvSpPr>
              <p:nvPr/>
            </p:nvSpPr>
            <p:spPr bwMode="auto">
              <a:xfrm>
                <a:off x="2664" y="1389"/>
                <a:ext cx="600" cy="66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2971" name="Freeform 9"/>
              <p:cNvSpPr>
                <a:spLocks/>
              </p:cNvSpPr>
              <p:nvPr/>
            </p:nvSpPr>
            <p:spPr bwMode="auto">
              <a:xfrm>
                <a:off x="3039" y="224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32972" name="Rectangle 10"/>
              <p:cNvSpPr>
                <a:spLocks noChangeArrowheads="1"/>
              </p:cNvSpPr>
              <p:nvPr/>
            </p:nvSpPr>
            <p:spPr bwMode="auto">
              <a:xfrm>
                <a:off x="2775" y="2456"/>
                <a:ext cx="192"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2973" name="Freeform 11"/>
              <p:cNvSpPr>
                <a:spLocks/>
              </p:cNvSpPr>
              <p:nvPr/>
            </p:nvSpPr>
            <p:spPr bwMode="auto">
              <a:xfrm>
                <a:off x="3036" y="2223"/>
                <a:ext cx="148" cy="76"/>
              </a:xfrm>
              <a:custGeom>
                <a:avLst/>
                <a:gdLst>
                  <a:gd name="T0" fmla="*/ 147 w 129"/>
                  <a:gd name="T1" fmla="*/ 74 h 49"/>
                  <a:gd name="T2" fmla="*/ 0 w 129"/>
                  <a:gd name="T3" fmla="*/ 74 h 49"/>
                  <a:gd name="T4" fmla="*/ 0 w 129"/>
                  <a:gd name="T5" fmla="*/ 0 h 49"/>
                  <a:gd name="T6" fmla="*/ 147 w 129"/>
                  <a:gd name="T7" fmla="*/ 74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32974" name="AutoShape 12"/>
              <p:cNvSpPr>
                <a:spLocks noChangeArrowheads="1"/>
              </p:cNvSpPr>
              <p:nvPr/>
            </p:nvSpPr>
            <p:spPr bwMode="auto">
              <a:xfrm>
                <a:off x="2672" y="2169"/>
                <a:ext cx="460"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2975" name="Rectangle 13"/>
              <p:cNvSpPr>
                <a:spLocks noChangeArrowheads="1"/>
              </p:cNvSpPr>
              <p:nvPr/>
            </p:nvSpPr>
            <p:spPr bwMode="auto">
              <a:xfrm>
                <a:off x="2673" y="2262"/>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2976" name="Rectangle 14"/>
              <p:cNvSpPr>
                <a:spLocks noChangeArrowheads="1"/>
              </p:cNvSpPr>
              <p:nvPr/>
            </p:nvSpPr>
            <p:spPr bwMode="auto">
              <a:xfrm>
                <a:off x="2743" y="2425"/>
                <a:ext cx="324" cy="120"/>
              </a:xfrm>
              <a:prstGeom prst="rect">
                <a:avLst/>
              </a:prstGeom>
              <a:solidFill>
                <a:srgbClr val="FFFF00"/>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anchor="ctr"/>
              <a:lstStyle/>
              <a:p>
                <a:endParaRPr lang="en-US"/>
              </a:p>
            </p:txBody>
          </p:sp>
          <p:sp>
            <p:nvSpPr>
              <p:cNvPr id="32977" name="AutoShape 15"/>
              <p:cNvSpPr>
                <a:spLocks noChangeArrowheads="1"/>
              </p:cNvSpPr>
              <p:nvPr/>
            </p:nvSpPr>
            <p:spPr bwMode="auto">
              <a:xfrm>
                <a:off x="2639" y="355"/>
                <a:ext cx="460" cy="687"/>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2978" name="Rectangle 16"/>
              <p:cNvSpPr>
                <a:spLocks noChangeArrowheads="1"/>
              </p:cNvSpPr>
              <p:nvPr/>
            </p:nvSpPr>
            <p:spPr bwMode="auto">
              <a:xfrm>
                <a:off x="2638" y="471"/>
                <a:ext cx="600" cy="71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2979" name="AutoShape 17"/>
              <p:cNvSpPr>
                <a:spLocks noChangeArrowheads="1"/>
              </p:cNvSpPr>
              <p:nvPr/>
            </p:nvSpPr>
            <p:spPr bwMode="auto">
              <a:xfrm>
                <a:off x="2649" y="369"/>
                <a:ext cx="438" cy="686"/>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2980" name="AutoShape 18"/>
              <p:cNvSpPr>
                <a:spLocks noChangeArrowheads="1"/>
              </p:cNvSpPr>
              <p:nvPr/>
            </p:nvSpPr>
            <p:spPr bwMode="auto">
              <a:xfrm>
                <a:off x="2675" y="1306"/>
                <a:ext cx="438" cy="569"/>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2981" name="AutoShape 19"/>
              <p:cNvSpPr>
                <a:spLocks noChangeArrowheads="1"/>
              </p:cNvSpPr>
              <p:nvPr/>
            </p:nvSpPr>
            <p:spPr bwMode="auto">
              <a:xfrm>
                <a:off x="2686" y="2189"/>
                <a:ext cx="434" cy="183"/>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2982" name="Rectangle 20"/>
              <p:cNvSpPr>
                <a:spLocks noChangeArrowheads="1"/>
              </p:cNvSpPr>
              <p:nvPr/>
            </p:nvSpPr>
            <p:spPr bwMode="auto">
              <a:xfrm>
                <a:off x="2815" y="3288"/>
                <a:ext cx="160" cy="73"/>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2983" name="Rectangle 21"/>
              <p:cNvSpPr>
                <a:spLocks noChangeArrowheads="1"/>
              </p:cNvSpPr>
              <p:nvPr/>
            </p:nvSpPr>
            <p:spPr bwMode="auto">
              <a:xfrm>
                <a:off x="2780" y="3258"/>
                <a:ext cx="186"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40</a:t>
                </a:r>
              </a:p>
            </p:txBody>
          </p:sp>
          <p:sp>
            <p:nvSpPr>
              <p:cNvPr id="32984" name="AutoShape 22"/>
              <p:cNvSpPr>
                <a:spLocks noChangeArrowheads="1"/>
              </p:cNvSpPr>
              <p:nvPr/>
            </p:nvSpPr>
            <p:spPr bwMode="auto">
              <a:xfrm>
                <a:off x="2672" y="2692"/>
                <a:ext cx="460" cy="2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2985" name="Rectangle 23"/>
              <p:cNvSpPr>
                <a:spLocks noChangeArrowheads="1"/>
              </p:cNvSpPr>
              <p:nvPr/>
            </p:nvSpPr>
            <p:spPr bwMode="auto">
              <a:xfrm>
                <a:off x="2671" y="2792"/>
                <a:ext cx="600" cy="72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2986" name="AutoShape 24"/>
              <p:cNvSpPr>
                <a:spLocks noChangeArrowheads="1"/>
              </p:cNvSpPr>
              <p:nvPr/>
            </p:nvSpPr>
            <p:spPr bwMode="auto">
              <a:xfrm>
                <a:off x="2684" y="2710"/>
                <a:ext cx="440" cy="212"/>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2987" name="Freeform 25"/>
              <p:cNvSpPr>
                <a:spLocks/>
              </p:cNvSpPr>
              <p:nvPr/>
            </p:nvSpPr>
            <p:spPr bwMode="auto">
              <a:xfrm>
                <a:off x="3041" y="364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32988" name="Rectangle 26"/>
              <p:cNvSpPr>
                <a:spLocks noChangeArrowheads="1"/>
              </p:cNvSpPr>
              <p:nvPr/>
            </p:nvSpPr>
            <p:spPr bwMode="auto">
              <a:xfrm>
                <a:off x="2777" y="3854"/>
                <a:ext cx="192"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2989" name="Freeform 27"/>
              <p:cNvSpPr>
                <a:spLocks/>
              </p:cNvSpPr>
              <p:nvPr/>
            </p:nvSpPr>
            <p:spPr bwMode="auto">
              <a:xfrm>
                <a:off x="3038" y="3621"/>
                <a:ext cx="148" cy="76"/>
              </a:xfrm>
              <a:custGeom>
                <a:avLst/>
                <a:gdLst>
                  <a:gd name="T0" fmla="*/ 147 w 129"/>
                  <a:gd name="T1" fmla="*/ 74 h 49"/>
                  <a:gd name="T2" fmla="*/ 0 w 129"/>
                  <a:gd name="T3" fmla="*/ 74 h 49"/>
                  <a:gd name="T4" fmla="*/ 0 w 129"/>
                  <a:gd name="T5" fmla="*/ 0 h 49"/>
                  <a:gd name="T6" fmla="*/ 147 w 129"/>
                  <a:gd name="T7" fmla="*/ 74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32990" name="AutoShape 28"/>
              <p:cNvSpPr>
                <a:spLocks noChangeArrowheads="1"/>
              </p:cNvSpPr>
              <p:nvPr/>
            </p:nvSpPr>
            <p:spPr bwMode="auto">
              <a:xfrm>
                <a:off x="2678" y="3567"/>
                <a:ext cx="464"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2991" name="Rectangle 29"/>
              <p:cNvSpPr>
                <a:spLocks noChangeArrowheads="1"/>
              </p:cNvSpPr>
              <p:nvPr/>
            </p:nvSpPr>
            <p:spPr bwMode="auto">
              <a:xfrm>
                <a:off x="2675" y="3660"/>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2992" name="Rectangle 30"/>
              <p:cNvSpPr>
                <a:spLocks noChangeArrowheads="1"/>
              </p:cNvSpPr>
              <p:nvPr/>
            </p:nvSpPr>
            <p:spPr bwMode="auto">
              <a:xfrm>
                <a:off x="2745" y="3823"/>
                <a:ext cx="324" cy="120"/>
              </a:xfrm>
              <a:prstGeom prst="rect">
                <a:avLst/>
              </a:prstGeom>
              <a:solidFill>
                <a:srgbClr val="FFFF00"/>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anchor="ctr"/>
              <a:lstStyle/>
              <a:p>
                <a:endParaRPr lang="en-US"/>
              </a:p>
            </p:txBody>
          </p:sp>
          <p:sp>
            <p:nvSpPr>
              <p:cNvPr id="32993" name="AutoShape 31"/>
              <p:cNvSpPr>
                <a:spLocks noChangeArrowheads="1"/>
              </p:cNvSpPr>
              <p:nvPr/>
            </p:nvSpPr>
            <p:spPr bwMode="auto">
              <a:xfrm>
                <a:off x="2688" y="3583"/>
                <a:ext cx="448" cy="183"/>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565280" name="Rectangle 32"/>
              <p:cNvSpPr>
                <a:spLocks noChangeArrowheads="1"/>
              </p:cNvSpPr>
              <p:nvPr/>
            </p:nvSpPr>
            <p:spPr bwMode="auto">
              <a:xfrm>
                <a:off x="3095" y="2648"/>
                <a:ext cx="499" cy="15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a:solidFill>
                      <a:srgbClr val="FFFF00"/>
                    </a:solidFill>
                    <a:latin typeface="Times" charset="0"/>
                    <a:ea typeface="+mn-ea"/>
                    <a:cs typeface="+mn-cs"/>
                  </a:rPr>
                  <a:t>(1500 B.C.)</a:t>
                </a:r>
              </a:p>
            </p:txBody>
          </p:sp>
          <p:sp>
            <p:nvSpPr>
              <p:cNvPr id="32995" name="Line 33"/>
              <p:cNvSpPr>
                <a:spLocks noChangeShapeType="1"/>
              </p:cNvSpPr>
              <p:nvPr/>
            </p:nvSpPr>
            <p:spPr bwMode="auto">
              <a:xfrm>
                <a:off x="2667" y="644"/>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996" name="Line 34"/>
              <p:cNvSpPr>
                <a:spLocks noChangeShapeType="1"/>
              </p:cNvSpPr>
              <p:nvPr/>
            </p:nvSpPr>
            <p:spPr bwMode="auto">
              <a:xfrm>
                <a:off x="2667" y="74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997" name="Line 35"/>
              <p:cNvSpPr>
                <a:spLocks noChangeShapeType="1"/>
              </p:cNvSpPr>
              <p:nvPr/>
            </p:nvSpPr>
            <p:spPr bwMode="auto">
              <a:xfrm>
                <a:off x="2667" y="844"/>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998" name="Line 36"/>
              <p:cNvSpPr>
                <a:spLocks noChangeShapeType="1"/>
              </p:cNvSpPr>
              <p:nvPr/>
            </p:nvSpPr>
            <p:spPr bwMode="auto">
              <a:xfrm>
                <a:off x="2670" y="94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999" name="Line 37"/>
              <p:cNvSpPr>
                <a:spLocks noChangeShapeType="1"/>
              </p:cNvSpPr>
              <p:nvPr/>
            </p:nvSpPr>
            <p:spPr bwMode="auto">
              <a:xfrm>
                <a:off x="2667" y="1052"/>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000" name="Line 38"/>
              <p:cNvSpPr>
                <a:spLocks noChangeShapeType="1"/>
              </p:cNvSpPr>
              <p:nvPr/>
            </p:nvSpPr>
            <p:spPr bwMode="auto">
              <a:xfrm>
                <a:off x="2667" y="114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001" name="Rectangle 39"/>
              <p:cNvSpPr>
                <a:spLocks noChangeArrowheads="1"/>
              </p:cNvSpPr>
              <p:nvPr/>
            </p:nvSpPr>
            <p:spPr bwMode="auto">
              <a:xfrm>
                <a:off x="2741" y="538"/>
                <a:ext cx="434"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1st Kama</a:t>
                </a:r>
              </a:p>
            </p:txBody>
          </p:sp>
          <p:sp>
            <p:nvSpPr>
              <p:cNvPr id="33002" name="Rectangle 40"/>
              <p:cNvSpPr>
                <a:spLocks noChangeArrowheads="1"/>
              </p:cNvSpPr>
              <p:nvPr/>
            </p:nvSpPr>
            <p:spPr bwMode="auto">
              <a:xfrm>
                <a:off x="2690" y="634"/>
                <a:ext cx="578"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1st Okokazhii</a:t>
                </a:r>
              </a:p>
            </p:txBody>
          </p:sp>
          <p:sp>
            <p:nvSpPr>
              <p:cNvPr id="33003" name="Rectangle 41"/>
              <p:cNvSpPr>
                <a:spLocks noChangeArrowheads="1"/>
              </p:cNvSpPr>
              <p:nvPr/>
            </p:nvSpPr>
            <p:spPr bwMode="auto">
              <a:xfrm>
                <a:off x="2695" y="738"/>
                <a:ext cx="582"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1st Chihilimei</a:t>
                </a:r>
              </a:p>
            </p:txBody>
          </p:sp>
          <p:sp>
            <p:nvSpPr>
              <p:cNvPr id="33004" name="Rectangle 42"/>
              <p:cNvSpPr>
                <a:spLocks noChangeArrowheads="1"/>
              </p:cNvSpPr>
              <p:nvPr/>
            </p:nvSpPr>
            <p:spPr bwMode="auto">
              <a:xfrm>
                <a:off x="2690" y="842"/>
                <a:ext cx="518"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1st Sokatha</a:t>
                </a:r>
              </a:p>
            </p:txBody>
          </p:sp>
          <p:sp>
            <p:nvSpPr>
              <p:cNvPr id="33005" name="Rectangle 43"/>
              <p:cNvSpPr>
                <a:spLocks noChangeArrowheads="1"/>
              </p:cNvSpPr>
              <p:nvPr/>
            </p:nvSpPr>
            <p:spPr bwMode="auto">
              <a:xfrm>
                <a:off x="2627" y="938"/>
                <a:ext cx="55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Dzii Jii/Marei</a:t>
                </a:r>
              </a:p>
            </p:txBody>
          </p:sp>
          <p:sp>
            <p:nvSpPr>
              <p:cNvPr id="33006" name="Rectangle 44"/>
              <p:cNvSpPr>
                <a:spLocks noChangeArrowheads="1"/>
              </p:cNvSpPr>
              <p:nvPr/>
            </p:nvSpPr>
            <p:spPr bwMode="auto">
              <a:xfrm>
                <a:off x="2781" y="1042"/>
                <a:ext cx="438"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Out Kkhu</a:t>
                </a:r>
              </a:p>
            </p:txBody>
          </p:sp>
          <p:sp>
            <p:nvSpPr>
              <p:cNvPr id="33007" name="Rectangle 45"/>
              <p:cNvSpPr>
                <a:spLocks noChangeArrowheads="1"/>
              </p:cNvSpPr>
              <p:nvPr/>
            </p:nvSpPr>
            <p:spPr bwMode="auto">
              <a:xfrm>
                <a:off x="2607" y="344"/>
                <a:ext cx="49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CREATION</a:t>
                </a:r>
              </a:p>
            </p:txBody>
          </p:sp>
          <p:sp>
            <p:nvSpPr>
              <p:cNvPr id="33008" name="Rectangle 46"/>
              <p:cNvSpPr>
                <a:spLocks noChangeArrowheads="1"/>
              </p:cNvSpPr>
              <p:nvPr/>
            </p:nvSpPr>
            <p:spPr bwMode="auto">
              <a:xfrm>
                <a:off x="2602" y="458"/>
                <a:ext cx="620"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1st Pfoto ea Nito</a:t>
                </a:r>
              </a:p>
            </p:txBody>
          </p:sp>
          <p:sp>
            <p:nvSpPr>
              <p:cNvPr id="33009" name="Line 47"/>
              <p:cNvSpPr>
                <a:spLocks noChangeShapeType="1"/>
              </p:cNvSpPr>
              <p:nvPr/>
            </p:nvSpPr>
            <p:spPr bwMode="auto">
              <a:xfrm>
                <a:off x="2703" y="1642"/>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010" name="Line 48"/>
              <p:cNvSpPr>
                <a:spLocks noChangeShapeType="1"/>
              </p:cNvSpPr>
              <p:nvPr/>
            </p:nvSpPr>
            <p:spPr bwMode="auto">
              <a:xfrm>
                <a:off x="2703" y="1770"/>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011" name="Rectangle 49"/>
              <p:cNvSpPr>
                <a:spLocks noChangeArrowheads="1"/>
              </p:cNvSpPr>
              <p:nvPr/>
            </p:nvSpPr>
            <p:spPr bwMode="auto">
              <a:xfrm>
                <a:off x="2907" y="1670"/>
                <a:ext cx="208"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3012" name="Rectangle 50"/>
              <p:cNvSpPr>
                <a:spLocks noChangeArrowheads="1"/>
              </p:cNvSpPr>
              <p:nvPr/>
            </p:nvSpPr>
            <p:spPr bwMode="auto">
              <a:xfrm>
                <a:off x="2749" y="1531"/>
                <a:ext cx="433"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O - O - S</a:t>
                </a:r>
              </a:p>
            </p:txBody>
          </p:sp>
          <p:sp>
            <p:nvSpPr>
              <p:cNvPr id="33013" name="Rectangle 51"/>
              <p:cNvSpPr>
                <a:spLocks noChangeArrowheads="1"/>
              </p:cNvSpPr>
              <p:nvPr/>
            </p:nvSpPr>
            <p:spPr bwMode="auto">
              <a:xfrm>
                <a:off x="2812" y="1771"/>
                <a:ext cx="282"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J - E</a:t>
                </a:r>
              </a:p>
            </p:txBody>
          </p:sp>
          <p:sp>
            <p:nvSpPr>
              <p:cNvPr id="33014" name="Rectangle 52"/>
              <p:cNvSpPr>
                <a:spLocks noChangeArrowheads="1"/>
              </p:cNvSpPr>
              <p:nvPr/>
            </p:nvSpPr>
            <p:spPr bwMode="auto">
              <a:xfrm>
                <a:off x="2846" y="1891"/>
                <a:ext cx="202"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12</a:t>
                </a:r>
              </a:p>
            </p:txBody>
          </p:sp>
          <p:sp>
            <p:nvSpPr>
              <p:cNvPr id="33015" name="Rectangle 53"/>
              <p:cNvSpPr>
                <a:spLocks noChangeArrowheads="1"/>
              </p:cNvSpPr>
              <p:nvPr/>
            </p:nvSpPr>
            <p:spPr bwMode="auto">
              <a:xfrm>
                <a:off x="2742" y="1414"/>
                <a:ext cx="358"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Kokolo</a:t>
                </a:r>
              </a:p>
            </p:txBody>
          </p:sp>
          <p:sp>
            <p:nvSpPr>
              <p:cNvPr id="33016" name="Rectangle 54"/>
              <p:cNvSpPr>
                <a:spLocks noChangeArrowheads="1"/>
              </p:cNvSpPr>
              <p:nvPr/>
            </p:nvSpPr>
            <p:spPr bwMode="auto">
              <a:xfrm>
                <a:off x="2634" y="1274"/>
                <a:ext cx="486"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ABRAHAM</a:t>
                </a:r>
              </a:p>
            </p:txBody>
          </p:sp>
          <p:sp>
            <p:nvSpPr>
              <p:cNvPr id="33017" name="Rectangle 55"/>
              <p:cNvSpPr>
                <a:spLocks noChangeArrowheads="1"/>
              </p:cNvSpPr>
              <p:nvPr/>
            </p:nvSpPr>
            <p:spPr bwMode="auto">
              <a:xfrm>
                <a:off x="2834" y="1653"/>
                <a:ext cx="229"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I - I</a:t>
                </a:r>
              </a:p>
            </p:txBody>
          </p:sp>
          <p:sp>
            <p:nvSpPr>
              <p:cNvPr id="33018" name="Line 56"/>
              <p:cNvSpPr>
                <a:spLocks noChangeShapeType="1"/>
              </p:cNvSpPr>
              <p:nvPr/>
            </p:nvSpPr>
            <p:spPr bwMode="auto">
              <a:xfrm>
                <a:off x="2701" y="241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019" name="Line 57"/>
              <p:cNvSpPr>
                <a:spLocks noChangeShapeType="1"/>
              </p:cNvSpPr>
              <p:nvPr/>
            </p:nvSpPr>
            <p:spPr bwMode="auto">
              <a:xfrm>
                <a:off x="2699" y="252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020" name="Rectangle 58"/>
              <p:cNvSpPr>
                <a:spLocks noChangeArrowheads="1"/>
              </p:cNvSpPr>
              <p:nvPr/>
            </p:nvSpPr>
            <p:spPr bwMode="auto">
              <a:xfrm>
                <a:off x="2694" y="2152"/>
                <a:ext cx="406"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JOSEPH</a:t>
                </a:r>
              </a:p>
            </p:txBody>
          </p:sp>
          <p:sp>
            <p:nvSpPr>
              <p:cNvPr id="33021" name="Rectangle 59"/>
              <p:cNvSpPr>
                <a:spLocks noChangeArrowheads="1"/>
              </p:cNvSpPr>
              <p:nvPr/>
            </p:nvSpPr>
            <p:spPr bwMode="auto">
              <a:xfrm>
                <a:off x="2724" y="2301"/>
                <a:ext cx="526"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   Kobukolol</a:t>
                </a:r>
              </a:p>
            </p:txBody>
          </p:sp>
          <p:sp>
            <p:nvSpPr>
              <p:cNvPr id="33022" name="Rectangle 60"/>
              <p:cNvSpPr>
                <a:spLocks noChangeArrowheads="1"/>
              </p:cNvSpPr>
              <p:nvPr/>
            </p:nvSpPr>
            <p:spPr bwMode="auto">
              <a:xfrm>
                <a:off x="2856" y="2420"/>
                <a:ext cx="234"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430</a:t>
                </a:r>
              </a:p>
            </p:txBody>
          </p:sp>
          <p:sp>
            <p:nvSpPr>
              <p:cNvPr id="33023" name="Line 61"/>
              <p:cNvSpPr>
                <a:spLocks noChangeShapeType="1"/>
              </p:cNvSpPr>
              <p:nvPr/>
            </p:nvSpPr>
            <p:spPr bwMode="auto">
              <a:xfrm>
                <a:off x="2699" y="1522"/>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024" name="Line 62"/>
              <p:cNvSpPr>
                <a:spLocks noChangeShapeType="1"/>
              </p:cNvSpPr>
              <p:nvPr/>
            </p:nvSpPr>
            <p:spPr bwMode="auto">
              <a:xfrm>
                <a:off x="2699" y="1886"/>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025" name="Line 63"/>
              <p:cNvSpPr>
                <a:spLocks noChangeShapeType="1"/>
              </p:cNvSpPr>
              <p:nvPr/>
            </p:nvSpPr>
            <p:spPr bwMode="auto">
              <a:xfrm>
                <a:off x="2699" y="2010"/>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026" name="Line 64"/>
              <p:cNvSpPr>
                <a:spLocks noChangeShapeType="1"/>
              </p:cNvSpPr>
              <p:nvPr/>
            </p:nvSpPr>
            <p:spPr bwMode="auto">
              <a:xfrm>
                <a:off x="2699" y="2932"/>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027" name="Line 65"/>
              <p:cNvSpPr>
                <a:spLocks noChangeShapeType="1"/>
              </p:cNvSpPr>
              <p:nvPr/>
            </p:nvSpPr>
            <p:spPr bwMode="auto">
              <a:xfrm>
                <a:off x="2699" y="3044"/>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028" name="Line 66"/>
              <p:cNvSpPr>
                <a:spLocks noChangeShapeType="1"/>
              </p:cNvSpPr>
              <p:nvPr/>
            </p:nvSpPr>
            <p:spPr bwMode="auto">
              <a:xfrm>
                <a:off x="2699" y="3156"/>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029" name="Line 67"/>
              <p:cNvSpPr>
                <a:spLocks noChangeShapeType="1"/>
              </p:cNvSpPr>
              <p:nvPr/>
            </p:nvSpPr>
            <p:spPr bwMode="auto">
              <a:xfrm>
                <a:off x="2699" y="3268"/>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030" name="Line 68"/>
              <p:cNvSpPr>
                <a:spLocks noChangeShapeType="1"/>
              </p:cNvSpPr>
              <p:nvPr/>
            </p:nvSpPr>
            <p:spPr bwMode="auto">
              <a:xfrm>
                <a:off x="2707" y="3380"/>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031" name="Rectangle 69"/>
              <p:cNvSpPr>
                <a:spLocks noChangeArrowheads="1"/>
              </p:cNvSpPr>
              <p:nvPr/>
            </p:nvSpPr>
            <p:spPr bwMode="auto">
              <a:xfrm>
                <a:off x="2708" y="2674"/>
                <a:ext cx="374"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MOSES</a:t>
                </a:r>
              </a:p>
            </p:txBody>
          </p:sp>
          <p:sp>
            <p:nvSpPr>
              <p:cNvPr id="33032" name="Rectangle 70"/>
              <p:cNvSpPr>
                <a:spLocks noChangeArrowheads="1"/>
              </p:cNvSpPr>
              <p:nvPr/>
            </p:nvSpPr>
            <p:spPr bwMode="auto">
              <a:xfrm>
                <a:off x="2802" y="2934"/>
                <a:ext cx="286"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Sinai</a:t>
                </a:r>
              </a:p>
            </p:txBody>
          </p:sp>
          <p:sp>
            <p:nvSpPr>
              <p:cNvPr id="33033" name="Rectangle 71"/>
              <p:cNvSpPr>
                <a:spLocks noChangeArrowheads="1"/>
              </p:cNvSpPr>
              <p:nvPr/>
            </p:nvSpPr>
            <p:spPr bwMode="auto">
              <a:xfrm>
                <a:off x="2751" y="3050"/>
                <a:ext cx="394"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M - M- C</a:t>
                </a:r>
              </a:p>
            </p:txBody>
          </p:sp>
          <p:sp>
            <p:nvSpPr>
              <p:cNvPr id="33034" name="Rectangle 72"/>
              <p:cNvSpPr>
                <a:spLocks noChangeArrowheads="1"/>
              </p:cNvSpPr>
              <p:nvPr/>
            </p:nvSpPr>
            <p:spPr bwMode="auto">
              <a:xfrm>
                <a:off x="2648" y="3158"/>
                <a:ext cx="638"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Kadesh Barnea</a:t>
                </a:r>
              </a:p>
            </p:txBody>
          </p:sp>
          <p:sp>
            <p:nvSpPr>
              <p:cNvPr id="33035" name="Rectangle 73"/>
              <p:cNvSpPr>
                <a:spLocks noChangeArrowheads="1"/>
              </p:cNvSpPr>
              <p:nvPr/>
            </p:nvSpPr>
            <p:spPr bwMode="auto">
              <a:xfrm>
                <a:off x="2872" y="3274"/>
                <a:ext cx="194"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40</a:t>
                </a:r>
              </a:p>
            </p:txBody>
          </p:sp>
          <p:sp>
            <p:nvSpPr>
              <p:cNvPr id="33036" name="Rectangle 74"/>
              <p:cNvSpPr>
                <a:spLocks noChangeArrowheads="1"/>
              </p:cNvSpPr>
              <p:nvPr/>
            </p:nvSpPr>
            <p:spPr bwMode="auto">
              <a:xfrm>
                <a:off x="2724" y="3382"/>
                <a:ext cx="498"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5 Ochikape</a:t>
                </a:r>
              </a:p>
            </p:txBody>
          </p:sp>
          <p:sp>
            <p:nvSpPr>
              <p:cNvPr id="33037" name="Line 75"/>
              <p:cNvSpPr>
                <a:spLocks noChangeShapeType="1"/>
              </p:cNvSpPr>
              <p:nvPr/>
            </p:nvSpPr>
            <p:spPr bwMode="auto">
              <a:xfrm>
                <a:off x="2695" y="3492"/>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038" name="Rectangle 76"/>
              <p:cNvSpPr>
                <a:spLocks noChangeArrowheads="1"/>
              </p:cNvSpPr>
              <p:nvPr/>
            </p:nvSpPr>
            <p:spPr bwMode="auto">
              <a:xfrm>
                <a:off x="2779" y="2826"/>
                <a:ext cx="39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Takapra</a:t>
                </a:r>
              </a:p>
            </p:txBody>
          </p:sp>
          <p:sp>
            <p:nvSpPr>
              <p:cNvPr id="33039" name="Line 77"/>
              <p:cNvSpPr>
                <a:spLocks noChangeShapeType="1"/>
              </p:cNvSpPr>
              <p:nvPr/>
            </p:nvSpPr>
            <p:spPr bwMode="auto">
              <a:xfrm>
                <a:off x="2667" y="560"/>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040" name="Line 78"/>
              <p:cNvSpPr>
                <a:spLocks noChangeShapeType="1"/>
              </p:cNvSpPr>
              <p:nvPr/>
            </p:nvSpPr>
            <p:spPr bwMode="auto">
              <a:xfrm>
                <a:off x="2695" y="3800"/>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041" name="Line 79"/>
              <p:cNvSpPr>
                <a:spLocks noChangeShapeType="1"/>
              </p:cNvSpPr>
              <p:nvPr/>
            </p:nvSpPr>
            <p:spPr bwMode="auto">
              <a:xfrm>
                <a:off x="2695" y="3920"/>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042" name="Rectangle 80"/>
              <p:cNvSpPr>
                <a:spLocks noChangeArrowheads="1"/>
              </p:cNvSpPr>
              <p:nvPr/>
            </p:nvSpPr>
            <p:spPr bwMode="auto">
              <a:xfrm>
                <a:off x="2697" y="3550"/>
                <a:ext cx="414"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JOSHUA</a:t>
                </a:r>
              </a:p>
            </p:txBody>
          </p:sp>
          <p:sp>
            <p:nvSpPr>
              <p:cNvPr id="33043" name="Rectangle 81"/>
              <p:cNvSpPr>
                <a:spLocks noChangeArrowheads="1"/>
              </p:cNvSpPr>
              <p:nvPr/>
            </p:nvSpPr>
            <p:spPr bwMode="auto">
              <a:xfrm>
                <a:off x="2738" y="3686"/>
                <a:ext cx="326"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Jeriko</a:t>
                </a:r>
              </a:p>
            </p:txBody>
          </p:sp>
          <p:sp>
            <p:nvSpPr>
              <p:cNvPr id="33044" name="Rectangle 82"/>
              <p:cNvSpPr>
                <a:spLocks noChangeArrowheads="1"/>
              </p:cNvSpPr>
              <p:nvPr/>
            </p:nvSpPr>
            <p:spPr bwMode="auto">
              <a:xfrm>
                <a:off x="2686" y="3806"/>
                <a:ext cx="514"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Ojii Dadutie</a:t>
                </a:r>
              </a:p>
            </p:txBody>
          </p:sp>
        </p:grpSp>
        <p:grpSp>
          <p:nvGrpSpPr>
            <p:cNvPr id="32953" name="Group 83"/>
            <p:cNvGrpSpPr>
              <a:grpSpLocks/>
            </p:cNvGrpSpPr>
            <p:nvPr/>
          </p:nvGrpSpPr>
          <p:grpSpPr bwMode="auto">
            <a:xfrm>
              <a:off x="4141" y="352"/>
              <a:ext cx="660" cy="399"/>
              <a:chOff x="4141" y="352"/>
              <a:chExt cx="660" cy="399"/>
            </a:xfrm>
          </p:grpSpPr>
          <p:sp>
            <p:nvSpPr>
              <p:cNvPr id="32954" name="Freeform 84"/>
              <p:cNvSpPr>
                <a:spLocks/>
              </p:cNvSpPr>
              <p:nvPr/>
            </p:nvSpPr>
            <p:spPr bwMode="auto">
              <a:xfrm>
                <a:off x="4623" y="452"/>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32955" name="Freeform 85"/>
              <p:cNvSpPr>
                <a:spLocks/>
              </p:cNvSpPr>
              <p:nvPr/>
            </p:nvSpPr>
            <p:spPr bwMode="auto">
              <a:xfrm>
                <a:off x="4615" y="452"/>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2956" name="Rectangle 86"/>
              <p:cNvSpPr>
                <a:spLocks noChangeArrowheads="1"/>
              </p:cNvSpPr>
              <p:nvPr/>
            </p:nvSpPr>
            <p:spPr bwMode="auto">
              <a:xfrm>
                <a:off x="4328" y="618"/>
                <a:ext cx="222"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32957" name="Freeform 87"/>
              <p:cNvSpPr>
                <a:spLocks/>
              </p:cNvSpPr>
              <p:nvPr/>
            </p:nvSpPr>
            <p:spPr bwMode="auto">
              <a:xfrm>
                <a:off x="4623" y="4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32958" name="AutoShape 88"/>
              <p:cNvSpPr>
                <a:spLocks noChangeArrowheads="1"/>
              </p:cNvSpPr>
              <p:nvPr/>
            </p:nvSpPr>
            <p:spPr bwMode="auto">
              <a:xfrm>
                <a:off x="4156" y="364"/>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2959" name="Rectangle 89"/>
              <p:cNvSpPr>
                <a:spLocks noChangeArrowheads="1"/>
              </p:cNvSpPr>
              <p:nvPr/>
            </p:nvSpPr>
            <p:spPr bwMode="auto">
              <a:xfrm>
                <a:off x="4155" y="463"/>
                <a:ext cx="600" cy="27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2960" name="AutoShape 90"/>
              <p:cNvSpPr>
                <a:spLocks noChangeArrowheads="1"/>
              </p:cNvSpPr>
              <p:nvPr/>
            </p:nvSpPr>
            <p:spPr bwMode="auto">
              <a:xfrm>
                <a:off x="4168" y="380"/>
                <a:ext cx="436" cy="154"/>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2961" name="Line 91"/>
              <p:cNvSpPr>
                <a:spLocks noChangeShapeType="1"/>
              </p:cNvSpPr>
              <p:nvPr/>
            </p:nvSpPr>
            <p:spPr bwMode="auto">
              <a:xfrm>
                <a:off x="4179" y="592"/>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962" name="Line 92"/>
              <p:cNvSpPr>
                <a:spLocks noChangeShapeType="1"/>
              </p:cNvSpPr>
              <p:nvPr/>
            </p:nvSpPr>
            <p:spPr bwMode="auto">
              <a:xfrm>
                <a:off x="4175" y="700"/>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963" name="Rectangle 93"/>
              <p:cNvSpPr>
                <a:spLocks noChangeArrowheads="1"/>
              </p:cNvSpPr>
              <p:nvPr/>
            </p:nvSpPr>
            <p:spPr bwMode="auto">
              <a:xfrm>
                <a:off x="4312" y="586"/>
                <a:ext cx="246"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350</a:t>
                </a:r>
              </a:p>
            </p:txBody>
          </p:sp>
          <p:sp>
            <p:nvSpPr>
              <p:cNvPr id="32964" name="Rectangle 94"/>
              <p:cNvSpPr>
                <a:spLocks noChangeArrowheads="1"/>
              </p:cNvSpPr>
              <p:nvPr/>
            </p:nvSpPr>
            <p:spPr bwMode="auto">
              <a:xfrm>
                <a:off x="4248" y="480"/>
                <a:ext cx="269"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Och</a:t>
                </a:r>
              </a:p>
            </p:txBody>
          </p:sp>
          <p:sp>
            <p:nvSpPr>
              <p:cNvPr id="32965" name="Rectangle 95"/>
              <p:cNvSpPr>
                <a:spLocks noChangeArrowheads="1"/>
              </p:cNvSpPr>
              <p:nvPr/>
            </p:nvSpPr>
            <p:spPr bwMode="auto">
              <a:xfrm>
                <a:off x="4141" y="352"/>
                <a:ext cx="660" cy="2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rPr>
                  <a:t>AMAZHICHILU</a:t>
                </a:r>
              </a:p>
              <a:p>
                <a:endParaRPr lang="en-US" sz="900" b="1">
                  <a:solidFill>
                    <a:srgbClr val="000000"/>
                  </a:solidFill>
                  <a:latin typeface="Chicago" charset="0"/>
                </a:endParaRPr>
              </a:p>
            </p:txBody>
          </p:sp>
        </p:grpSp>
      </p:grpSp>
      <p:sp>
        <p:nvSpPr>
          <p:cNvPr id="32770" name="AutoShape 96"/>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32771" name="Freeform 97"/>
          <p:cNvSpPr>
            <a:spLocks/>
          </p:cNvSpPr>
          <p:nvPr/>
        </p:nvSpPr>
        <p:spPr bwMode="auto">
          <a:xfrm>
            <a:off x="6424613" y="41910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32772" name="Freeform 98"/>
          <p:cNvSpPr>
            <a:spLocks/>
          </p:cNvSpPr>
          <p:nvPr/>
        </p:nvSpPr>
        <p:spPr bwMode="auto">
          <a:xfrm>
            <a:off x="6424613" y="41529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32773" name="Freeform 99"/>
          <p:cNvSpPr>
            <a:spLocks/>
          </p:cNvSpPr>
          <p:nvPr/>
        </p:nvSpPr>
        <p:spPr bwMode="auto">
          <a:xfrm>
            <a:off x="6424613" y="40259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32774" name="Freeform 100"/>
          <p:cNvSpPr>
            <a:spLocks/>
          </p:cNvSpPr>
          <p:nvPr/>
        </p:nvSpPr>
        <p:spPr bwMode="auto">
          <a:xfrm>
            <a:off x="6424613" y="39878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32775" name="Freeform 101"/>
          <p:cNvSpPr>
            <a:spLocks/>
          </p:cNvSpPr>
          <p:nvPr/>
        </p:nvSpPr>
        <p:spPr bwMode="auto">
          <a:xfrm>
            <a:off x="6424613" y="38608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32776" name="Freeform 102"/>
          <p:cNvSpPr>
            <a:spLocks/>
          </p:cNvSpPr>
          <p:nvPr/>
        </p:nvSpPr>
        <p:spPr bwMode="auto">
          <a:xfrm>
            <a:off x="6424613" y="38227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32777" name="Freeform 103"/>
          <p:cNvSpPr>
            <a:spLocks/>
          </p:cNvSpPr>
          <p:nvPr/>
        </p:nvSpPr>
        <p:spPr bwMode="auto">
          <a:xfrm>
            <a:off x="6424613" y="36957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32778" name="Freeform 104"/>
          <p:cNvSpPr>
            <a:spLocks/>
          </p:cNvSpPr>
          <p:nvPr/>
        </p:nvSpPr>
        <p:spPr bwMode="auto">
          <a:xfrm>
            <a:off x="6424613" y="36576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32779" name="Freeform 105"/>
          <p:cNvSpPr>
            <a:spLocks/>
          </p:cNvSpPr>
          <p:nvPr/>
        </p:nvSpPr>
        <p:spPr bwMode="auto">
          <a:xfrm>
            <a:off x="6424613" y="35306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32780" name="Freeform 106"/>
          <p:cNvSpPr>
            <a:spLocks/>
          </p:cNvSpPr>
          <p:nvPr/>
        </p:nvSpPr>
        <p:spPr bwMode="auto">
          <a:xfrm>
            <a:off x="6424613" y="3479800"/>
            <a:ext cx="26987" cy="39688"/>
          </a:xfrm>
          <a:custGeom>
            <a:avLst/>
            <a:gdLst>
              <a:gd name="T0" fmla="*/ 0 w 17"/>
              <a:gd name="T1" fmla="*/ 38100 h 25"/>
              <a:gd name="T2" fmla="*/ 0 w 17"/>
              <a:gd name="T3" fmla="*/ 0 h 25"/>
              <a:gd name="T4" fmla="*/ 7937 w 17"/>
              <a:gd name="T5" fmla="*/ 0 h 25"/>
              <a:gd name="T6" fmla="*/ 25400 w 17"/>
              <a:gd name="T7" fmla="*/ 0 h 25"/>
              <a:gd name="T8" fmla="*/ 25400 w 17"/>
              <a:gd name="T9" fmla="*/ 38100 h 25"/>
              <a:gd name="T10" fmla="*/ 7937 w 17"/>
              <a:gd name="T11" fmla="*/ 38100 h 25"/>
              <a:gd name="T12" fmla="*/ 0 w 17"/>
              <a:gd name="T13" fmla="*/ 38100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32781" name="Freeform 107"/>
          <p:cNvSpPr>
            <a:spLocks/>
          </p:cNvSpPr>
          <p:nvPr/>
        </p:nvSpPr>
        <p:spPr bwMode="auto">
          <a:xfrm>
            <a:off x="6424613" y="33528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32782" name="Freeform 108"/>
          <p:cNvSpPr>
            <a:spLocks/>
          </p:cNvSpPr>
          <p:nvPr/>
        </p:nvSpPr>
        <p:spPr bwMode="auto">
          <a:xfrm>
            <a:off x="6424613" y="33147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32783" name="Freeform 109"/>
          <p:cNvSpPr>
            <a:spLocks/>
          </p:cNvSpPr>
          <p:nvPr/>
        </p:nvSpPr>
        <p:spPr bwMode="auto">
          <a:xfrm>
            <a:off x="6424613" y="31877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32784" name="Freeform 110"/>
          <p:cNvSpPr>
            <a:spLocks/>
          </p:cNvSpPr>
          <p:nvPr/>
        </p:nvSpPr>
        <p:spPr bwMode="auto">
          <a:xfrm>
            <a:off x="6424613" y="31496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32785" name="Freeform 111"/>
          <p:cNvSpPr>
            <a:spLocks/>
          </p:cNvSpPr>
          <p:nvPr/>
        </p:nvSpPr>
        <p:spPr bwMode="auto">
          <a:xfrm>
            <a:off x="6424613" y="30226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32786" name="Freeform 112"/>
          <p:cNvSpPr>
            <a:spLocks/>
          </p:cNvSpPr>
          <p:nvPr/>
        </p:nvSpPr>
        <p:spPr bwMode="auto">
          <a:xfrm>
            <a:off x="6424613" y="29845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32787" name="Freeform 113"/>
          <p:cNvSpPr>
            <a:spLocks/>
          </p:cNvSpPr>
          <p:nvPr/>
        </p:nvSpPr>
        <p:spPr bwMode="auto">
          <a:xfrm>
            <a:off x="6424613" y="28575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32788" name="Freeform 114"/>
          <p:cNvSpPr>
            <a:spLocks/>
          </p:cNvSpPr>
          <p:nvPr/>
        </p:nvSpPr>
        <p:spPr bwMode="auto">
          <a:xfrm>
            <a:off x="6424613" y="28194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32789" name="Freeform 115"/>
          <p:cNvSpPr>
            <a:spLocks/>
          </p:cNvSpPr>
          <p:nvPr/>
        </p:nvSpPr>
        <p:spPr bwMode="auto">
          <a:xfrm>
            <a:off x="6424613" y="26924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32790" name="Freeform 116"/>
          <p:cNvSpPr>
            <a:spLocks/>
          </p:cNvSpPr>
          <p:nvPr/>
        </p:nvSpPr>
        <p:spPr bwMode="auto">
          <a:xfrm>
            <a:off x="6424613" y="2641600"/>
            <a:ext cx="26987" cy="39688"/>
          </a:xfrm>
          <a:custGeom>
            <a:avLst/>
            <a:gdLst>
              <a:gd name="T0" fmla="*/ 0 w 17"/>
              <a:gd name="T1" fmla="*/ 38100 h 25"/>
              <a:gd name="T2" fmla="*/ 0 w 17"/>
              <a:gd name="T3" fmla="*/ 0 h 25"/>
              <a:gd name="T4" fmla="*/ 7937 w 17"/>
              <a:gd name="T5" fmla="*/ 0 h 25"/>
              <a:gd name="T6" fmla="*/ 25400 w 17"/>
              <a:gd name="T7" fmla="*/ 0 h 25"/>
              <a:gd name="T8" fmla="*/ 25400 w 17"/>
              <a:gd name="T9" fmla="*/ 38100 h 25"/>
              <a:gd name="T10" fmla="*/ 7937 w 17"/>
              <a:gd name="T11" fmla="*/ 38100 h 25"/>
              <a:gd name="T12" fmla="*/ 0 w 17"/>
              <a:gd name="T13" fmla="*/ 38100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32791" name="Freeform 117"/>
          <p:cNvSpPr>
            <a:spLocks/>
          </p:cNvSpPr>
          <p:nvPr/>
        </p:nvSpPr>
        <p:spPr bwMode="auto">
          <a:xfrm>
            <a:off x="6424613" y="25146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32792" name="Freeform 118"/>
          <p:cNvSpPr>
            <a:spLocks/>
          </p:cNvSpPr>
          <p:nvPr/>
        </p:nvSpPr>
        <p:spPr bwMode="auto">
          <a:xfrm>
            <a:off x="6424613" y="24765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32793" name="Freeform 119"/>
          <p:cNvSpPr>
            <a:spLocks/>
          </p:cNvSpPr>
          <p:nvPr/>
        </p:nvSpPr>
        <p:spPr bwMode="auto">
          <a:xfrm>
            <a:off x="6424613" y="23495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32794" name="Freeform 120"/>
          <p:cNvSpPr>
            <a:spLocks/>
          </p:cNvSpPr>
          <p:nvPr/>
        </p:nvSpPr>
        <p:spPr bwMode="auto">
          <a:xfrm>
            <a:off x="6424613" y="23114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32795" name="Freeform 121"/>
          <p:cNvSpPr>
            <a:spLocks/>
          </p:cNvSpPr>
          <p:nvPr/>
        </p:nvSpPr>
        <p:spPr bwMode="auto">
          <a:xfrm>
            <a:off x="6424613" y="21844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32796" name="Freeform 122"/>
          <p:cNvSpPr>
            <a:spLocks/>
          </p:cNvSpPr>
          <p:nvPr/>
        </p:nvSpPr>
        <p:spPr bwMode="auto">
          <a:xfrm>
            <a:off x="6424613" y="21463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32797" name="Freeform 123"/>
          <p:cNvSpPr>
            <a:spLocks/>
          </p:cNvSpPr>
          <p:nvPr/>
        </p:nvSpPr>
        <p:spPr bwMode="auto">
          <a:xfrm>
            <a:off x="6424613" y="20193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32798" name="Freeform 124"/>
          <p:cNvSpPr>
            <a:spLocks/>
          </p:cNvSpPr>
          <p:nvPr/>
        </p:nvSpPr>
        <p:spPr bwMode="auto">
          <a:xfrm>
            <a:off x="6424613" y="19812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32799" name="Freeform 125"/>
          <p:cNvSpPr>
            <a:spLocks/>
          </p:cNvSpPr>
          <p:nvPr/>
        </p:nvSpPr>
        <p:spPr bwMode="auto">
          <a:xfrm>
            <a:off x="6424613" y="18542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32800" name="Freeform 126"/>
          <p:cNvSpPr>
            <a:spLocks/>
          </p:cNvSpPr>
          <p:nvPr/>
        </p:nvSpPr>
        <p:spPr bwMode="auto">
          <a:xfrm>
            <a:off x="6424613" y="18161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32801" name="Freeform 127"/>
          <p:cNvSpPr>
            <a:spLocks/>
          </p:cNvSpPr>
          <p:nvPr/>
        </p:nvSpPr>
        <p:spPr bwMode="auto">
          <a:xfrm>
            <a:off x="6424613" y="16891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32802" name="Freeform 128"/>
          <p:cNvSpPr>
            <a:spLocks/>
          </p:cNvSpPr>
          <p:nvPr/>
        </p:nvSpPr>
        <p:spPr bwMode="auto">
          <a:xfrm>
            <a:off x="6424613" y="1638300"/>
            <a:ext cx="26987" cy="39688"/>
          </a:xfrm>
          <a:custGeom>
            <a:avLst/>
            <a:gdLst>
              <a:gd name="T0" fmla="*/ 0 w 17"/>
              <a:gd name="T1" fmla="*/ 38100 h 25"/>
              <a:gd name="T2" fmla="*/ 0 w 17"/>
              <a:gd name="T3" fmla="*/ 0 h 25"/>
              <a:gd name="T4" fmla="*/ 7937 w 17"/>
              <a:gd name="T5" fmla="*/ 0 h 25"/>
              <a:gd name="T6" fmla="*/ 25400 w 17"/>
              <a:gd name="T7" fmla="*/ 0 h 25"/>
              <a:gd name="T8" fmla="*/ 25400 w 17"/>
              <a:gd name="T9" fmla="*/ 38100 h 25"/>
              <a:gd name="T10" fmla="*/ 7937 w 17"/>
              <a:gd name="T11" fmla="*/ 38100 h 25"/>
              <a:gd name="T12" fmla="*/ 0 w 17"/>
              <a:gd name="T13" fmla="*/ 38100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32803" name="Freeform 129"/>
          <p:cNvSpPr>
            <a:spLocks/>
          </p:cNvSpPr>
          <p:nvPr/>
        </p:nvSpPr>
        <p:spPr bwMode="auto">
          <a:xfrm>
            <a:off x="6424613" y="15113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32804" name="Freeform 130"/>
          <p:cNvSpPr>
            <a:spLocks/>
          </p:cNvSpPr>
          <p:nvPr/>
        </p:nvSpPr>
        <p:spPr bwMode="auto">
          <a:xfrm>
            <a:off x="6424613" y="14732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32805" name="Freeform 131"/>
          <p:cNvSpPr>
            <a:spLocks/>
          </p:cNvSpPr>
          <p:nvPr/>
        </p:nvSpPr>
        <p:spPr bwMode="auto">
          <a:xfrm>
            <a:off x="6424613" y="13462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32806" name="Freeform 135"/>
          <p:cNvSpPr>
            <a:spLocks/>
          </p:cNvSpPr>
          <p:nvPr/>
        </p:nvSpPr>
        <p:spPr bwMode="auto">
          <a:xfrm>
            <a:off x="7326313" y="3429000"/>
            <a:ext cx="204787" cy="65088"/>
          </a:xfrm>
          <a:custGeom>
            <a:avLst/>
            <a:gdLst>
              <a:gd name="T0" fmla="*/ 203200 w 129"/>
              <a:gd name="T1" fmla="*/ 63500 h 41"/>
              <a:gd name="T2" fmla="*/ 0 w 129"/>
              <a:gd name="T3" fmla="*/ 63500 h 41"/>
              <a:gd name="T4" fmla="*/ 0 w 129"/>
              <a:gd name="T5" fmla="*/ 0 h 41"/>
              <a:gd name="T6" fmla="*/ 203200 w 129"/>
              <a:gd name="T7" fmla="*/ 6350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pic>
        <p:nvPicPr>
          <p:cNvPr id="32807" name="Picture 137"/>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17913" y="3022600"/>
            <a:ext cx="342900" cy="193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2808" name="Line 138"/>
          <p:cNvSpPr>
            <a:spLocks noChangeShapeType="1"/>
          </p:cNvSpPr>
          <p:nvPr/>
        </p:nvSpPr>
        <p:spPr bwMode="auto">
          <a:xfrm>
            <a:off x="6615113" y="1447800"/>
            <a:ext cx="73660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25400">
                <a:solidFill>
                  <a:srgbClr val="000000"/>
                </a:solidFill>
                <a:round/>
                <a:headEnd/>
                <a:tailEnd/>
              </a14:hiddenLine>
            </a:ext>
          </a:extLst>
        </p:spPr>
        <p:txBody>
          <a:bodyPr wrap="none" anchor="ctr"/>
          <a:lstStyle/>
          <a:p>
            <a:endParaRPr lang="en-US"/>
          </a:p>
        </p:txBody>
      </p:sp>
      <p:sp>
        <p:nvSpPr>
          <p:cNvPr id="32809" name="Freeform 139"/>
          <p:cNvSpPr>
            <a:spLocks/>
          </p:cNvSpPr>
          <p:nvPr/>
        </p:nvSpPr>
        <p:spPr bwMode="auto">
          <a:xfrm>
            <a:off x="7351713" y="1397000"/>
            <a:ext cx="204787" cy="77788"/>
          </a:xfrm>
          <a:custGeom>
            <a:avLst/>
            <a:gdLst>
              <a:gd name="T0" fmla="*/ 203200 w 129"/>
              <a:gd name="T1" fmla="*/ 76200 h 49"/>
              <a:gd name="T2" fmla="*/ 0 w 129"/>
              <a:gd name="T3" fmla="*/ 76200 h 49"/>
              <a:gd name="T4" fmla="*/ 0 w 129"/>
              <a:gd name="T5" fmla="*/ 0 h 49"/>
              <a:gd name="T6" fmla="*/ 203200 w 129"/>
              <a:gd name="T7" fmla="*/ 76200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32810" name="Rectangle 140"/>
          <p:cNvSpPr>
            <a:spLocks noChangeArrowheads="1"/>
          </p:cNvSpPr>
          <p:nvPr/>
        </p:nvSpPr>
        <p:spPr bwMode="auto">
          <a:xfrm>
            <a:off x="3038475" y="434975"/>
            <a:ext cx="219075" cy="271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b="1">
                <a:solidFill>
                  <a:srgbClr val="000000"/>
                </a:solidFill>
                <a:latin typeface="Times" charset="0"/>
              </a:rPr>
              <a:t> </a:t>
            </a:r>
          </a:p>
        </p:txBody>
      </p:sp>
      <p:sp>
        <p:nvSpPr>
          <p:cNvPr id="32811" name="Rectangle 141"/>
          <p:cNvSpPr>
            <a:spLocks noChangeArrowheads="1"/>
          </p:cNvSpPr>
          <p:nvPr/>
        </p:nvSpPr>
        <p:spPr bwMode="auto">
          <a:xfrm>
            <a:off x="3189288" y="433388"/>
            <a:ext cx="2603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2812" name="Rectangle 142"/>
          <p:cNvSpPr>
            <a:spLocks noChangeArrowheads="1"/>
          </p:cNvSpPr>
          <p:nvPr/>
        </p:nvSpPr>
        <p:spPr bwMode="auto">
          <a:xfrm>
            <a:off x="4281488" y="20638"/>
            <a:ext cx="32575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2813" name="Rectangle 143"/>
          <p:cNvSpPr>
            <a:spLocks noChangeArrowheads="1"/>
          </p:cNvSpPr>
          <p:nvPr/>
        </p:nvSpPr>
        <p:spPr bwMode="auto">
          <a:xfrm>
            <a:off x="4484688" y="295275"/>
            <a:ext cx="28416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2814" name="Rectangle 144"/>
          <p:cNvSpPr>
            <a:spLocks noChangeArrowheads="1"/>
          </p:cNvSpPr>
          <p:nvPr/>
        </p:nvSpPr>
        <p:spPr bwMode="auto">
          <a:xfrm>
            <a:off x="5310188" y="519113"/>
            <a:ext cx="76676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2815" name="Rectangle 145"/>
          <p:cNvSpPr>
            <a:spLocks noChangeArrowheads="1"/>
          </p:cNvSpPr>
          <p:nvPr/>
        </p:nvSpPr>
        <p:spPr bwMode="auto">
          <a:xfrm>
            <a:off x="5894388" y="519113"/>
            <a:ext cx="13906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2816" name="Rectangle 146"/>
          <p:cNvSpPr>
            <a:spLocks noChangeArrowheads="1"/>
          </p:cNvSpPr>
          <p:nvPr/>
        </p:nvSpPr>
        <p:spPr bwMode="auto">
          <a:xfrm>
            <a:off x="6238875" y="4462463"/>
            <a:ext cx="350838"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400" b="1">
                <a:solidFill>
                  <a:srgbClr val="000000"/>
                </a:solidFill>
                <a:latin typeface="Times" charset="0"/>
              </a:rPr>
              <a:t>S</a:t>
            </a:r>
          </a:p>
        </p:txBody>
      </p:sp>
      <p:sp>
        <p:nvSpPr>
          <p:cNvPr id="565395" name="Rectangle 147"/>
          <p:cNvSpPr>
            <a:spLocks noChangeArrowheads="1"/>
          </p:cNvSpPr>
          <p:nvPr/>
        </p:nvSpPr>
        <p:spPr bwMode="auto">
          <a:xfrm>
            <a:off x="992188" y="2355850"/>
            <a:ext cx="25114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a:solidFill>
                  <a:srgbClr val="FAFD00"/>
                </a:solidFill>
                <a:latin typeface="Times" charset="0"/>
                <a:ea typeface="+mn-ea"/>
                <a:cs typeface="+mn-cs"/>
              </a:rPr>
              <a:t>C 7 M J </a:t>
            </a:r>
          </a:p>
        </p:txBody>
      </p:sp>
      <p:sp>
        <p:nvSpPr>
          <p:cNvPr id="565396" name="Rectangle 148"/>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charset="0"/>
                <a:ea typeface="+mn-ea"/>
                <a:cs typeface="+mn-cs"/>
              </a:rPr>
              <a:t>7</a:t>
            </a:r>
          </a:p>
        </p:txBody>
      </p:sp>
      <p:sp>
        <p:nvSpPr>
          <p:cNvPr id="565397" name="Rectangle 149"/>
          <p:cNvSpPr>
            <a:spLocks noChangeArrowheads="1"/>
          </p:cNvSpPr>
          <p:nvPr/>
        </p:nvSpPr>
        <p:spPr bwMode="auto">
          <a:xfrm>
            <a:off x="725488" y="3506788"/>
            <a:ext cx="34639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a:solidFill>
                  <a:srgbClr val="00FF00"/>
                </a:solidFill>
                <a:latin typeface="Times" charset="0"/>
                <a:ea typeface="+mn-ea"/>
                <a:cs typeface="+mn-cs"/>
              </a:rPr>
              <a:t>7 = 4 + 3 </a:t>
            </a:r>
          </a:p>
        </p:txBody>
      </p:sp>
      <p:sp>
        <p:nvSpPr>
          <p:cNvPr id="565398" name="Line 150"/>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565399" name="Rectangle 151"/>
          <p:cNvSpPr>
            <a:spLocks noChangeArrowheads="1"/>
          </p:cNvSpPr>
          <p:nvPr/>
        </p:nvSpPr>
        <p:spPr bwMode="auto">
          <a:xfrm>
            <a:off x="771525" y="3111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565400" name="Line 152"/>
          <p:cNvSpPr>
            <a:spLocks noChangeShapeType="1"/>
          </p:cNvSpPr>
          <p:nvPr/>
        </p:nvSpPr>
        <p:spPr bwMode="auto">
          <a:xfrm>
            <a:off x="1765300" y="2819400"/>
            <a:ext cx="279400" cy="0"/>
          </a:xfrm>
          <a:prstGeom prst="line">
            <a:avLst/>
          </a:prstGeom>
          <a:noFill/>
          <a:ln w="254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32823" name="Rectangle 153"/>
          <p:cNvSpPr>
            <a:spLocks noChangeArrowheads="1"/>
          </p:cNvSpPr>
          <p:nvPr/>
        </p:nvSpPr>
        <p:spPr bwMode="auto">
          <a:xfrm>
            <a:off x="5930900" y="460375"/>
            <a:ext cx="511175" cy="38385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5402" name="Text Box 154"/>
          <p:cNvSpPr txBox="1">
            <a:spLocks noChangeArrowheads="1"/>
          </p:cNvSpPr>
          <p:nvPr/>
        </p:nvSpPr>
        <p:spPr bwMode="auto">
          <a:xfrm rot="16200000">
            <a:off x="4529137" y="2117726"/>
            <a:ext cx="3338513" cy="519112"/>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dirty="0">
                <a:solidFill>
                  <a:srgbClr val="EEFF4B"/>
                </a:solidFill>
                <a:latin typeface="Times" charset="0"/>
                <a:ea typeface="+mn-ea"/>
                <a:cs typeface="+mn-cs"/>
              </a:rPr>
              <a:t>3 SOCIETY</a:t>
            </a:r>
          </a:p>
        </p:txBody>
      </p:sp>
      <p:sp>
        <p:nvSpPr>
          <p:cNvPr id="32825" name="Rectangle 155"/>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32826" name="Rectangle 156"/>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5405" name="Text Box 157"/>
          <p:cNvSpPr txBox="1">
            <a:spLocks noChangeArrowheads="1"/>
          </p:cNvSpPr>
          <p:nvPr/>
        </p:nvSpPr>
        <p:spPr bwMode="auto">
          <a:xfrm rot="-5385664">
            <a:off x="5980907" y="4352131"/>
            <a:ext cx="469900" cy="519113"/>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b="1">
                <a:solidFill>
                  <a:srgbClr val="EEFF4B"/>
                </a:solidFill>
                <a:latin typeface="Times" charset="0"/>
                <a:ea typeface="+mn-ea"/>
                <a:cs typeface="+mn-cs"/>
              </a:rPr>
              <a:t>M</a:t>
            </a:r>
          </a:p>
        </p:txBody>
      </p:sp>
      <p:sp>
        <p:nvSpPr>
          <p:cNvPr id="565406" name="Text Box 158"/>
          <p:cNvSpPr txBox="1">
            <a:spLocks noChangeArrowheads="1"/>
          </p:cNvSpPr>
          <p:nvPr/>
        </p:nvSpPr>
        <p:spPr bwMode="auto">
          <a:xfrm rot="-5400000">
            <a:off x="6016626" y="5424487"/>
            <a:ext cx="341312" cy="519113"/>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sz="2800" b="1">
                <a:solidFill>
                  <a:srgbClr val="EEFF4B"/>
                </a:solidFill>
                <a:latin typeface="Times" charset="0"/>
                <a:ea typeface="+mn-ea"/>
                <a:cs typeface="+mn-cs"/>
              </a:rPr>
              <a:t>J</a:t>
            </a:r>
          </a:p>
        </p:txBody>
      </p:sp>
      <p:sp>
        <p:nvSpPr>
          <p:cNvPr id="32829" name="Rectangle 159"/>
          <p:cNvSpPr>
            <a:spLocks noChangeArrowheads="1"/>
          </p:cNvSpPr>
          <p:nvPr/>
        </p:nvSpPr>
        <p:spPr bwMode="auto">
          <a:xfrm>
            <a:off x="3494088" y="2744788"/>
            <a:ext cx="511175" cy="277812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5408" name="Text Box 160"/>
          <p:cNvSpPr txBox="1">
            <a:spLocks noChangeArrowheads="1"/>
          </p:cNvSpPr>
          <p:nvPr/>
        </p:nvSpPr>
        <p:spPr bwMode="auto">
          <a:xfrm rot="-5388536">
            <a:off x="2817812" y="3870326"/>
            <a:ext cx="1966913" cy="519112"/>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b="1">
                <a:solidFill>
                  <a:srgbClr val="EEFF4B"/>
                </a:solidFill>
                <a:latin typeface="Times" charset="0"/>
                <a:ea typeface="+mn-ea"/>
                <a:cs typeface="+mn-cs"/>
              </a:rPr>
              <a:t>4 OMEI</a:t>
            </a:r>
          </a:p>
        </p:txBody>
      </p:sp>
      <p:sp>
        <p:nvSpPr>
          <p:cNvPr id="32831" name="Rectangle 161"/>
          <p:cNvSpPr>
            <a:spLocks noChangeArrowheads="1"/>
          </p:cNvSpPr>
          <p:nvPr/>
        </p:nvSpPr>
        <p:spPr bwMode="auto">
          <a:xfrm rot="-5400000">
            <a:off x="3432175" y="941388"/>
            <a:ext cx="511175" cy="5746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5410" name="Text Box 162"/>
          <p:cNvSpPr txBox="1">
            <a:spLocks noChangeArrowheads="1"/>
          </p:cNvSpPr>
          <p:nvPr/>
        </p:nvSpPr>
        <p:spPr bwMode="auto">
          <a:xfrm rot="-5400000">
            <a:off x="3540126" y="1027112"/>
            <a:ext cx="341312" cy="519113"/>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b="1">
                <a:solidFill>
                  <a:srgbClr val="EEFF4B"/>
                </a:solidFill>
                <a:latin typeface="Times" charset="0"/>
                <a:ea typeface="+mn-ea"/>
                <a:cs typeface="+mn-cs"/>
              </a:rPr>
              <a:t>C</a:t>
            </a:r>
          </a:p>
        </p:txBody>
      </p:sp>
      <p:sp>
        <p:nvSpPr>
          <p:cNvPr id="32833" name="Freeform 163"/>
          <p:cNvSpPr>
            <a:spLocks/>
          </p:cNvSpPr>
          <p:nvPr/>
        </p:nvSpPr>
        <p:spPr bwMode="auto">
          <a:xfrm>
            <a:off x="7326313" y="3416300"/>
            <a:ext cx="204787" cy="77788"/>
          </a:xfrm>
          <a:custGeom>
            <a:avLst/>
            <a:gdLst>
              <a:gd name="T0" fmla="*/ 203200 w 129"/>
              <a:gd name="T1" fmla="*/ 76200 h 49"/>
              <a:gd name="T2" fmla="*/ 0 w 129"/>
              <a:gd name="T3" fmla="*/ 76200 h 49"/>
              <a:gd name="T4" fmla="*/ 0 w 129"/>
              <a:gd name="T5" fmla="*/ 0 h 49"/>
              <a:gd name="T6" fmla="*/ 203200 w 129"/>
              <a:gd name="T7" fmla="*/ 76200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32834" name="Freeform 164"/>
          <p:cNvSpPr>
            <a:spLocks/>
          </p:cNvSpPr>
          <p:nvPr/>
        </p:nvSpPr>
        <p:spPr bwMode="auto">
          <a:xfrm>
            <a:off x="7656513" y="1701800"/>
            <a:ext cx="204787" cy="77788"/>
          </a:xfrm>
          <a:custGeom>
            <a:avLst/>
            <a:gdLst>
              <a:gd name="T0" fmla="*/ 203200 w 129"/>
              <a:gd name="T1" fmla="*/ 76200 h 49"/>
              <a:gd name="T2" fmla="*/ 0 w 129"/>
              <a:gd name="T3" fmla="*/ 76200 h 49"/>
              <a:gd name="T4" fmla="*/ 0 w 129"/>
              <a:gd name="T5" fmla="*/ 0 h 49"/>
              <a:gd name="T6" fmla="*/ 203200 w 129"/>
              <a:gd name="T7" fmla="*/ 76200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32835" name="AutoShape 166"/>
          <p:cNvSpPr>
            <a:spLocks noChangeArrowheads="1"/>
          </p:cNvSpPr>
          <p:nvPr/>
        </p:nvSpPr>
        <p:spPr bwMode="auto">
          <a:xfrm>
            <a:off x="6597650" y="3235325"/>
            <a:ext cx="730250" cy="420688"/>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32836" name="Freeform 167"/>
          <p:cNvSpPr>
            <a:spLocks/>
          </p:cNvSpPr>
          <p:nvPr/>
        </p:nvSpPr>
        <p:spPr bwMode="auto">
          <a:xfrm>
            <a:off x="7339013" y="5200650"/>
            <a:ext cx="204787" cy="77788"/>
          </a:xfrm>
          <a:custGeom>
            <a:avLst/>
            <a:gdLst>
              <a:gd name="T0" fmla="*/ 203200 w 129"/>
              <a:gd name="T1" fmla="*/ 76200 h 49"/>
              <a:gd name="T2" fmla="*/ 0 w 129"/>
              <a:gd name="T3" fmla="*/ 76200 h 49"/>
              <a:gd name="T4" fmla="*/ 0 w 129"/>
              <a:gd name="T5" fmla="*/ 0 h 49"/>
              <a:gd name="T6" fmla="*/ 203200 w 129"/>
              <a:gd name="T7" fmla="*/ 76200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32837" name="AutoShape 168"/>
          <p:cNvSpPr>
            <a:spLocks noChangeArrowheads="1"/>
          </p:cNvSpPr>
          <p:nvPr/>
        </p:nvSpPr>
        <p:spPr bwMode="auto">
          <a:xfrm>
            <a:off x="6577013" y="1287463"/>
            <a:ext cx="757237" cy="282575"/>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32838" name="Rectangle 169"/>
          <p:cNvSpPr>
            <a:spLocks noChangeArrowheads="1"/>
          </p:cNvSpPr>
          <p:nvPr/>
        </p:nvSpPr>
        <p:spPr bwMode="auto">
          <a:xfrm>
            <a:off x="6578600" y="1443038"/>
            <a:ext cx="971550" cy="1671637"/>
          </a:xfrm>
          <a:prstGeom prst="rect">
            <a:avLst/>
          </a:prstGeom>
          <a:solidFill>
            <a:schemeClr val="tx1"/>
          </a:solidFill>
          <a:ln w="38100">
            <a:solidFill>
              <a:schemeClr val="bg2"/>
            </a:solidFill>
            <a:miter lim="800000"/>
            <a:headEnd/>
            <a:tailEnd/>
          </a:ln>
        </p:spPr>
        <p:txBody>
          <a:bodyPr wrap="none" anchor="ctr"/>
          <a:lstStyle/>
          <a:p>
            <a:endParaRPr lang="en-US"/>
          </a:p>
        </p:txBody>
      </p:sp>
      <p:sp>
        <p:nvSpPr>
          <p:cNvPr id="32839" name="AutoShape 170"/>
          <p:cNvSpPr>
            <a:spLocks noChangeArrowheads="1"/>
          </p:cNvSpPr>
          <p:nvPr/>
        </p:nvSpPr>
        <p:spPr bwMode="auto">
          <a:xfrm>
            <a:off x="6596063" y="1323975"/>
            <a:ext cx="719137" cy="1063625"/>
          </a:xfrm>
          <a:prstGeom prst="roundRect">
            <a:avLst>
              <a:gd name="adj" fmla="val 16667"/>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2840" name="Rectangle 171"/>
          <p:cNvSpPr>
            <a:spLocks noChangeArrowheads="1"/>
          </p:cNvSpPr>
          <p:nvPr/>
        </p:nvSpPr>
        <p:spPr bwMode="auto">
          <a:xfrm>
            <a:off x="6596063" y="3414713"/>
            <a:ext cx="969962" cy="906462"/>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32841" name="AutoShape 172"/>
          <p:cNvSpPr>
            <a:spLocks noChangeArrowheads="1"/>
          </p:cNvSpPr>
          <p:nvPr/>
        </p:nvSpPr>
        <p:spPr bwMode="auto">
          <a:xfrm>
            <a:off x="6610350" y="3254375"/>
            <a:ext cx="704850" cy="706438"/>
          </a:xfrm>
          <a:prstGeom prst="roundRect">
            <a:avLst>
              <a:gd name="adj" fmla="val 16667"/>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nvGrpSpPr>
          <p:cNvPr id="32842" name="Group 173"/>
          <p:cNvGrpSpPr>
            <a:grpSpLocks/>
          </p:cNvGrpSpPr>
          <p:nvPr/>
        </p:nvGrpSpPr>
        <p:grpSpPr bwMode="auto">
          <a:xfrm>
            <a:off x="6591300" y="4418013"/>
            <a:ext cx="952500" cy="527050"/>
            <a:chOff x="4152" y="2783"/>
            <a:chExt cx="600" cy="332"/>
          </a:xfrm>
        </p:grpSpPr>
        <p:sp>
          <p:nvSpPr>
            <p:cNvPr id="32949" name="AutoShape 174"/>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32950" name="Rectangle 175"/>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32951" name="AutoShape 176"/>
            <p:cNvSpPr>
              <a:spLocks noChangeArrowheads="1"/>
            </p:cNvSpPr>
            <p:nvPr/>
          </p:nvSpPr>
          <p:spPr bwMode="auto">
            <a:xfrm>
              <a:off x="4165" y="2799"/>
              <a:ext cx="436" cy="226"/>
            </a:xfrm>
            <a:prstGeom prst="roundRect">
              <a:avLst>
                <a:gd name="adj" fmla="val 16667"/>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sp>
        <p:nvSpPr>
          <p:cNvPr id="565425" name="Rectangle 177"/>
          <p:cNvSpPr>
            <a:spLocks noChangeArrowheads="1"/>
          </p:cNvSpPr>
          <p:nvPr/>
        </p:nvSpPr>
        <p:spPr bwMode="auto">
          <a:xfrm>
            <a:off x="7269163" y="4330700"/>
            <a:ext cx="714375"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a:solidFill>
                  <a:srgbClr val="FFFF00"/>
                </a:solidFill>
                <a:latin typeface="Times" charset="0"/>
                <a:ea typeface="+mn-ea"/>
                <a:cs typeface="+mn-cs"/>
              </a:rPr>
              <a:t>(500 B.C.)</a:t>
            </a:r>
          </a:p>
        </p:txBody>
      </p:sp>
      <p:sp>
        <p:nvSpPr>
          <p:cNvPr id="565426" name="Rectangle 178"/>
          <p:cNvSpPr>
            <a:spLocks noChangeArrowheads="1"/>
          </p:cNvSpPr>
          <p:nvPr/>
        </p:nvSpPr>
        <p:spPr bwMode="auto">
          <a:xfrm>
            <a:off x="7262813" y="1219200"/>
            <a:ext cx="777875"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a:solidFill>
                  <a:srgbClr val="FFFF00"/>
                </a:solidFill>
                <a:latin typeface="Times" charset="0"/>
                <a:ea typeface="+mn-ea"/>
                <a:cs typeface="+mn-cs"/>
              </a:rPr>
              <a:t>(1000 B.C.)</a:t>
            </a:r>
          </a:p>
        </p:txBody>
      </p:sp>
      <p:sp>
        <p:nvSpPr>
          <p:cNvPr id="32845" name="Line 179"/>
          <p:cNvSpPr>
            <a:spLocks noChangeShapeType="1"/>
          </p:cNvSpPr>
          <p:nvPr/>
        </p:nvSpPr>
        <p:spPr bwMode="auto">
          <a:xfrm>
            <a:off x="6627813" y="1784350"/>
            <a:ext cx="8763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846" name="Line 180"/>
          <p:cNvSpPr>
            <a:spLocks noChangeShapeType="1"/>
          </p:cNvSpPr>
          <p:nvPr/>
        </p:nvSpPr>
        <p:spPr bwMode="auto">
          <a:xfrm>
            <a:off x="6615113" y="2482850"/>
            <a:ext cx="8763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847" name="Line 181"/>
          <p:cNvSpPr>
            <a:spLocks noChangeShapeType="1"/>
          </p:cNvSpPr>
          <p:nvPr/>
        </p:nvSpPr>
        <p:spPr bwMode="auto">
          <a:xfrm>
            <a:off x="6615113" y="2660650"/>
            <a:ext cx="8763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848" name="Line 182"/>
          <p:cNvSpPr>
            <a:spLocks noChangeShapeType="1"/>
          </p:cNvSpPr>
          <p:nvPr/>
        </p:nvSpPr>
        <p:spPr bwMode="auto">
          <a:xfrm>
            <a:off x="6627813" y="2838450"/>
            <a:ext cx="8763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849" name="Line 183"/>
          <p:cNvSpPr>
            <a:spLocks noChangeShapeType="1"/>
          </p:cNvSpPr>
          <p:nvPr/>
        </p:nvSpPr>
        <p:spPr bwMode="auto">
          <a:xfrm>
            <a:off x="6621463" y="3016250"/>
            <a:ext cx="8763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850" name="Line 184"/>
          <p:cNvSpPr>
            <a:spLocks noChangeShapeType="1"/>
          </p:cNvSpPr>
          <p:nvPr/>
        </p:nvSpPr>
        <p:spPr bwMode="auto">
          <a:xfrm>
            <a:off x="7083425" y="1866900"/>
            <a:ext cx="0" cy="1181100"/>
          </a:xfrm>
          <a:prstGeom prst="line">
            <a:avLst/>
          </a:prstGeom>
          <a:noFill/>
          <a:ln w="508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851" name="Line 185"/>
          <p:cNvSpPr>
            <a:spLocks noChangeShapeType="1"/>
          </p:cNvSpPr>
          <p:nvPr/>
        </p:nvSpPr>
        <p:spPr bwMode="auto">
          <a:xfrm>
            <a:off x="6621463" y="2139950"/>
            <a:ext cx="8763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852" name="Line 186"/>
          <p:cNvSpPr>
            <a:spLocks noChangeShapeType="1"/>
          </p:cNvSpPr>
          <p:nvPr/>
        </p:nvSpPr>
        <p:spPr bwMode="auto">
          <a:xfrm flipV="1">
            <a:off x="6627813" y="2305050"/>
            <a:ext cx="8763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853" name="Line 187"/>
          <p:cNvSpPr>
            <a:spLocks noChangeShapeType="1"/>
          </p:cNvSpPr>
          <p:nvPr/>
        </p:nvSpPr>
        <p:spPr bwMode="auto">
          <a:xfrm flipV="1">
            <a:off x="6627813" y="1962150"/>
            <a:ext cx="873125"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854" name="Line 188"/>
          <p:cNvSpPr>
            <a:spLocks noChangeShapeType="1"/>
          </p:cNvSpPr>
          <p:nvPr/>
        </p:nvSpPr>
        <p:spPr bwMode="auto">
          <a:xfrm>
            <a:off x="7088188" y="1684338"/>
            <a:ext cx="3175" cy="561975"/>
          </a:xfrm>
          <a:prstGeom prst="line">
            <a:avLst/>
          </a:prstGeom>
          <a:noFill/>
          <a:ln w="508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855" name="Line 189"/>
          <p:cNvSpPr>
            <a:spLocks noChangeShapeType="1"/>
          </p:cNvSpPr>
          <p:nvPr/>
        </p:nvSpPr>
        <p:spPr bwMode="auto">
          <a:xfrm>
            <a:off x="6646863" y="3663950"/>
            <a:ext cx="8636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856" name="Line 190"/>
          <p:cNvSpPr>
            <a:spLocks noChangeShapeType="1"/>
          </p:cNvSpPr>
          <p:nvPr/>
        </p:nvSpPr>
        <p:spPr bwMode="auto">
          <a:xfrm>
            <a:off x="6646863" y="3857625"/>
            <a:ext cx="863600" cy="635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857" name="Rectangle 191"/>
          <p:cNvSpPr>
            <a:spLocks noChangeArrowheads="1"/>
          </p:cNvSpPr>
          <p:nvPr/>
        </p:nvSpPr>
        <p:spPr bwMode="auto">
          <a:xfrm>
            <a:off x="6523038" y="3213100"/>
            <a:ext cx="119697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CHILIKOSO CHILU</a:t>
            </a:r>
          </a:p>
        </p:txBody>
      </p:sp>
      <p:sp>
        <p:nvSpPr>
          <p:cNvPr id="32858" name="Line 192"/>
          <p:cNvSpPr>
            <a:spLocks noChangeShapeType="1"/>
          </p:cNvSpPr>
          <p:nvPr/>
        </p:nvSpPr>
        <p:spPr bwMode="auto">
          <a:xfrm>
            <a:off x="6646863" y="4235450"/>
            <a:ext cx="8636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859" name="Line 193"/>
          <p:cNvSpPr>
            <a:spLocks noChangeShapeType="1"/>
          </p:cNvSpPr>
          <p:nvPr/>
        </p:nvSpPr>
        <p:spPr bwMode="auto">
          <a:xfrm>
            <a:off x="6634163" y="4705350"/>
            <a:ext cx="8636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860" name="Line 194"/>
          <p:cNvSpPr>
            <a:spLocks noChangeShapeType="1"/>
          </p:cNvSpPr>
          <p:nvPr/>
        </p:nvSpPr>
        <p:spPr bwMode="auto">
          <a:xfrm>
            <a:off x="6634163" y="4857750"/>
            <a:ext cx="8636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861" name="Rectangle 195"/>
          <p:cNvSpPr>
            <a:spLocks noChangeArrowheads="1"/>
          </p:cNvSpPr>
          <p:nvPr/>
        </p:nvSpPr>
        <p:spPr bwMode="auto">
          <a:xfrm>
            <a:off x="6599238" y="4394200"/>
            <a:ext cx="94297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MAKRAKOBU</a:t>
            </a:r>
          </a:p>
        </p:txBody>
      </p:sp>
      <p:sp>
        <p:nvSpPr>
          <p:cNvPr id="32862" name="Line 196"/>
          <p:cNvSpPr>
            <a:spLocks noChangeShapeType="1"/>
          </p:cNvSpPr>
          <p:nvPr/>
        </p:nvSpPr>
        <p:spPr bwMode="auto">
          <a:xfrm flipV="1">
            <a:off x="6646863" y="4044950"/>
            <a:ext cx="857250" cy="3175"/>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863" name="Line 197"/>
          <p:cNvSpPr>
            <a:spLocks noChangeShapeType="1"/>
          </p:cNvSpPr>
          <p:nvPr/>
        </p:nvSpPr>
        <p:spPr bwMode="auto">
          <a:xfrm flipV="1">
            <a:off x="6630988" y="1593850"/>
            <a:ext cx="8763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864" name="Rectangle 198"/>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32865" name="AutoShape 199"/>
          <p:cNvSpPr>
            <a:spLocks noChangeArrowheads="1"/>
          </p:cNvSpPr>
          <p:nvPr/>
        </p:nvSpPr>
        <p:spPr bwMode="auto">
          <a:xfrm>
            <a:off x="6621463" y="5154613"/>
            <a:ext cx="647700" cy="363537"/>
          </a:xfrm>
          <a:prstGeom prst="roundRect">
            <a:avLst>
              <a:gd name="adj" fmla="val 16667"/>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2866" name="Rectangle 200"/>
          <p:cNvSpPr>
            <a:spLocks noChangeArrowheads="1"/>
          </p:cNvSpPr>
          <p:nvPr/>
        </p:nvSpPr>
        <p:spPr bwMode="auto">
          <a:xfrm>
            <a:off x="6610350" y="5102225"/>
            <a:ext cx="485775" cy="271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b="1">
                <a:solidFill>
                  <a:srgbClr val="000000"/>
                </a:solidFill>
                <a:latin typeface="Chicago" charset="0"/>
              </a:rPr>
              <a:t>Jisu</a:t>
            </a:r>
          </a:p>
        </p:txBody>
      </p:sp>
      <p:sp>
        <p:nvSpPr>
          <p:cNvPr id="32867" name="Line 201"/>
          <p:cNvSpPr>
            <a:spLocks noChangeShapeType="1"/>
          </p:cNvSpPr>
          <p:nvPr/>
        </p:nvSpPr>
        <p:spPr bwMode="auto">
          <a:xfrm>
            <a:off x="6651625" y="544195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868" name="Line 202"/>
          <p:cNvSpPr>
            <a:spLocks noChangeShapeType="1"/>
          </p:cNvSpPr>
          <p:nvPr/>
        </p:nvSpPr>
        <p:spPr bwMode="auto">
          <a:xfrm flipV="1">
            <a:off x="6653213" y="558165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869" name="Line 203"/>
          <p:cNvSpPr>
            <a:spLocks noChangeShapeType="1"/>
          </p:cNvSpPr>
          <p:nvPr/>
        </p:nvSpPr>
        <p:spPr bwMode="auto">
          <a:xfrm flipV="1">
            <a:off x="6654800" y="572135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870" name="Line 204"/>
          <p:cNvSpPr>
            <a:spLocks noChangeShapeType="1"/>
          </p:cNvSpPr>
          <p:nvPr/>
        </p:nvSpPr>
        <p:spPr bwMode="auto">
          <a:xfrm>
            <a:off x="6656388" y="586740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871" name="Line 205"/>
          <p:cNvSpPr>
            <a:spLocks noChangeShapeType="1"/>
          </p:cNvSpPr>
          <p:nvPr/>
        </p:nvSpPr>
        <p:spPr bwMode="auto">
          <a:xfrm>
            <a:off x="6659563" y="6156325"/>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872" name="Line 206"/>
          <p:cNvSpPr>
            <a:spLocks noChangeShapeType="1"/>
          </p:cNvSpPr>
          <p:nvPr/>
        </p:nvSpPr>
        <p:spPr bwMode="auto">
          <a:xfrm flipV="1">
            <a:off x="6659563" y="629920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873" name="Rectangle 207"/>
          <p:cNvSpPr>
            <a:spLocks noChangeArrowheads="1"/>
          </p:cNvSpPr>
          <p:nvPr/>
        </p:nvSpPr>
        <p:spPr bwMode="auto">
          <a:xfrm>
            <a:off x="6580188" y="1266825"/>
            <a:ext cx="98107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MOVU CHILUY</a:t>
            </a:r>
          </a:p>
        </p:txBody>
      </p:sp>
      <p:sp>
        <p:nvSpPr>
          <p:cNvPr id="32874" name="Line 208"/>
          <p:cNvSpPr>
            <a:spLocks noChangeShapeType="1"/>
          </p:cNvSpPr>
          <p:nvPr/>
        </p:nvSpPr>
        <p:spPr bwMode="auto">
          <a:xfrm>
            <a:off x="6665913" y="601980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875" name="Rectangle 209"/>
          <p:cNvSpPr>
            <a:spLocks noChangeArrowheads="1"/>
          </p:cNvSpPr>
          <p:nvPr/>
        </p:nvSpPr>
        <p:spPr bwMode="auto">
          <a:xfrm>
            <a:off x="4548188" y="519113"/>
            <a:ext cx="9429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65459" name="Rectangle 211"/>
          <p:cNvSpPr>
            <a:spLocks noChangeArrowheads="1"/>
          </p:cNvSpPr>
          <p:nvPr/>
        </p:nvSpPr>
        <p:spPr bwMode="auto">
          <a:xfrm>
            <a:off x="4097338" y="463550"/>
            <a:ext cx="1625600" cy="1414463"/>
          </a:xfrm>
          <a:prstGeom prst="rect">
            <a:avLst/>
          </a:prstGeom>
          <a:noFill/>
          <a:ln w="76200">
            <a:solidFill>
              <a:srgbClr val="EEFF4B"/>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ea typeface="+mn-ea"/>
              <a:cs typeface="+mn-cs"/>
            </a:endParaRPr>
          </a:p>
        </p:txBody>
      </p:sp>
      <p:sp>
        <p:nvSpPr>
          <p:cNvPr id="565460" name="Rectangle 212"/>
          <p:cNvSpPr>
            <a:spLocks noChangeArrowheads="1"/>
          </p:cNvSpPr>
          <p:nvPr/>
        </p:nvSpPr>
        <p:spPr bwMode="auto">
          <a:xfrm>
            <a:off x="6486525" y="449263"/>
            <a:ext cx="1625600" cy="757237"/>
          </a:xfrm>
          <a:prstGeom prst="rect">
            <a:avLst/>
          </a:prstGeom>
          <a:noFill/>
          <a:ln w="76200">
            <a:solidFill>
              <a:srgbClr val="00FF00"/>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ea typeface="+mn-ea"/>
              <a:cs typeface="+mn-cs"/>
            </a:endParaRPr>
          </a:p>
        </p:txBody>
      </p:sp>
      <p:sp>
        <p:nvSpPr>
          <p:cNvPr id="32878" name="Rectangle 213"/>
          <p:cNvSpPr>
            <a:spLocks noChangeArrowheads="1"/>
          </p:cNvSpPr>
          <p:nvPr/>
        </p:nvSpPr>
        <p:spPr bwMode="auto">
          <a:xfrm>
            <a:off x="7304088" y="3389313"/>
            <a:ext cx="13906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65462" name="Text Box 214"/>
          <p:cNvSpPr txBox="1">
            <a:spLocks noChangeArrowheads="1"/>
          </p:cNvSpPr>
          <p:nvPr/>
        </p:nvSpPr>
        <p:spPr bwMode="auto">
          <a:xfrm>
            <a:off x="1765300" y="-12700"/>
            <a:ext cx="364966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ea typeface="+mn-ea"/>
                <a:cs typeface="+mn-cs"/>
              </a:rPr>
              <a:t>Hriithoacharei - 1 Samuel 8:22a</a:t>
            </a:r>
          </a:p>
        </p:txBody>
      </p:sp>
      <p:grpSp>
        <p:nvGrpSpPr>
          <p:cNvPr id="32880" name="Group 216"/>
          <p:cNvGrpSpPr>
            <a:grpSpLocks/>
          </p:cNvGrpSpPr>
          <p:nvPr/>
        </p:nvGrpSpPr>
        <p:grpSpPr bwMode="auto">
          <a:xfrm>
            <a:off x="7983538" y="3429000"/>
            <a:ext cx="1047750" cy="633413"/>
            <a:chOff x="5029" y="2160"/>
            <a:chExt cx="660" cy="399"/>
          </a:xfrm>
        </p:grpSpPr>
        <p:sp>
          <p:nvSpPr>
            <p:cNvPr id="32937" name="Freeform 217"/>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32938" name="Freeform 218"/>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2939" name="Rectangle 219"/>
            <p:cNvSpPr>
              <a:spLocks noChangeArrowheads="1"/>
            </p:cNvSpPr>
            <p:nvPr/>
          </p:nvSpPr>
          <p:spPr bwMode="auto">
            <a:xfrm>
              <a:off x="5216" y="2426"/>
              <a:ext cx="210"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32940" name="Freeform 220"/>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32941" name="AutoShape 221"/>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2942" name="Rectangle 222"/>
            <p:cNvSpPr>
              <a:spLocks noChangeArrowheads="1"/>
            </p:cNvSpPr>
            <p:nvPr/>
          </p:nvSpPr>
          <p:spPr bwMode="auto">
            <a:xfrm>
              <a:off x="5043" y="2271"/>
              <a:ext cx="600" cy="27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2943" name="AutoShape 223"/>
            <p:cNvSpPr>
              <a:spLocks noChangeArrowheads="1"/>
            </p:cNvSpPr>
            <p:nvPr/>
          </p:nvSpPr>
          <p:spPr bwMode="auto">
            <a:xfrm>
              <a:off x="5056" y="2188"/>
              <a:ext cx="436" cy="154"/>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2944" name="Line 224"/>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945" name="Line 225"/>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946" name="Rectangle 226"/>
            <p:cNvSpPr>
              <a:spLocks noChangeArrowheads="1"/>
            </p:cNvSpPr>
            <p:nvPr/>
          </p:nvSpPr>
          <p:spPr bwMode="auto">
            <a:xfrm>
              <a:off x="5200" y="2390"/>
              <a:ext cx="23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350</a:t>
              </a:r>
            </a:p>
          </p:txBody>
        </p:sp>
        <p:sp>
          <p:nvSpPr>
            <p:cNvPr id="32947" name="Rectangle 227"/>
            <p:cNvSpPr>
              <a:spLocks noChangeArrowheads="1"/>
            </p:cNvSpPr>
            <p:nvPr/>
          </p:nvSpPr>
          <p:spPr bwMode="auto">
            <a:xfrm>
              <a:off x="5136" y="2278"/>
              <a:ext cx="269"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Och</a:t>
              </a:r>
            </a:p>
          </p:txBody>
        </p:sp>
        <p:sp>
          <p:nvSpPr>
            <p:cNvPr id="32948" name="Rectangle 228"/>
            <p:cNvSpPr>
              <a:spLocks noChangeArrowheads="1"/>
            </p:cNvSpPr>
            <p:nvPr/>
          </p:nvSpPr>
          <p:spPr bwMode="auto">
            <a:xfrm>
              <a:off x="5029" y="2160"/>
              <a:ext cx="660" cy="2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rPr>
                <a:t>AMAZHICHILU</a:t>
              </a:r>
            </a:p>
            <a:p>
              <a:endParaRPr lang="en-US" sz="900" b="1">
                <a:solidFill>
                  <a:srgbClr val="000000"/>
                </a:solidFill>
                <a:latin typeface="Chicago" charset="0"/>
              </a:endParaRPr>
            </a:p>
          </p:txBody>
        </p:sp>
      </p:grpSp>
      <p:sp>
        <p:nvSpPr>
          <p:cNvPr id="32881" name="Text Box 230"/>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32882" name="Text Box 231"/>
          <p:cNvSpPr txBox="1">
            <a:spLocks noChangeArrowheads="1"/>
          </p:cNvSpPr>
          <p:nvPr/>
        </p:nvSpPr>
        <p:spPr bwMode="auto">
          <a:xfrm>
            <a:off x="8661400" y="6400800"/>
            <a:ext cx="184150"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endParaRPr lang="en-US" sz="2000">
              <a:solidFill>
                <a:srgbClr val="FFA27C"/>
              </a:solidFill>
              <a:latin typeface="B VAG Rounded Bold" charset="0"/>
            </a:endParaRPr>
          </a:p>
        </p:txBody>
      </p:sp>
      <p:sp>
        <p:nvSpPr>
          <p:cNvPr id="32883" name="Rectangle 232"/>
          <p:cNvSpPr>
            <a:spLocks noChangeArrowheads="1"/>
          </p:cNvSpPr>
          <p:nvPr/>
        </p:nvSpPr>
        <p:spPr bwMode="auto">
          <a:xfrm>
            <a:off x="5310188" y="519113"/>
            <a:ext cx="76676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65481" name="Rectangle 233"/>
          <p:cNvSpPr>
            <a:spLocks noChangeArrowheads="1"/>
          </p:cNvSpPr>
          <p:nvPr/>
        </p:nvSpPr>
        <p:spPr bwMode="auto">
          <a:xfrm>
            <a:off x="8077200" y="6529388"/>
            <a:ext cx="336550" cy="2698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15</a:t>
            </a:r>
          </a:p>
        </p:txBody>
      </p:sp>
      <p:sp>
        <p:nvSpPr>
          <p:cNvPr id="565535" name="Oval 287"/>
          <p:cNvSpPr>
            <a:spLocks noChangeArrowheads="1"/>
          </p:cNvSpPr>
          <p:nvPr/>
        </p:nvSpPr>
        <p:spPr bwMode="auto">
          <a:xfrm>
            <a:off x="6407150" y="1211263"/>
            <a:ext cx="1130300" cy="327025"/>
          </a:xfrm>
          <a:prstGeom prst="ellipse">
            <a:avLst/>
          </a:prstGeom>
          <a:noFill/>
          <a:ln w="5715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32886" name="Text Box 288"/>
          <p:cNvSpPr txBox="1">
            <a:spLocks noChangeArrowheads="1"/>
          </p:cNvSpPr>
          <p:nvPr/>
        </p:nvSpPr>
        <p:spPr bwMode="auto">
          <a:xfrm>
            <a:off x="8559800" y="6384925"/>
            <a:ext cx="344488" cy="446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spcBef>
                <a:spcPct val="50000"/>
              </a:spcBef>
            </a:pPr>
            <a:r>
              <a:rPr lang="en-US" sz="2000" b="1">
                <a:solidFill>
                  <a:schemeClr val="tx1"/>
                </a:solidFill>
              </a:rPr>
              <a:t>4</a:t>
            </a:r>
          </a:p>
        </p:txBody>
      </p:sp>
      <p:grpSp>
        <p:nvGrpSpPr>
          <p:cNvPr id="32887" name="Group 283"/>
          <p:cNvGrpSpPr>
            <a:grpSpLocks/>
          </p:cNvGrpSpPr>
          <p:nvPr/>
        </p:nvGrpSpPr>
        <p:grpSpPr bwMode="auto">
          <a:xfrm>
            <a:off x="4897438" y="1100138"/>
            <a:ext cx="3482975" cy="5106987"/>
            <a:chOff x="4897438" y="1100138"/>
            <a:chExt cx="3482974" cy="5106987"/>
          </a:xfrm>
        </p:grpSpPr>
        <p:grpSp>
          <p:nvGrpSpPr>
            <p:cNvPr id="32889" name="Group 113"/>
            <p:cNvGrpSpPr>
              <a:grpSpLocks/>
            </p:cNvGrpSpPr>
            <p:nvPr/>
          </p:nvGrpSpPr>
          <p:grpSpPr bwMode="auto">
            <a:xfrm>
              <a:off x="7348538" y="2292350"/>
              <a:ext cx="1017587" cy="1235075"/>
              <a:chOff x="1084" y="711"/>
              <a:chExt cx="2950" cy="2769"/>
            </a:xfrm>
          </p:grpSpPr>
          <p:grpSp>
            <p:nvGrpSpPr>
              <p:cNvPr id="32927" name="Group 114"/>
              <p:cNvGrpSpPr>
                <a:grpSpLocks/>
              </p:cNvGrpSpPr>
              <p:nvPr/>
            </p:nvGrpSpPr>
            <p:grpSpPr bwMode="auto">
              <a:xfrm>
                <a:off x="1084" y="711"/>
                <a:ext cx="2950" cy="2769"/>
                <a:chOff x="2707" y="548"/>
                <a:chExt cx="2950" cy="2769"/>
              </a:xfrm>
            </p:grpSpPr>
            <p:grpSp>
              <p:nvGrpSpPr>
                <p:cNvPr id="32933" name="Group 115"/>
                <p:cNvGrpSpPr>
                  <a:grpSpLocks/>
                </p:cNvGrpSpPr>
                <p:nvPr/>
              </p:nvGrpSpPr>
              <p:grpSpPr bwMode="auto">
                <a:xfrm>
                  <a:off x="3180" y="1046"/>
                  <a:ext cx="2105" cy="1421"/>
                  <a:chOff x="578" y="2316"/>
                  <a:chExt cx="2105" cy="1421"/>
                </a:xfrm>
              </p:grpSpPr>
              <p:sp>
                <p:nvSpPr>
                  <p:cNvPr id="32935" name="Freeform 116" descr="Cork"/>
                  <p:cNvSpPr>
                    <a:spLocks/>
                  </p:cNvSpPr>
                  <p:nvPr/>
                </p:nvSpPr>
                <p:spPr bwMode="auto">
                  <a:xfrm>
                    <a:off x="633" y="2316"/>
                    <a:ext cx="2050" cy="256"/>
                  </a:xfrm>
                  <a:custGeom>
                    <a:avLst/>
                    <a:gdLst>
                      <a:gd name="T0" fmla="*/ 2147483647 w 592"/>
                      <a:gd name="T1" fmla="*/ 1652594167 h 90"/>
                      <a:gd name="T2" fmla="*/ 2147483647 w 592"/>
                      <a:gd name="T3" fmla="*/ 808196651 h 90"/>
                      <a:gd name="T4" fmla="*/ 2147483647 w 592"/>
                      <a:gd name="T5" fmla="*/ 658417311 h 90"/>
                      <a:gd name="T6" fmla="*/ 2147483647 w 592"/>
                      <a:gd name="T7" fmla="*/ 587996937 h 90"/>
                      <a:gd name="T8" fmla="*/ 2147483647 w 592"/>
                      <a:gd name="T9" fmla="*/ 626444376 h 90"/>
                      <a:gd name="T10" fmla="*/ 2147483647 w 592"/>
                      <a:gd name="T11" fmla="*/ 735804373 h 90"/>
                      <a:gd name="T12" fmla="*/ 2147483647 w 592"/>
                      <a:gd name="T13" fmla="*/ 846678548 h 90"/>
                      <a:gd name="T14" fmla="*/ 2147483647 w 592"/>
                      <a:gd name="T15" fmla="*/ 956038633 h 90"/>
                      <a:gd name="T16" fmla="*/ 2147483647 w 592"/>
                      <a:gd name="T17" fmla="*/ 808196651 h 90"/>
                      <a:gd name="T18" fmla="*/ 2147483647 w 592"/>
                      <a:gd name="T19" fmla="*/ 297660427 h 90"/>
                      <a:gd name="T20" fmla="*/ 2147483647 w 592"/>
                      <a:gd name="T21" fmla="*/ 0 h 90"/>
                      <a:gd name="T22" fmla="*/ 2147483647 w 592"/>
                      <a:gd name="T23" fmla="*/ 38444242 h 90"/>
                      <a:gd name="T24" fmla="*/ 2147483647 w 592"/>
                      <a:gd name="T25" fmla="*/ 549025510 h 90"/>
                      <a:gd name="T26" fmla="*/ 2147483647 w 592"/>
                      <a:gd name="T27" fmla="*/ 658417311 h 90"/>
                      <a:gd name="T28" fmla="*/ 2147483647 w 592"/>
                      <a:gd name="T29" fmla="*/ 1102797363 h 90"/>
                      <a:gd name="T30" fmla="*/ 2147483647 w 592"/>
                      <a:gd name="T31" fmla="*/ 121441578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2936" name="Freeform 117" descr="Cork"/>
                  <p:cNvSpPr>
                    <a:spLocks/>
                  </p:cNvSpPr>
                  <p:nvPr/>
                </p:nvSpPr>
                <p:spPr bwMode="auto">
                  <a:xfrm>
                    <a:off x="578" y="2506"/>
                    <a:ext cx="2074" cy="1231"/>
                  </a:xfrm>
                  <a:custGeom>
                    <a:avLst/>
                    <a:gdLst>
                      <a:gd name="T0" fmla="*/ 2147483647 w 599"/>
                      <a:gd name="T1" fmla="*/ 0 h 432"/>
                      <a:gd name="T2" fmla="*/ 2147483647 w 599"/>
                      <a:gd name="T3" fmla="*/ 111758475 h 432"/>
                      <a:gd name="T4" fmla="*/ 2147483647 w 599"/>
                      <a:gd name="T5" fmla="*/ 186262408 h 432"/>
                      <a:gd name="T6" fmla="*/ 2147483647 w 599"/>
                      <a:gd name="T7" fmla="*/ 451705628 h 432"/>
                      <a:gd name="T8" fmla="*/ 2147483647 w 599"/>
                      <a:gd name="T9" fmla="*/ 1738857544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1552557167 h 432"/>
                      <a:gd name="T58" fmla="*/ 2147483647 w 599"/>
                      <a:gd name="T59" fmla="*/ 563450730 h 432"/>
                      <a:gd name="T60" fmla="*/ 2147483647 w 599"/>
                      <a:gd name="T61" fmla="*/ 265443146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pic>
              <p:nvPicPr>
                <p:cNvPr id="32934" name="Picture 118"/>
                <p:cNvPicPr>
                  <a:picLocks noChangeArrowheads="1"/>
                </p:cNvPicPr>
                <p:nvPr/>
              </p:nvPicPr>
              <p:blipFill>
                <a:blip r:embed="rId5" cstate="screen">
                  <a:lum bright="-20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alpha val="0"/>
                        </a:srgbClr>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32928" name="Freeform 119"/>
              <p:cNvSpPr>
                <a:spLocks/>
              </p:cNvSpPr>
              <p:nvPr/>
            </p:nvSpPr>
            <p:spPr bwMode="auto">
              <a:xfrm>
                <a:off x="1616" y="2649"/>
                <a:ext cx="88" cy="277"/>
              </a:xfrm>
              <a:custGeom>
                <a:avLst/>
                <a:gdLst>
                  <a:gd name="T0" fmla="*/ 126 w 85"/>
                  <a:gd name="T1" fmla="*/ 17 h 318"/>
                  <a:gd name="T2" fmla="*/ 110 w 85"/>
                  <a:gd name="T3" fmla="*/ 8 h 318"/>
                  <a:gd name="T4" fmla="*/ 83 w 85"/>
                  <a:gd name="T5" fmla="*/ 4 h 318"/>
                  <a:gd name="T6" fmla="*/ 95 w 85"/>
                  <a:gd name="T7" fmla="*/ 8 h 318"/>
                  <a:gd name="T8" fmla="*/ 110 w 85"/>
                  <a:gd name="T9" fmla="*/ 3 h 318"/>
                  <a:gd name="T10" fmla="*/ 65 w 85"/>
                  <a:gd name="T11" fmla="*/ 3 h 318"/>
                  <a:gd name="T12" fmla="*/ 65 w 85"/>
                  <a:gd name="T13" fmla="*/ 4 h 318"/>
                  <a:gd name="T14" fmla="*/ 83 w 85"/>
                  <a:gd name="T15" fmla="*/ 21 h 318"/>
                  <a:gd name="T16" fmla="*/ 49 w 85"/>
                  <a:gd name="T17" fmla="*/ 17 h 318"/>
                  <a:gd name="T18" fmla="*/ 65 w 85"/>
                  <a:gd name="T19" fmla="*/ 14 h 318"/>
                  <a:gd name="T20" fmla="*/ 83 w 85"/>
                  <a:gd name="T21" fmla="*/ 17 h 318"/>
                  <a:gd name="T22" fmla="*/ 65 w 85"/>
                  <a:gd name="T23" fmla="*/ 11 h 318"/>
                  <a:gd name="T24" fmla="*/ 83 w 85"/>
                  <a:gd name="T25" fmla="*/ 17 h 318"/>
                  <a:gd name="T26" fmla="*/ 65 w 85"/>
                  <a:gd name="T27" fmla="*/ 13 h 318"/>
                  <a:gd name="T28" fmla="*/ 83 w 85"/>
                  <a:gd name="T29" fmla="*/ 16 h 318"/>
                  <a:gd name="T30" fmla="*/ 95 w 85"/>
                  <a:gd name="T31" fmla="*/ 18 h 318"/>
                  <a:gd name="T32" fmla="*/ 126 w 85"/>
                  <a:gd name="T33" fmla="*/ 22 h 318"/>
                  <a:gd name="T34" fmla="*/ 139 w 85"/>
                  <a:gd name="T35" fmla="*/ 25 h 318"/>
                  <a:gd name="T36" fmla="*/ 126 w 85"/>
                  <a:gd name="T37" fmla="*/ 30 h 318"/>
                  <a:gd name="T38" fmla="*/ 110 w 85"/>
                  <a:gd name="T39" fmla="*/ 29 h 318"/>
                  <a:gd name="T40" fmla="*/ 95 w 85"/>
                  <a:gd name="T41" fmla="*/ 34 h 318"/>
                  <a:gd name="T42" fmla="*/ 65 w 85"/>
                  <a:gd name="T43" fmla="*/ 32 h 318"/>
                  <a:gd name="T44" fmla="*/ 49 w 85"/>
                  <a:gd name="T45" fmla="*/ 22 h 318"/>
                  <a:gd name="T46" fmla="*/ 38 w 85"/>
                  <a:gd name="T47" fmla="*/ 27 h 318"/>
                  <a:gd name="T48" fmla="*/ 5 w 85"/>
                  <a:gd name="T49" fmla="*/ 23 h 318"/>
                  <a:gd name="T50" fmla="*/ 65 w 85"/>
                  <a:gd name="T51" fmla="*/ 16 h 318"/>
                  <a:gd name="T52" fmla="*/ 110 w 85"/>
                  <a:gd name="T53" fmla="*/ 18 h 318"/>
                  <a:gd name="T54" fmla="*/ 126 w 85"/>
                  <a:gd name="T55" fmla="*/ 24 h 318"/>
                  <a:gd name="T56" fmla="*/ 110 w 85"/>
                  <a:gd name="T57" fmla="*/ 21 h 318"/>
                  <a:gd name="T58" fmla="*/ 110 w 85"/>
                  <a:gd name="T59" fmla="*/ 3 h 318"/>
                  <a:gd name="T60" fmla="*/ 83 w 85"/>
                  <a:gd name="T61" fmla="*/ 3 h 318"/>
                  <a:gd name="T62" fmla="*/ 38 w 85"/>
                  <a:gd name="T63" fmla="*/ 4 h 318"/>
                  <a:gd name="T64" fmla="*/ 65 w 85"/>
                  <a:gd name="T65" fmla="*/ 10 h 318"/>
                  <a:gd name="T66" fmla="*/ 95 w 85"/>
                  <a:gd name="T67" fmla="*/ 15 h 318"/>
                  <a:gd name="T68" fmla="*/ 126 w 85"/>
                  <a:gd name="T69" fmla="*/ 1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32929" name="Freeform 120"/>
              <p:cNvSpPr>
                <a:spLocks/>
              </p:cNvSpPr>
              <p:nvPr/>
            </p:nvSpPr>
            <p:spPr bwMode="auto">
              <a:xfrm>
                <a:off x="1635" y="2647"/>
                <a:ext cx="109" cy="309"/>
              </a:xfrm>
              <a:custGeom>
                <a:avLst/>
                <a:gdLst>
                  <a:gd name="T0" fmla="*/ 1 w 105"/>
                  <a:gd name="T1" fmla="*/ 0 h 354"/>
                  <a:gd name="T2" fmla="*/ 169 w 105"/>
                  <a:gd name="T3" fmla="*/ 3 h 354"/>
                  <a:gd name="T4" fmla="*/ 132 w 105"/>
                  <a:gd name="T5" fmla="*/ 3 h 354"/>
                  <a:gd name="T6" fmla="*/ 152 w 105"/>
                  <a:gd name="T7" fmla="*/ 7 h 354"/>
                  <a:gd name="T8" fmla="*/ 152 w 105"/>
                  <a:gd name="T9" fmla="*/ 17 h 354"/>
                  <a:gd name="T10" fmla="*/ 176 w 105"/>
                  <a:gd name="T11" fmla="*/ 19 h 354"/>
                  <a:gd name="T12" fmla="*/ 176 w 105"/>
                  <a:gd name="T13" fmla="*/ 27 h 354"/>
                  <a:gd name="T14" fmla="*/ 152 w 105"/>
                  <a:gd name="T15" fmla="*/ 38 h 354"/>
                  <a:gd name="T16" fmla="*/ 125 w 105"/>
                  <a:gd name="T17" fmla="*/ 40 h 354"/>
                  <a:gd name="T18" fmla="*/ 30 w 105"/>
                  <a:gd name="T19" fmla="*/ 36 h 354"/>
                  <a:gd name="T20" fmla="*/ 12 w 105"/>
                  <a:gd name="T21" fmla="*/ 32 h 354"/>
                  <a:gd name="T22" fmla="*/ 30 w 105"/>
                  <a:gd name="T23" fmla="*/ 28 h 354"/>
                  <a:gd name="T24" fmla="*/ 9 w 105"/>
                  <a:gd name="T25" fmla="*/ 11 h 354"/>
                  <a:gd name="T26" fmla="*/ 36 w 105"/>
                  <a:gd name="T27" fmla="*/ 5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32930" name="Freeform 121"/>
              <p:cNvSpPr>
                <a:spLocks/>
              </p:cNvSpPr>
              <p:nvPr/>
            </p:nvSpPr>
            <p:spPr bwMode="auto">
              <a:xfrm>
                <a:off x="3008" y="2583"/>
                <a:ext cx="155" cy="328"/>
              </a:xfrm>
              <a:custGeom>
                <a:avLst/>
                <a:gdLst>
                  <a:gd name="T0" fmla="*/ 264 w 149"/>
                  <a:gd name="T1" fmla="*/ 3 h 376"/>
                  <a:gd name="T2" fmla="*/ 251 w 149"/>
                  <a:gd name="T3" fmla="*/ 11 h 376"/>
                  <a:gd name="T4" fmla="*/ 234 w 149"/>
                  <a:gd name="T5" fmla="*/ 15 h 376"/>
                  <a:gd name="T6" fmla="*/ 230 w 149"/>
                  <a:gd name="T7" fmla="*/ 16 h 376"/>
                  <a:gd name="T8" fmla="*/ 196 w 149"/>
                  <a:gd name="T9" fmla="*/ 27 h 376"/>
                  <a:gd name="T10" fmla="*/ 155 w 149"/>
                  <a:gd name="T11" fmla="*/ 35 h 376"/>
                  <a:gd name="T12" fmla="*/ 125 w 149"/>
                  <a:gd name="T13" fmla="*/ 40 h 376"/>
                  <a:gd name="T14" fmla="*/ 104 w 149"/>
                  <a:gd name="T15" fmla="*/ 40 h 376"/>
                  <a:gd name="T16" fmla="*/ 34 w 149"/>
                  <a:gd name="T17" fmla="*/ 42 h 376"/>
                  <a:gd name="T18" fmla="*/ 2 w 149"/>
                  <a:gd name="T19" fmla="*/ 38 h 376"/>
                  <a:gd name="T20" fmla="*/ 5 w 149"/>
                  <a:gd name="T21" fmla="*/ 35 h 376"/>
                  <a:gd name="T22" fmla="*/ 8 w 149"/>
                  <a:gd name="T23" fmla="*/ 25 h 376"/>
                  <a:gd name="T24" fmla="*/ 37 w 149"/>
                  <a:gd name="T25" fmla="*/ 22 h 376"/>
                  <a:gd name="T26" fmla="*/ 62 w 149"/>
                  <a:gd name="T27" fmla="*/ 12 h 376"/>
                  <a:gd name="T28" fmla="*/ 79 w 149"/>
                  <a:gd name="T29" fmla="*/ 9 h 376"/>
                  <a:gd name="T30" fmla="*/ 150 w 149"/>
                  <a:gd name="T31" fmla="*/ 3 h 376"/>
                  <a:gd name="T32" fmla="*/ 230 w 149"/>
                  <a:gd name="T33" fmla="*/ 3 h 376"/>
                  <a:gd name="T34" fmla="*/ 26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32931" name="Freeform 122"/>
              <p:cNvSpPr>
                <a:spLocks/>
              </p:cNvSpPr>
              <p:nvPr/>
            </p:nvSpPr>
            <p:spPr bwMode="auto">
              <a:xfrm>
                <a:off x="1714" y="1020"/>
                <a:ext cx="99" cy="440"/>
              </a:xfrm>
              <a:custGeom>
                <a:avLst/>
                <a:gdLst>
                  <a:gd name="T0" fmla="*/ 42 w 96"/>
                  <a:gd name="T1" fmla="*/ 55 h 504"/>
                  <a:gd name="T2" fmla="*/ 99 w 96"/>
                  <a:gd name="T3" fmla="*/ 57 h 504"/>
                  <a:gd name="T4" fmla="*/ 117 w 96"/>
                  <a:gd name="T5" fmla="*/ 52 h 504"/>
                  <a:gd name="T6" fmla="*/ 117 w 96"/>
                  <a:gd name="T7" fmla="*/ 37 h 504"/>
                  <a:gd name="T8" fmla="*/ 144 w 96"/>
                  <a:gd name="T9" fmla="*/ 24 h 504"/>
                  <a:gd name="T10" fmla="*/ 156 w 96"/>
                  <a:gd name="T11" fmla="*/ 20 h 504"/>
                  <a:gd name="T12" fmla="*/ 144 w 96"/>
                  <a:gd name="T13" fmla="*/ 6 h 504"/>
                  <a:gd name="T14" fmla="*/ 126 w 96"/>
                  <a:gd name="T15" fmla="*/ 3 h 504"/>
                  <a:gd name="T16" fmla="*/ 45 w 96"/>
                  <a:gd name="T17" fmla="*/ 3 h 504"/>
                  <a:gd name="T18" fmla="*/ 42 w 96"/>
                  <a:gd name="T19" fmla="*/ 14 h 504"/>
                  <a:gd name="T20" fmla="*/ 48 w 96"/>
                  <a:gd name="T21" fmla="*/ 41 h 504"/>
                  <a:gd name="T22" fmla="*/ 64 w 96"/>
                  <a:gd name="T23" fmla="*/ 46 h 504"/>
                  <a:gd name="T24" fmla="*/ 40 w 96"/>
                  <a:gd name="T25" fmla="*/ 54 h 504"/>
                  <a:gd name="T26" fmla="*/ 42 w 96"/>
                  <a:gd name="T27" fmla="*/ 55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32932" name="Freeform 123"/>
              <p:cNvSpPr>
                <a:spLocks/>
              </p:cNvSpPr>
              <p:nvPr/>
            </p:nvSpPr>
            <p:spPr bwMode="auto">
              <a:xfrm>
                <a:off x="3431" y="1007"/>
                <a:ext cx="156" cy="358"/>
              </a:xfrm>
              <a:custGeom>
                <a:avLst/>
                <a:gdLst>
                  <a:gd name="T0" fmla="*/ 5 w 150"/>
                  <a:gd name="T1" fmla="*/ 44 h 410"/>
                  <a:gd name="T2" fmla="*/ 76 w 150"/>
                  <a:gd name="T3" fmla="*/ 47 h 410"/>
                  <a:gd name="T4" fmla="*/ 150 w 150"/>
                  <a:gd name="T5" fmla="*/ 45 h 410"/>
                  <a:gd name="T6" fmla="*/ 175 w 150"/>
                  <a:gd name="T7" fmla="*/ 41 h 410"/>
                  <a:gd name="T8" fmla="*/ 215 w 150"/>
                  <a:gd name="T9" fmla="*/ 31 h 410"/>
                  <a:gd name="T10" fmla="*/ 240 w 150"/>
                  <a:gd name="T11" fmla="*/ 25 h 410"/>
                  <a:gd name="T12" fmla="*/ 254 w 150"/>
                  <a:gd name="T13" fmla="*/ 22 h 410"/>
                  <a:gd name="T14" fmla="*/ 260 w 150"/>
                  <a:gd name="T15" fmla="*/ 13 h 410"/>
                  <a:gd name="T16" fmla="*/ 270 w 150"/>
                  <a:gd name="T17" fmla="*/ 11 h 410"/>
                  <a:gd name="T18" fmla="*/ 274 w 150"/>
                  <a:gd name="T19" fmla="*/ 5 h 410"/>
                  <a:gd name="T20" fmla="*/ 243 w 150"/>
                  <a:gd name="T21" fmla="*/ 0 h 410"/>
                  <a:gd name="T22" fmla="*/ 175 w 150"/>
                  <a:gd name="T23" fmla="*/ 3 h 410"/>
                  <a:gd name="T24" fmla="*/ 144 w 150"/>
                  <a:gd name="T25" fmla="*/ 6 h 410"/>
                  <a:gd name="T26" fmla="*/ 124 w 150"/>
                  <a:gd name="T27" fmla="*/ 16 h 410"/>
                  <a:gd name="T28" fmla="*/ 108 w 150"/>
                  <a:gd name="T29" fmla="*/ 18 h 410"/>
                  <a:gd name="T30" fmla="*/ 79 w 150"/>
                  <a:gd name="T31" fmla="*/ 25 h 410"/>
                  <a:gd name="T32" fmla="*/ 76 w 150"/>
                  <a:gd name="T33" fmla="*/ 26 h 410"/>
                  <a:gd name="T34" fmla="*/ 62 w 150"/>
                  <a:gd name="T35" fmla="*/ 26 h 410"/>
                  <a:gd name="T36" fmla="*/ 58 w 150"/>
                  <a:gd name="T37" fmla="*/ 29 h 410"/>
                  <a:gd name="T38" fmla="*/ 52 w 150"/>
                  <a:gd name="T39" fmla="*/ 30 h 410"/>
                  <a:gd name="T40" fmla="*/ 32 w 150"/>
                  <a:gd name="T41" fmla="*/ 39 h 410"/>
                  <a:gd name="T42" fmla="*/ 10 w 150"/>
                  <a:gd name="T43" fmla="*/ 44 h 410"/>
                  <a:gd name="T44" fmla="*/ 2 w 150"/>
                  <a:gd name="T45" fmla="*/ 45 h 410"/>
                  <a:gd name="T46" fmla="*/ 5 w 150"/>
                  <a:gd name="T47" fmla="*/ 4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grpSp>
          <p:nvGrpSpPr>
            <p:cNvPr id="32890" name="Group 113"/>
            <p:cNvGrpSpPr>
              <a:grpSpLocks/>
            </p:cNvGrpSpPr>
            <p:nvPr/>
          </p:nvGrpSpPr>
          <p:grpSpPr bwMode="auto">
            <a:xfrm>
              <a:off x="4897438" y="1933575"/>
              <a:ext cx="1017587" cy="1235075"/>
              <a:chOff x="1084" y="711"/>
              <a:chExt cx="2950" cy="2769"/>
            </a:xfrm>
          </p:grpSpPr>
          <p:grpSp>
            <p:nvGrpSpPr>
              <p:cNvPr id="32917" name="Group 114"/>
              <p:cNvGrpSpPr>
                <a:grpSpLocks/>
              </p:cNvGrpSpPr>
              <p:nvPr/>
            </p:nvGrpSpPr>
            <p:grpSpPr bwMode="auto">
              <a:xfrm>
                <a:off x="1084" y="711"/>
                <a:ext cx="2950" cy="2769"/>
                <a:chOff x="2707" y="548"/>
                <a:chExt cx="2950" cy="2769"/>
              </a:xfrm>
            </p:grpSpPr>
            <p:grpSp>
              <p:nvGrpSpPr>
                <p:cNvPr id="32923" name="Group 115"/>
                <p:cNvGrpSpPr>
                  <a:grpSpLocks/>
                </p:cNvGrpSpPr>
                <p:nvPr/>
              </p:nvGrpSpPr>
              <p:grpSpPr bwMode="auto">
                <a:xfrm>
                  <a:off x="3180" y="1046"/>
                  <a:ext cx="2105" cy="1421"/>
                  <a:chOff x="578" y="2316"/>
                  <a:chExt cx="2105" cy="1421"/>
                </a:xfrm>
              </p:grpSpPr>
              <p:sp>
                <p:nvSpPr>
                  <p:cNvPr id="32925" name="Freeform 116" descr="Cork"/>
                  <p:cNvSpPr>
                    <a:spLocks/>
                  </p:cNvSpPr>
                  <p:nvPr/>
                </p:nvSpPr>
                <p:spPr bwMode="auto">
                  <a:xfrm>
                    <a:off x="633" y="2316"/>
                    <a:ext cx="2050" cy="256"/>
                  </a:xfrm>
                  <a:custGeom>
                    <a:avLst/>
                    <a:gdLst>
                      <a:gd name="T0" fmla="*/ 2147483647 w 592"/>
                      <a:gd name="T1" fmla="*/ 1652594167 h 90"/>
                      <a:gd name="T2" fmla="*/ 2147483647 w 592"/>
                      <a:gd name="T3" fmla="*/ 808196651 h 90"/>
                      <a:gd name="T4" fmla="*/ 2147483647 w 592"/>
                      <a:gd name="T5" fmla="*/ 658417311 h 90"/>
                      <a:gd name="T6" fmla="*/ 2147483647 w 592"/>
                      <a:gd name="T7" fmla="*/ 587996937 h 90"/>
                      <a:gd name="T8" fmla="*/ 2147483647 w 592"/>
                      <a:gd name="T9" fmla="*/ 626444376 h 90"/>
                      <a:gd name="T10" fmla="*/ 2147483647 w 592"/>
                      <a:gd name="T11" fmla="*/ 735804373 h 90"/>
                      <a:gd name="T12" fmla="*/ 2147483647 w 592"/>
                      <a:gd name="T13" fmla="*/ 846678548 h 90"/>
                      <a:gd name="T14" fmla="*/ 2147483647 w 592"/>
                      <a:gd name="T15" fmla="*/ 956038633 h 90"/>
                      <a:gd name="T16" fmla="*/ 2147483647 w 592"/>
                      <a:gd name="T17" fmla="*/ 808196651 h 90"/>
                      <a:gd name="T18" fmla="*/ 2147483647 w 592"/>
                      <a:gd name="T19" fmla="*/ 297660427 h 90"/>
                      <a:gd name="T20" fmla="*/ 2147483647 w 592"/>
                      <a:gd name="T21" fmla="*/ 0 h 90"/>
                      <a:gd name="T22" fmla="*/ 2147483647 w 592"/>
                      <a:gd name="T23" fmla="*/ 38444242 h 90"/>
                      <a:gd name="T24" fmla="*/ 2147483647 w 592"/>
                      <a:gd name="T25" fmla="*/ 549025510 h 90"/>
                      <a:gd name="T26" fmla="*/ 2147483647 w 592"/>
                      <a:gd name="T27" fmla="*/ 658417311 h 90"/>
                      <a:gd name="T28" fmla="*/ 2147483647 w 592"/>
                      <a:gd name="T29" fmla="*/ 1102797363 h 90"/>
                      <a:gd name="T30" fmla="*/ 2147483647 w 592"/>
                      <a:gd name="T31" fmla="*/ 121441578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2926" name="Freeform 117" descr="Cork"/>
                  <p:cNvSpPr>
                    <a:spLocks/>
                  </p:cNvSpPr>
                  <p:nvPr/>
                </p:nvSpPr>
                <p:spPr bwMode="auto">
                  <a:xfrm>
                    <a:off x="578" y="2506"/>
                    <a:ext cx="2074" cy="1231"/>
                  </a:xfrm>
                  <a:custGeom>
                    <a:avLst/>
                    <a:gdLst>
                      <a:gd name="T0" fmla="*/ 2147483647 w 599"/>
                      <a:gd name="T1" fmla="*/ 0 h 432"/>
                      <a:gd name="T2" fmla="*/ 2147483647 w 599"/>
                      <a:gd name="T3" fmla="*/ 111758475 h 432"/>
                      <a:gd name="T4" fmla="*/ 2147483647 w 599"/>
                      <a:gd name="T5" fmla="*/ 186262408 h 432"/>
                      <a:gd name="T6" fmla="*/ 2147483647 w 599"/>
                      <a:gd name="T7" fmla="*/ 451705628 h 432"/>
                      <a:gd name="T8" fmla="*/ 2147483647 w 599"/>
                      <a:gd name="T9" fmla="*/ 1738857544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1552557167 h 432"/>
                      <a:gd name="T58" fmla="*/ 2147483647 w 599"/>
                      <a:gd name="T59" fmla="*/ 563450730 h 432"/>
                      <a:gd name="T60" fmla="*/ 2147483647 w 599"/>
                      <a:gd name="T61" fmla="*/ 265443146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pic>
              <p:nvPicPr>
                <p:cNvPr id="32924" name="Picture 118"/>
                <p:cNvPicPr>
                  <a:picLocks noChangeArrowheads="1"/>
                </p:cNvPicPr>
                <p:nvPr/>
              </p:nvPicPr>
              <p:blipFill>
                <a:blip r:embed="rId5" cstate="screen">
                  <a:lum bright="-20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alpha val="0"/>
                        </a:srgbClr>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32918" name="Freeform 119"/>
              <p:cNvSpPr>
                <a:spLocks/>
              </p:cNvSpPr>
              <p:nvPr/>
            </p:nvSpPr>
            <p:spPr bwMode="auto">
              <a:xfrm>
                <a:off x="1616" y="2649"/>
                <a:ext cx="88" cy="277"/>
              </a:xfrm>
              <a:custGeom>
                <a:avLst/>
                <a:gdLst>
                  <a:gd name="T0" fmla="*/ 126 w 85"/>
                  <a:gd name="T1" fmla="*/ 17 h 318"/>
                  <a:gd name="T2" fmla="*/ 110 w 85"/>
                  <a:gd name="T3" fmla="*/ 8 h 318"/>
                  <a:gd name="T4" fmla="*/ 83 w 85"/>
                  <a:gd name="T5" fmla="*/ 4 h 318"/>
                  <a:gd name="T6" fmla="*/ 95 w 85"/>
                  <a:gd name="T7" fmla="*/ 8 h 318"/>
                  <a:gd name="T8" fmla="*/ 110 w 85"/>
                  <a:gd name="T9" fmla="*/ 3 h 318"/>
                  <a:gd name="T10" fmla="*/ 65 w 85"/>
                  <a:gd name="T11" fmla="*/ 3 h 318"/>
                  <a:gd name="T12" fmla="*/ 65 w 85"/>
                  <a:gd name="T13" fmla="*/ 4 h 318"/>
                  <a:gd name="T14" fmla="*/ 83 w 85"/>
                  <a:gd name="T15" fmla="*/ 21 h 318"/>
                  <a:gd name="T16" fmla="*/ 49 w 85"/>
                  <a:gd name="T17" fmla="*/ 17 h 318"/>
                  <a:gd name="T18" fmla="*/ 65 w 85"/>
                  <a:gd name="T19" fmla="*/ 14 h 318"/>
                  <a:gd name="T20" fmla="*/ 83 w 85"/>
                  <a:gd name="T21" fmla="*/ 17 h 318"/>
                  <a:gd name="T22" fmla="*/ 65 w 85"/>
                  <a:gd name="T23" fmla="*/ 11 h 318"/>
                  <a:gd name="T24" fmla="*/ 83 w 85"/>
                  <a:gd name="T25" fmla="*/ 17 h 318"/>
                  <a:gd name="T26" fmla="*/ 65 w 85"/>
                  <a:gd name="T27" fmla="*/ 13 h 318"/>
                  <a:gd name="T28" fmla="*/ 83 w 85"/>
                  <a:gd name="T29" fmla="*/ 16 h 318"/>
                  <a:gd name="T30" fmla="*/ 95 w 85"/>
                  <a:gd name="T31" fmla="*/ 18 h 318"/>
                  <a:gd name="T32" fmla="*/ 126 w 85"/>
                  <a:gd name="T33" fmla="*/ 22 h 318"/>
                  <a:gd name="T34" fmla="*/ 139 w 85"/>
                  <a:gd name="T35" fmla="*/ 25 h 318"/>
                  <a:gd name="T36" fmla="*/ 126 w 85"/>
                  <a:gd name="T37" fmla="*/ 30 h 318"/>
                  <a:gd name="T38" fmla="*/ 110 w 85"/>
                  <a:gd name="T39" fmla="*/ 29 h 318"/>
                  <a:gd name="T40" fmla="*/ 95 w 85"/>
                  <a:gd name="T41" fmla="*/ 34 h 318"/>
                  <a:gd name="T42" fmla="*/ 65 w 85"/>
                  <a:gd name="T43" fmla="*/ 32 h 318"/>
                  <a:gd name="T44" fmla="*/ 49 w 85"/>
                  <a:gd name="T45" fmla="*/ 22 h 318"/>
                  <a:gd name="T46" fmla="*/ 38 w 85"/>
                  <a:gd name="T47" fmla="*/ 27 h 318"/>
                  <a:gd name="T48" fmla="*/ 5 w 85"/>
                  <a:gd name="T49" fmla="*/ 23 h 318"/>
                  <a:gd name="T50" fmla="*/ 65 w 85"/>
                  <a:gd name="T51" fmla="*/ 16 h 318"/>
                  <a:gd name="T52" fmla="*/ 110 w 85"/>
                  <a:gd name="T53" fmla="*/ 18 h 318"/>
                  <a:gd name="T54" fmla="*/ 126 w 85"/>
                  <a:gd name="T55" fmla="*/ 24 h 318"/>
                  <a:gd name="T56" fmla="*/ 110 w 85"/>
                  <a:gd name="T57" fmla="*/ 21 h 318"/>
                  <a:gd name="T58" fmla="*/ 110 w 85"/>
                  <a:gd name="T59" fmla="*/ 3 h 318"/>
                  <a:gd name="T60" fmla="*/ 83 w 85"/>
                  <a:gd name="T61" fmla="*/ 3 h 318"/>
                  <a:gd name="T62" fmla="*/ 38 w 85"/>
                  <a:gd name="T63" fmla="*/ 4 h 318"/>
                  <a:gd name="T64" fmla="*/ 65 w 85"/>
                  <a:gd name="T65" fmla="*/ 10 h 318"/>
                  <a:gd name="T66" fmla="*/ 95 w 85"/>
                  <a:gd name="T67" fmla="*/ 15 h 318"/>
                  <a:gd name="T68" fmla="*/ 126 w 85"/>
                  <a:gd name="T69" fmla="*/ 1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32919" name="Freeform 120"/>
              <p:cNvSpPr>
                <a:spLocks/>
              </p:cNvSpPr>
              <p:nvPr/>
            </p:nvSpPr>
            <p:spPr bwMode="auto">
              <a:xfrm>
                <a:off x="1635" y="2647"/>
                <a:ext cx="109" cy="309"/>
              </a:xfrm>
              <a:custGeom>
                <a:avLst/>
                <a:gdLst>
                  <a:gd name="T0" fmla="*/ 1 w 105"/>
                  <a:gd name="T1" fmla="*/ 0 h 354"/>
                  <a:gd name="T2" fmla="*/ 169 w 105"/>
                  <a:gd name="T3" fmla="*/ 3 h 354"/>
                  <a:gd name="T4" fmla="*/ 132 w 105"/>
                  <a:gd name="T5" fmla="*/ 3 h 354"/>
                  <a:gd name="T6" fmla="*/ 152 w 105"/>
                  <a:gd name="T7" fmla="*/ 7 h 354"/>
                  <a:gd name="T8" fmla="*/ 152 w 105"/>
                  <a:gd name="T9" fmla="*/ 17 h 354"/>
                  <a:gd name="T10" fmla="*/ 176 w 105"/>
                  <a:gd name="T11" fmla="*/ 19 h 354"/>
                  <a:gd name="T12" fmla="*/ 176 w 105"/>
                  <a:gd name="T13" fmla="*/ 27 h 354"/>
                  <a:gd name="T14" fmla="*/ 152 w 105"/>
                  <a:gd name="T15" fmla="*/ 38 h 354"/>
                  <a:gd name="T16" fmla="*/ 125 w 105"/>
                  <a:gd name="T17" fmla="*/ 40 h 354"/>
                  <a:gd name="T18" fmla="*/ 30 w 105"/>
                  <a:gd name="T19" fmla="*/ 36 h 354"/>
                  <a:gd name="T20" fmla="*/ 12 w 105"/>
                  <a:gd name="T21" fmla="*/ 32 h 354"/>
                  <a:gd name="T22" fmla="*/ 30 w 105"/>
                  <a:gd name="T23" fmla="*/ 28 h 354"/>
                  <a:gd name="T24" fmla="*/ 9 w 105"/>
                  <a:gd name="T25" fmla="*/ 11 h 354"/>
                  <a:gd name="T26" fmla="*/ 36 w 105"/>
                  <a:gd name="T27" fmla="*/ 5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32920" name="Freeform 121"/>
              <p:cNvSpPr>
                <a:spLocks/>
              </p:cNvSpPr>
              <p:nvPr/>
            </p:nvSpPr>
            <p:spPr bwMode="auto">
              <a:xfrm>
                <a:off x="3008" y="2583"/>
                <a:ext cx="155" cy="328"/>
              </a:xfrm>
              <a:custGeom>
                <a:avLst/>
                <a:gdLst>
                  <a:gd name="T0" fmla="*/ 264 w 149"/>
                  <a:gd name="T1" fmla="*/ 3 h 376"/>
                  <a:gd name="T2" fmla="*/ 251 w 149"/>
                  <a:gd name="T3" fmla="*/ 11 h 376"/>
                  <a:gd name="T4" fmla="*/ 234 w 149"/>
                  <a:gd name="T5" fmla="*/ 15 h 376"/>
                  <a:gd name="T6" fmla="*/ 230 w 149"/>
                  <a:gd name="T7" fmla="*/ 16 h 376"/>
                  <a:gd name="T8" fmla="*/ 196 w 149"/>
                  <a:gd name="T9" fmla="*/ 27 h 376"/>
                  <a:gd name="T10" fmla="*/ 155 w 149"/>
                  <a:gd name="T11" fmla="*/ 35 h 376"/>
                  <a:gd name="T12" fmla="*/ 125 w 149"/>
                  <a:gd name="T13" fmla="*/ 40 h 376"/>
                  <a:gd name="T14" fmla="*/ 104 w 149"/>
                  <a:gd name="T15" fmla="*/ 40 h 376"/>
                  <a:gd name="T16" fmla="*/ 34 w 149"/>
                  <a:gd name="T17" fmla="*/ 42 h 376"/>
                  <a:gd name="T18" fmla="*/ 2 w 149"/>
                  <a:gd name="T19" fmla="*/ 38 h 376"/>
                  <a:gd name="T20" fmla="*/ 5 w 149"/>
                  <a:gd name="T21" fmla="*/ 35 h 376"/>
                  <a:gd name="T22" fmla="*/ 8 w 149"/>
                  <a:gd name="T23" fmla="*/ 25 h 376"/>
                  <a:gd name="T24" fmla="*/ 37 w 149"/>
                  <a:gd name="T25" fmla="*/ 22 h 376"/>
                  <a:gd name="T26" fmla="*/ 62 w 149"/>
                  <a:gd name="T27" fmla="*/ 12 h 376"/>
                  <a:gd name="T28" fmla="*/ 79 w 149"/>
                  <a:gd name="T29" fmla="*/ 9 h 376"/>
                  <a:gd name="T30" fmla="*/ 150 w 149"/>
                  <a:gd name="T31" fmla="*/ 3 h 376"/>
                  <a:gd name="T32" fmla="*/ 230 w 149"/>
                  <a:gd name="T33" fmla="*/ 3 h 376"/>
                  <a:gd name="T34" fmla="*/ 26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32921" name="Freeform 122"/>
              <p:cNvSpPr>
                <a:spLocks/>
              </p:cNvSpPr>
              <p:nvPr/>
            </p:nvSpPr>
            <p:spPr bwMode="auto">
              <a:xfrm>
                <a:off x="1714" y="1020"/>
                <a:ext cx="99" cy="440"/>
              </a:xfrm>
              <a:custGeom>
                <a:avLst/>
                <a:gdLst>
                  <a:gd name="T0" fmla="*/ 42 w 96"/>
                  <a:gd name="T1" fmla="*/ 55 h 504"/>
                  <a:gd name="T2" fmla="*/ 99 w 96"/>
                  <a:gd name="T3" fmla="*/ 57 h 504"/>
                  <a:gd name="T4" fmla="*/ 117 w 96"/>
                  <a:gd name="T5" fmla="*/ 52 h 504"/>
                  <a:gd name="T6" fmla="*/ 117 w 96"/>
                  <a:gd name="T7" fmla="*/ 37 h 504"/>
                  <a:gd name="T8" fmla="*/ 144 w 96"/>
                  <a:gd name="T9" fmla="*/ 24 h 504"/>
                  <a:gd name="T10" fmla="*/ 156 w 96"/>
                  <a:gd name="T11" fmla="*/ 20 h 504"/>
                  <a:gd name="T12" fmla="*/ 144 w 96"/>
                  <a:gd name="T13" fmla="*/ 6 h 504"/>
                  <a:gd name="T14" fmla="*/ 126 w 96"/>
                  <a:gd name="T15" fmla="*/ 3 h 504"/>
                  <a:gd name="T16" fmla="*/ 45 w 96"/>
                  <a:gd name="T17" fmla="*/ 3 h 504"/>
                  <a:gd name="T18" fmla="*/ 42 w 96"/>
                  <a:gd name="T19" fmla="*/ 14 h 504"/>
                  <a:gd name="T20" fmla="*/ 48 w 96"/>
                  <a:gd name="T21" fmla="*/ 41 h 504"/>
                  <a:gd name="T22" fmla="*/ 64 w 96"/>
                  <a:gd name="T23" fmla="*/ 46 h 504"/>
                  <a:gd name="T24" fmla="*/ 40 w 96"/>
                  <a:gd name="T25" fmla="*/ 54 h 504"/>
                  <a:gd name="T26" fmla="*/ 42 w 96"/>
                  <a:gd name="T27" fmla="*/ 55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32922" name="Freeform 123"/>
              <p:cNvSpPr>
                <a:spLocks/>
              </p:cNvSpPr>
              <p:nvPr/>
            </p:nvSpPr>
            <p:spPr bwMode="auto">
              <a:xfrm>
                <a:off x="3431" y="1007"/>
                <a:ext cx="156" cy="358"/>
              </a:xfrm>
              <a:custGeom>
                <a:avLst/>
                <a:gdLst>
                  <a:gd name="T0" fmla="*/ 5 w 150"/>
                  <a:gd name="T1" fmla="*/ 44 h 410"/>
                  <a:gd name="T2" fmla="*/ 76 w 150"/>
                  <a:gd name="T3" fmla="*/ 47 h 410"/>
                  <a:gd name="T4" fmla="*/ 150 w 150"/>
                  <a:gd name="T5" fmla="*/ 45 h 410"/>
                  <a:gd name="T6" fmla="*/ 175 w 150"/>
                  <a:gd name="T7" fmla="*/ 41 h 410"/>
                  <a:gd name="T8" fmla="*/ 215 w 150"/>
                  <a:gd name="T9" fmla="*/ 31 h 410"/>
                  <a:gd name="T10" fmla="*/ 240 w 150"/>
                  <a:gd name="T11" fmla="*/ 25 h 410"/>
                  <a:gd name="T12" fmla="*/ 254 w 150"/>
                  <a:gd name="T13" fmla="*/ 22 h 410"/>
                  <a:gd name="T14" fmla="*/ 260 w 150"/>
                  <a:gd name="T15" fmla="*/ 13 h 410"/>
                  <a:gd name="T16" fmla="*/ 270 w 150"/>
                  <a:gd name="T17" fmla="*/ 11 h 410"/>
                  <a:gd name="T18" fmla="*/ 274 w 150"/>
                  <a:gd name="T19" fmla="*/ 5 h 410"/>
                  <a:gd name="T20" fmla="*/ 243 w 150"/>
                  <a:gd name="T21" fmla="*/ 0 h 410"/>
                  <a:gd name="T22" fmla="*/ 175 w 150"/>
                  <a:gd name="T23" fmla="*/ 3 h 410"/>
                  <a:gd name="T24" fmla="*/ 144 w 150"/>
                  <a:gd name="T25" fmla="*/ 6 h 410"/>
                  <a:gd name="T26" fmla="*/ 124 w 150"/>
                  <a:gd name="T27" fmla="*/ 16 h 410"/>
                  <a:gd name="T28" fmla="*/ 108 w 150"/>
                  <a:gd name="T29" fmla="*/ 18 h 410"/>
                  <a:gd name="T30" fmla="*/ 79 w 150"/>
                  <a:gd name="T31" fmla="*/ 25 h 410"/>
                  <a:gd name="T32" fmla="*/ 76 w 150"/>
                  <a:gd name="T33" fmla="*/ 26 h 410"/>
                  <a:gd name="T34" fmla="*/ 62 w 150"/>
                  <a:gd name="T35" fmla="*/ 26 h 410"/>
                  <a:gd name="T36" fmla="*/ 58 w 150"/>
                  <a:gd name="T37" fmla="*/ 29 h 410"/>
                  <a:gd name="T38" fmla="*/ 52 w 150"/>
                  <a:gd name="T39" fmla="*/ 30 h 410"/>
                  <a:gd name="T40" fmla="*/ 32 w 150"/>
                  <a:gd name="T41" fmla="*/ 39 h 410"/>
                  <a:gd name="T42" fmla="*/ 10 w 150"/>
                  <a:gd name="T43" fmla="*/ 44 h 410"/>
                  <a:gd name="T44" fmla="*/ 2 w 150"/>
                  <a:gd name="T45" fmla="*/ 45 h 410"/>
                  <a:gd name="T46" fmla="*/ 5 w 150"/>
                  <a:gd name="T47" fmla="*/ 4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grpSp>
          <p:nvGrpSpPr>
            <p:cNvPr id="32891" name="Group 113"/>
            <p:cNvGrpSpPr>
              <a:grpSpLocks/>
            </p:cNvGrpSpPr>
            <p:nvPr/>
          </p:nvGrpSpPr>
          <p:grpSpPr bwMode="auto">
            <a:xfrm>
              <a:off x="4964113" y="4972050"/>
              <a:ext cx="1017587" cy="1235075"/>
              <a:chOff x="1084" y="711"/>
              <a:chExt cx="2950" cy="2769"/>
            </a:xfrm>
          </p:grpSpPr>
          <p:grpSp>
            <p:nvGrpSpPr>
              <p:cNvPr id="32907" name="Group 114"/>
              <p:cNvGrpSpPr>
                <a:grpSpLocks/>
              </p:cNvGrpSpPr>
              <p:nvPr/>
            </p:nvGrpSpPr>
            <p:grpSpPr bwMode="auto">
              <a:xfrm>
                <a:off x="1084" y="711"/>
                <a:ext cx="2950" cy="2769"/>
                <a:chOff x="2707" y="548"/>
                <a:chExt cx="2950" cy="2769"/>
              </a:xfrm>
            </p:grpSpPr>
            <p:grpSp>
              <p:nvGrpSpPr>
                <p:cNvPr id="32913" name="Group 115"/>
                <p:cNvGrpSpPr>
                  <a:grpSpLocks/>
                </p:cNvGrpSpPr>
                <p:nvPr/>
              </p:nvGrpSpPr>
              <p:grpSpPr bwMode="auto">
                <a:xfrm>
                  <a:off x="3180" y="1046"/>
                  <a:ext cx="2105" cy="1421"/>
                  <a:chOff x="578" y="2316"/>
                  <a:chExt cx="2105" cy="1421"/>
                </a:xfrm>
              </p:grpSpPr>
              <p:sp>
                <p:nvSpPr>
                  <p:cNvPr id="32915" name="Freeform 116" descr="Cork"/>
                  <p:cNvSpPr>
                    <a:spLocks/>
                  </p:cNvSpPr>
                  <p:nvPr/>
                </p:nvSpPr>
                <p:spPr bwMode="auto">
                  <a:xfrm>
                    <a:off x="633" y="2316"/>
                    <a:ext cx="2050" cy="256"/>
                  </a:xfrm>
                  <a:custGeom>
                    <a:avLst/>
                    <a:gdLst>
                      <a:gd name="T0" fmla="*/ 2147483647 w 592"/>
                      <a:gd name="T1" fmla="*/ 1652594167 h 90"/>
                      <a:gd name="T2" fmla="*/ 2147483647 w 592"/>
                      <a:gd name="T3" fmla="*/ 808196651 h 90"/>
                      <a:gd name="T4" fmla="*/ 2147483647 w 592"/>
                      <a:gd name="T5" fmla="*/ 658417311 h 90"/>
                      <a:gd name="T6" fmla="*/ 2147483647 w 592"/>
                      <a:gd name="T7" fmla="*/ 587996937 h 90"/>
                      <a:gd name="T8" fmla="*/ 2147483647 w 592"/>
                      <a:gd name="T9" fmla="*/ 626444376 h 90"/>
                      <a:gd name="T10" fmla="*/ 2147483647 w 592"/>
                      <a:gd name="T11" fmla="*/ 735804373 h 90"/>
                      <a:gd name="T12" fmla="*/ 2147483647 w 592"/>
                      <a:gd name="T13" fmla="*/ 846678548 h 90"/>
                      <a:gd name="T14" fmla="*/ 2147483647 w 592"/>
                      <a:gd name="T15" fmla="*/ 956038633 h 90"/>
                      <a:gd name="T16" fmla="*/ 2147483647 w 592"/>
                      <a:gd name="T17" fmla="*/ 808196651 h 90"/>
                      <a:gd name="T18" fmla="*/ 2147483647 w 592"/>
                      <a:gd name="T19" fmla="*/ 297660427 h 90"/>
                      <a:gd name="T20" fmla="*/ 2147483647 w 592"/>
                      <a:gd name="T21" fmla="*/ 0 h 90"/>
                      <a:gd name="T22" fmla="*/ 2147483647 w 592"/>
                      <a:gd name="T23" fmla="*/ 38444242 h 90"/>
                      <a:gd name="T24" fmla="*/ 2147483647 w 592"/>
                      <a:gd name="T25" fmla="*/ 549025510 h 90"/>
                      <a:gd name="T26" fmla="*/ 2147483647 w 592"/>
                      <a:gd name="T27" fmla="*/ 658417311 h 90"/>
                      <a:gd name="T28" fmla="*/ 2147483647 w 592"/>
                      <a:gd name="T29" fmla="*/ 1102797363 h 90"/>
                      <a:gd name="T30" fmla="*/ 2147483647 w 592"/>
                      <a:gd name="T31" fmla="*/ 121441578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2916" name="Freeform 117" descr="Cork"/>
                  <p:cNvSpPr>
                    <a:spLocks/>
                  </p:cNvSpPr>
                  <p:nvPr/>
                </p:nvSpPr>
                <p:spPr bwMode="auto">
                  <a:xfrm>
                    <a:off x="578" y="2506"/>
                    <a:ext cx="2074" cy="1231"/>
                  </a:xfrm>
                  <a:custGeom>
                    <a:avLst/>
                    <a:gdLst>
                      <a:gd name="T0" fmla="*/ 2147483647 w 599"/>
                      <a:gd name="T1" fmla="*/ 0 h 432"/>
                      <a:gd name="T2" fmla="*/ 2147483647 w 599"/>
                      <a:gd name="T3" fmla="*/ 111758475 h 432"/>
                      <a:gd name="T4" fmla="*/ 2147483647 w 599"/>
                      <a:gd name="T5" fmla="*/ 186262408 h 432"/>
                      <a:gd name="T6" fmla="*/ 2147483647 w 599"/>
                      <a:gd name="T7" fmla="*/ 451705628 h 432"/>
                      <a:gd name="T8" fmla="*/ 2147483647 w 599"/>
                      <a:gd name="T9" fmla="*/ 1738857544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1552557167 h 432"/>
                      <a:gd name="T58" fmla="*/ 2147483647 w 599"/>
                      <a:gd name="T59" fmla="*/ 563450730 h 432"/>
                      <a:gd name="T60" fmla="*/ 2147483647 w 599"/>
                      <a:gd name="T61" fmla="*/ 265443146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pic>
              <p:nvPicPr>
                <p:cNvPr id="32914" name="Picture 118"/>
                <p:cNvPicPr>
                  <a:picLocks noChangeArrowheads="1"/>
                </p:cNvPicPr>
                <p:nvPr/>
              </p:nvPicPr>
              <p:blipFill>
                <a:blip r:embed="rId5" cstate="screen">
                  <a:lum bright="-20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alpha val="0"/>
                        </a:srgbClr>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32908" name="Freeform 119"/>
              <p:cNvSpPr>
                <a:spLocks/>
              </p:cNvSpPr>
              <p:nvPr/>
            </p:nvSpPr>
            <p:spPr bwMode="auto">
              <a:xfrm>
                <a:off x="1616" y="2649"/>
                <a:ext cx="88" cy="277"/>
              </a:xfrm>
              <a:custGeom>
                <a:avLst/>
                <a:gdLst>
                  <a:gd name="T0" fmla="*/ 126 w 85"/>
                  <a:gd name="T1" fmla="*/ 17 h 318"/>
                  <a:gd name="T2" fmla="*/ 110 w 85"/>
                  <a:gd name="T3" fmla="*/ 8 h 318"/>
                  <a:gd name="T4" fmla="*/ 83 w 85"/>
                  <a:gd name="T5" fmla="*/ 4 h 318"/>
                  <a:gd name="T6" fmla="*/ 95 w 85"/>
                  <a:gd name="T7" fmla="*/ 8 h 318"/>
                  <a:gd name="T8" fmla="*/ 110 w 85"/>
                  <a:gd name="T9" fmla="*/ 3 h 318"/>
                  <a:gd name="T10" fmla="*/ 65 w 85"/>
                  <a:gd name="T11" fmla="*/ 3 h 318"/>
                  <a:gd name="T12" fmla="*/ 65 w 85"/>
                  <a:gd name="T13" fmla="*/ 4 h 318"/>
                  <a:gd name="T14" fmla="*/ 83 w 85"/>
                  <a:gd name="T15" fmla="*/ 21 h 318"/>
                  <a:gd name="T16" fmla="*/ 49 w 85"/>
                  <a:gd name="T17" fmla="*/ 17 h 318"/>
                  <a:gd name="T18" fmla="*/ 65 w 85"/>
                  <a:gd name="T19" fmla="*/ 14 h 318"/>
                  <a:gd name="T20" fmla="*/ 83 w 85"/>
                  <a:gd name="T21" fmla="*/ 17 h 318"/>
                  <a:gd name="T22" fmla="*/ 65 w 85"/>
                  <a:gd name="T23" fmla="*/ 11 h 318"/>
                  <a:gd name="T24" fmla="*/ 83 w 85"/>
                  <a:gd name="T25" fmla="*/ 17 h 318"/>
                  <a:gd name="T26" fmla="*/ 65 w 85"/>
                  <a:gd name="T27" fmla="*/ 13 h 318"/>
                  <a:gd name="T28" fmla="*/ 83 w 85"/>
                  <a:gd name="T29" fmla="*/ 16 h 318"/>
                  <a:gd name="T30" fmla="*/ 95 w 85"/>
                  <a:gd name="T31" fmla="*/ 18 h 318"/>
                  <a:gd name="T32" fmla="*/ 126 w 85"/>
                  <a:gd name="T33" fmla="*/ 22 h 318"/>
                  <a:gd name="T34" fmla="*/ 139 w 85"/>
                  <a:gd name="T35" fmla="*/ 25 h 318"/>
                  <a:gd name="T36" fmla="*/ 126 w 85"/>
                  <a:gd name="T37" fmla="*/ 30 h 318"/>
                  <a:gd name="T38" fmla="*/ 110 w 85"/>
                  <a:gd name="T39" fmla="*/ 29 h 318"/>
                  <a:gd name="T40" fmla="*/ 95 w 85"/>
                  <a:gd name="T41" fmla="*/ 34 h 318"/>
                  <a:gd name="T42" fmla="*/ 65 w 85"/>
                  <a:gd name="T43" fmla="*/ 32 h 318"/>
                  <a:gd name="T44" fmla="*/ 49 w 85"/>
                  <a:gd name="T45" fmla="*/ 22 h 318"/>
                  <a:gd name="T46" fmla="*/ 38 w 85"/>
                  <a:gd name="T47" fmla="*/ 27 h 318"/>
                  <a:gd name="T48" fmla="*/ 5 w 85"/>
                  <a:gd name="T49" fmla="*/ 23 h 318"/>
                  <a:gd name="T50" fmla="*/ 65 w 85"/>
                  <a:gd name="T51" fmla="*/ 16 h 318"/>
                  <a:gd name="T52" fmla="*/ 110 w 85"/>
                  <a:gd name="T53" fmla="*/ 18 h 318"/>
                  <a:gd name="T54" fmla="*/ 126 w 85"/>
                  <a:gd name="T55" fmla="*/ 24 h 318"/>
                  <a:gd name="T56" fmla="*/ 110 w 85"/>
                  <a:gd name="T57" fmla="*/ 21 h 318"/>
                  <a:gd name="T58" fmla="*/ 110 w 85"/>
                  <a:gd name="T59" fmla="*/ 3 h 318"/>
                  <a:gd name="T60" fmla="*/ 83 w 85"/>
                  <a:gd name="T61" fmla="*/ 3 h 318"/>
                  <a:gd name="T62" fmla="*/ 38 w 85"/>
                  <a:gd name="T63" fmla="*/ 4 h 318"/>
                  <a:gd name="T64" fmla="*/ 65 w 85"/>
                  <a:gd name="T65" fmla="*/ 10 h 318"/>
                  <a:gd name="T66" fmla="*/ 95 w 85"/>
                  <a:gd name="T67" fmla="*/ 15 h 318"/>
                  <a:gd name="T68" fmla="*/ 126 w 85"/>
                  <a:gd name="T69" fmla="*/ 1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32909" name="Freeform 120"/>
              <p:cNvSpPr>
                <a:spLocks/>
              </p:cNvSpPr>
              <p:nvPr/>
            </p:nvSpPr>
            <p:spPr bwMode="auto">
              <a:xfrm>
                <a:off x="1635" y="2647"/>
                <a:ext cx="109" cy="309"/>
              </a:xfrm>
              <a:custGeom>
                <a:avLst/>
                <a:gdLst>
                  <a:gd name="T0" fmla="*/ 1 w 105"/>
                  <a:gd name="T1" fmla="*/ 0 h 354"/>
                  <a:gd name="T2" fmla="*/ 169 w 105"/>
                  <a:gd name="T3" fmla="*/ 3 h 354"/>
                  <a:gd name="T4" fmla="*/ 132 w 105"/>
                  <a:gd name="T5" fmla="*/ 3 h 354"/>
                  <a:gd name="T6" fmla="*/ 152 w 105"/>
                  <a:gd name="T7" fmla="*/ 7 h 354"/>
                  <a:gd name="T8" fmla="*/ 152 w 105"/>
                  <a:gd name="T9" fmla="*/ 17 h 354"/>
                  <a:gd name="T10" fmla="*/ 176 w 105"/>
                  <a:gd name="T11" fmla="*/ 19 h 354"/>
                  <a:gd name="T12" fmla="*/ 176 w 105"/>
                  <a:gd name="T13" fmla="*/ 27 h 354"/>
                  <a:gd name="T14" fmla="*/ 152 w 105"/>
                  <a:gd name="T15" fmla="*/ 38 h 354"/>
                  <a:gd name="T16" fmla="*/ 125 w 105"/>
                  <a:gd name="T17" fmla="*/ 40 h 354"/>
                  <a:gd name="T18" fmla="*/ 30 w 105"/>
                  <a:gd name="T19" fmla="*/ 36 h 354"/>
                  <a:gd name="T20" fmla="*/ 12 w 105"/>
                  <a:gd name="T21" fmla="*/ 32 h 354"/>
                  <a:gd name="T22" fmla="*/ 30 w 105"/>
                  <a:gd name="T23" fmla="*/ 28 h 354"/>
                  <a:gd name="T24" fmla="*/ 9 w 105"/>
                  <a:gd name="T25" fmla="*/ 11 h 354"/>
                  <a:gd name="T26" fmla="*/ 36 w 105"/>
                  <a:gd name="T27" fmla="*/ 5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32910" name="Freeform 121"/>
              <p:cNvSpPr>
                <a:spLocks/>
              </p:cNvSpPr>
              <p:nvPr/>
            </p:nvSpPr>
            <p:spPr bwMode="auto">
              <a:xfrm>
                <a:off x="3008" y="2583"/>
                <a:ext cx="155" cy="328"/>
              </a:xfrm>
              <a:custGeom>
                <a:avLst/>
                <a:gdLst>
                  <a:gd name="T0" fmla="*/ 264 w 149"/>
                  <a:gd name="T1" fmla="*/ 3 h 376"/>
                  <a:gd name="T2" fmla="*/ 251 w 149"/>
                  <a:gd name="T3" fmla="*/ 11 h 376"/>
                  <a:gd name="T4" fmla="*/ 234 w 149"/>
                  <a:gd name="T5" fmla="*/ 15 h 376"/>
                  <a:gd name="T6" fmla="*/ 230 w 149"/>
                  <a:gd name="T7" fmla="*/ 16 h 376"/>
                  <a:gd name="T8" fmla="*/ 196 w 149"/>
                  <a:gd name="T9" fmla="*/ 27 h 376"/>
                  <a:gd name="T10" fmla="*/ 155 w 149"/>
                  <a:gd name="T11" fmla="*/ 35 h 376"/>
                  <a:gd name="T12" fmla="*/ 125 w 149"/>
                  <a:gd name="T13" fmla="*/ 40 h 376"/>
                  <a:gd name="T14" fmla="*/ 104 w 149"/>
                  <a:gd name="T15" fmla="*/ 40 h 376"/>
                  <a:gd name="T16" fmla="*/ 34 w 149"/>
                  <a:gd name="T17" fmla="*/ 42 h 376"/>
                  <a:gd name="T18" fmla="*/ 2 w 149"/>
                  <a:gd name="T19" fmla="*/ 38 h 376"/>
                  <a:gd name="T20" fmla="*/ 5 w 149"/>
                  <a:gd name="T21" fmla="*/ 35 h 376"/>
                  <a:gd name="T22" fmla="*/ 8 w 149"/>
                  <a:gd name="T23" fmla="*/ 25 h 376"/>
                  <a:gd name="T24" fmla="*/ 37 w 149"/>
                  <a:gd name="T25" fmla="*/ 22 h 376"/>
                  <a:gd name="T26" fmla="*/ 62 w 149"/>
                  <a:gd name="T27" fmla="*/ 12 h 376"/>
                  <a:gd name="T28" fmla="*/ 79 w 149"/>
                  <a:gd name="T29" fmla="*/ 9 h 376"/>
                  <a:gd name="T30" fmla="*/ 150 w 149"/>
                  <a:gd name="T31" fmla="*/ 3 h 376"/>
                  <a:gd name="T32" fmla="*/ 230 w 149"/>
                  <a:gd name="T33" fmla="*/ 3 h 376"/>
                  <a:gd name="T34" fmla="*/ 26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32911" name="Freeform 122"/>
              <p:cNvSpPr>
                <a:spLocks/>
              </p:cNvSpPr>
              <p:nvPr/>
            </p:nvSpPr>
            <p:spPr bwMode="auto">
              <a:xfrm>
                <a:off x="1714" y="1020"/>
                <a:ext cx="99" cy="440"/>
              </a:xfrm>
              <a:custGeom>
                <a:avLst/>
                <a:gdLst>
                  <a:gd name="T0" fmla="*/ 42 w 96"/>
                  <a:gd name="T1" fmla="*/ 55 h 504"/>
                  <a:gd name="T2" fmla="*/ 99 w 96"/>
                  <a:gd name="T3" fmla="*/ 57 h 504"/>
                  <a:gd name="T4" fmla="*/ 117 w 96"/>
                  <a:gd name="T5" fmla="*/ 52 h 504"/>
                  <a:gd name="T6" fmla="*/ 117 w 96"/>
                  <a:gd name="T7" fmla="*/ 37 h 504"/>
                  <a:gd name="T8" fmla="*/ 144 w 96"/>
                  <a:gd name="T9" fmla="*/ 24 h 504"/>
                  <a:gd name="T10" fmla="*/ 156 w 96"/>
                  <a:gd name="T11" fmla="*/ 20 h 504"/>
                  <a:gd name="T12" fmla="*/ 144 w 96"/>
                  <a:gd name="T13" fmla="*/ 6 h 504"/>
                  <a:gd name="T14" fmla="*/ 126 w 96"/>
                  <a:gd name="T15" fmla="*/ 3 h 504"/>
                  <a:gd name="T16" fmla="*/ 45 w 96"/>
                  <a:gd name="T17" fmla="*/ 3 h 504"/>
                  <a:gd name="T18" fmla="*/ 42 w 96"/>
                  <a:gd name="T19" fmla="*/ 14 h 504"/>
                  <a:gd name="T20" fmla="*/ 48 w 96"/>
                  <a:gd name="T21" fmla="*/ 41 h 504"/>
                  <a:gd name="T22" fmla="*/ 64 w 96"/>
                  <a:gd name="T23" fmla="*/ 46 h 504"/>
                  <a:gd name="T24" fmla="*/ 40 w 96"/>
                  <a:gd name="T25" fmla="*/ 54 h 504"/>
                  <a:gd name="T26" fmla="*/ 42 w 96"/>
                  <a:gd name="T27" fmla="*/ 55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32912" name="Freeform 123"/>
              <p:cNvSpPr>
                <a:spLocks/>
              </p:cNvSpPr>
              <p:nvPr/>
            </p:nvSpPr>
            <p:spPr bwMode="auto">
              <a:xfrm>
                <a:off x="3431" y="1007"/>
                <a:ext cx="156" cy="358"/>
              </a:xfrm>
              <a:custGeom>
                <a:avLst/>
                <a:gdLst>
                  <a:gd name="T0" fmla="*/ 5 w 150"/>
                  <a:gd name="T1" fmla="*/ 44 h 410"/>
                  <a:gd name="T2" fmla="*/ 76 w 150"/>
                  <a:gd name="T3" fmla="*/ 47 h 410"/>
                  <a:gd name="T4" fmla="*/ 150 w 150"/>
                  <a:gd name="T5" fmla="*/ 45 h 410"/>
                  <a:gd name="T6" fmla="*/ 175 w 150"/>
                  <a:gd name="T7" fmla="*/ 41 h 410"/>
                  <a:gd name="T8" fmla="*/ 215 w 150"/>
                  <a:gd name="T9" fmla="*/ 31 h 410"/>
                  <a:gd name="T10" fmla="*/ 240 w 150"/>
                  <a:gd name="T11" fmla="*/ 25 h 410"/>
                  <a:gd name="T12" fmla="*/ 254 w 150"/>
                  <a:gd name="T13" fmla="*/ 22 h 410"/>
                  <a:gd name="T14" fmla="*/ 260 w 150"/>
                  <a:gd name="T15" fmla="*/ 13 h 410"/>
                  <a:gd name="T16" fmla="*/ 270 w 150"/>
                  <a:gd name="T17" fmla="*/ 11 h 410"/>
                  <a:gd name="T18" fmla="*/ 274 w 150"/>
                  <a:gd name="T19" fmla="*/ 5 h 410"/>
                  <a:gd name="T20" fmla="*/ 243 w 150"/>
                  <a:gd name="T21" fmla="*/ 0 h 410"/>
                  <a:gd name="T22" fmla="*/ 175 w 150"/>
                  <a:gd name="T23" fmla="*/ 3 h 410"/>
                  <a:gd name="T24" fmla="*/ 144 w 150"/>
                  <a:gd name="T25" fmla="*/ 6 h 410"/>
                  <a:gd name="T26" fmla="*/ 124 w 150"/>
                  <a:gd name="T27" fmla="*/ 16 h 410"/>
                  <a:gd name="T28" fmla="*/ 108 w 150"/>
                  <a:gd name="T29" fmla="*/ 18 h 410"/>
                  <a:gd name="T30" fmla="*/ 79 w 150"/>
                  <a:gd name="T31" fmla="*/ 25 h 410"/>
                  <a:gd name="T32" fmla="*/ 76 w 150"/>
                  <a:gd name="T33" fmla="*/ 26 h 410"/>
                  <a:gd name="T34" fmla="*/ 62 w 150"/>
                  <a:gd name="T35" fmla="*/ 26 h 410"/>
                  <a:gd name="T36" fmla="*/ 58 w 150"/>
                  <a:gd name="T37" fmla="*/ 29 h 410"/>
                  <a:gd name="T38" fmla="*/ 52 w 150"/>
                  <a:gd name="T39" fmla="*/ 30 h 410"/>
                  <a:gd name="T40" fmla="*/ 32 w 150"/>
                  <a:gd name="T41" fmla="*/ 39 h 410"/>
                  <a:gd name="T42" fmla="*/ 10 w 150"/>
                  <a:gd name="T43" fmla="*/ 44 h 410"/>
                  <a:gd name="T44" fmla="*/ 2 w 150"/>
                  <a:gd name="T45" fmla="*/ 45 h 410"/>
                  <a:gd name="T46" fmla="*/ 5 w 150"/>
                  <a:gd name="T47" fmla="*/ 4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sp>
          <p:nvSpPr>
            <p:cNvPr id="32892" name="Rectangle 239"/>
            <p:cNvSpPr>
              <a:spLocks noChangeArrowheads="1"/>
            </p:cNvSpPr>
            <p:nvPr/>
          </p:nvSpPr>
          <p:spPr bwMode="auto">
            <a:xfrm>
              <a:off x="5221288" y="2278063"/>
              <a:ext cx="458051"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r>
                <a:rPr lang="en-US" sz="1800" b="1" i="1">
                  <a:solidFill>
                    <a:schemeClr val="tx1"/>
                  </a:solidFill>
                  <a:latin typeface="Kosher-Normal" charset="0"/>
                </a:rPr>
                <a:t>AD</a:t>
              </a:r>
              <a:endParaRPr lang="en-US" sz="1800" i="1">
                <a:solidFill>
                  <a:schemeClr val="tx1"/>
                </a:solidFill>
                <a:latin typeface="Helvetica" charset="0"/>
              </a:endParaRPr>
            </a:p>
          </p:txBody>
        </p:sp>
        <p:sp>
          <p:nvSpPr>
            <p:cNvPr id="32893" name="Rectangle 252"/>
            <p:cNvSpPr>
              <a:spLocks noChangeArrowheads="1"/>
            </p:cNvSpPr>
            <p:nvPr/>
          </p:nvSpPr>
          <p:spPr bwMode="auto">
            <a:xfrm>
              <a:off x="5226050" y="5302250"/>
              <a:ext cx="443737"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r>
                <a:rPr lang="en-US" sz="1800" b="1" i="1">
                  <a:solidFill>
                    <a:schemeClr val="tx1"/>
                  </a:solidFill>
                  <a:latin typeface="Kosher-Normal" charset="0"/>
                </a:rPr>
                <a:t>LD</a:t>
              </a:r>
              <a:endParaRPr lang="en-US" sz="1800" i="1">
                <a:solidFill>
                  <a:schemeClr val="tx1"/>
                </a:solidFill>
                <a:latin typeface="Helvetica" charset="0"/>
              </a:endParaRPr>
            </a:p>
          </p:txBody>
        </p:sp>
        <p:grpSp>
          <p:nvGrpSpPr>
            <p:cNvPr id="32894" name="Group 113"/>
            <p:cNvGrpSpPr>
              <a:grpSpLocks/>
            </p:cNvGrpSpPr>
            <p:nvPr/>
          </p:nvGrpSpPr>
          <p:grpSpPr bwMode="auto">
            <a:xfrm>
              <a:off x="7362825" y="1100138"/>
              <a:ext cx="1017587" cy="1235075"/>
              <a:chOff x="1084" y="711"/>
              <a:chExt cx="2950" cy="2769"/>
            </a:xfrm>
          </p:grpSpPr>
          <p:grpSp>
            <p:nvGrpSpPr>
              <p:cNvPr id="32897" name="Group 114"/>
              <p:cNvGrpSpPr>
                <a:grpSpLocks/>
              </p:cNvGrpSpPr>
              <p:nvPr/>
            </p:nvGrpSpPr>
            <p:grpSpPr bwMode="auto">
              <a:xfrm>
                <a:off x="1084" y="711"/>
                <a:ext cx="2950" cy="2769"/>
                <a:chOff x="2707" y="548"/>
                <a:chExt cx="2950" cy="2769"/>
              </a:xfrm>
            </p:grpSpPr>
            <p:grpSp>
              <p:nvGrpSpPr>
                <p:cNvPr id="32903" name="Group 115"/>
                <p:cNvGrpSpPr>
                  <a:grpSpLocks/>
                </p:cNvGrpSpPr>
                <p:nvPr/>
              </p:nvGrpSpPr>
              <p:grpSpPr bwMode="auto">
                <a:xfrm>
                  <a:off x="3180" y="1046"/>
                  <a:ext cx="2105" cy="1421"/>
                  <a:chOff x="578" y="2316"/>
                  <a:chExt cx="2105" cy="1421"/>
                </a:xfrm>
              </p:grpSpPr>
              <p:sp>
                <p:nvSpPr>
                  <p:cNvPr id="32905" name="Freeform 116" descr="Cork"/>
                  <p:cNvSpPr>
                    <a:spLocks/>
                  </p:cNvSpPr>
                  <p:nvPr/>
                </p:nvSpPr>
                <p:spPr bwMode="auto">
                  <a:xfrm>
                    <a:off x="633" y="2316"/>
                    <a:ext cx="2050" cy="256"/>
                  </a:xfrm>
                  <a:custGeom>
                    <a:avLst/>
                    <a:gdLst>
                      <a:gd name="T0" fmla="*/ 2147483647 w 592"/>
                      <a:gd name="T1" fmla="*/ 1652594167 h 90"/>
                      <a:gd name="T2" fmla="*/ 2147483647 w 592"/>
                      <a:gd name="T3" fmla="*/ 808196651 h 90"/>
                      <a:gd name="T4" fmla="*/ 2147483647 w 592"/>
                      <a:gd name="T5" fmla="*/ 658417311 h 90"/>
                      <a:gd name="T6" fmla="*/ 2147483647 w 592"/>
                      <a:gd name="T7" fmla="*/ 587996937 h 90"/>
                      <a:gd name="T8" fmla="*/ 2147483647 w 592"/>
                      <a:gd name="T9" fmla="*/ 626444376 h 90"/>
                      <a:gd name="T10" fmla="*/ 2147483647 w 592"/>
                      <a:gd name="T11" fmla="*/ 735804373 h 90"/>
                      <a:gd name="T12" fmla="*/ 2147483647 w 592"/>
                      <a:gd name="T13" fmla="*/ 846678548 h 90"/>
                      <a:gd name="T14" fmla="*/ 2147483647 w 592"/>
                      <a:gd name="T15" fmla="*/ 956038633 h 90"/>
                      <a:gd name="T16" fmla="*/ 2147483647 w 592"/>
                      <a:gd name="T17" fmla="*/ 808196651 h 90"/>
                      <a:gd name="T18" fmla="*/ 2147483647 w 592"/>
                      <a:gd name="T19" fmla="*/ 297660427 h 90"/>
                      <a:gd name="T20" fmla="*/ 2147483647 w 592"/>
                      <a:gd name="T21" fmla="*/ 0 h 90"/>
                      <a:gd name="T22" fmla="*/ 2147483647 w 592"/>
                      <a:gd name="T23" fmla="*/ 38444242 h 90"/>
                      <a:gd name="T24" fmla="*/ 2147483647 w 592"/>
                      <a:gd name="T25" fmla="*/ 549025510 h 90"/>
                      <a:gd name="T26" fmla="*/ 2147483647 w 592"/>
                      <a:gd name="T27" fmla="*/ 658417311 h 90"/>
                      <a:gd name="T28" fmla="*/ 2147483647 w 592"/>
                      <a:gd name="T29" fmla="*/ 1102797363 h 90"/>
                      <a:gd name="T30" fmla="*/ 2147483647 w 592"/>
                      <a:gd name="T31" fmla="*/ 121441578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2906" name="Freeform 117" descr="Cork"/>
                  <p:cNvSpPr>
                    <a:spLocks/>
                  </p:cNvSpPr>
                  <p:nvPr/>
                </p:nvSpPr>
                <p:spPr bwMode="auto">
                  <a:xfrm>
                    <a:off x="578" y="2506"/>
                    <a:ext cx="2074" cy="1231"/>
                  </a:xfrm>
                  <a:custGeom>
                    <a:avLst/>
                    <a:gdLst>
                      <a:gd name="T0" fmla="*/ 2147483647 w 599"/>
                      <a:gd name="T1" fmla="*/ 0 h 432"/>
                      <a:gd name="T2" fmla="*/ 2147483647 w 599"/>
                      <a:gd name="T3" fmla="*/ 111758475 h 432"/>
                      <a:gd name="T4" fmla="*/ 2147483647 w 599"/>
                      <a:gd name="T5" fmla="*/ 186262408 h 432"/>
                      <a:gd name="T6" fmla="*/ 2147483647 w 599"/>
                      <a:gd name="T7" fmla="*/ 451705628 h 432"/>
                      <a:gd name="T8" fmla="*/ 2147483647 w 599"/>
                      <a:gd name="T9" fmla="*/ 1738857544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1552557167 h 432"/>
                      <a:gd name="T58" fmla="*/ 2147483647 w 599"/>
                      <a:gd name="T59" fmla="*/ 563450730 h 432"/>
                      <a:gd name="T60" fmla="*/ 2147483647 w 599"/>
                      <a:gd name="T61" fmla="*/ 265443146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pic>
              <p:nvPicPr>
                <p:cNvPr id="32904" name="Picture 118"/>
                <p:cNvPicPr>
                  <a:picLocks noChangeArrowheads="1"/>
                </p:cNvPicPr>
                <p:nvPr/>
              </p:nvPicPr>
              <p:blipFill>
                <a:blip r:embed="rId5" cstate="screen">
                  <a:lum bright="-20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alpha val="0"/>
                        </a:srgbClr>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32898" name="Freeform 119"/>
              <p:cNvSpPr>
                <a:spLocks/>
              </p:cNvSpPr>
              <p:nvPr/>
            </p:nvSpPr>
            <p:spPr bwMode="auto">
              <a:xfrm>
                <a:off x="1616" y="2649"/>
                <a:ext cx="88" cy="277"/>
              </a:xfrm>
              <a:custGeom>
                <a:avLst/>
                <a:gdLst>
                  <a:gd name="T0" fmla="*/ 126 w 85"/>
                  <a:gd name="T1" fmla="*/ 17 h 318"/>
                  <a:gd name="T2" fmla="*/ 110 w 85"/>
                  <a:gd name="T3" fmla="*/ 8 h 318"/>
                  <a:gd name="T4" fmla="*/ 83 w 85"/>
                  <a:gd name="T5" fmla="*/ 4 h 318"/>
                  <a:gd name="T6" fmla="*/ 95 w 85"/>
                  <a:gd name="T7" fmla="*/ 8 h 318"/>
                  <a:gd name="T8" fmla="*/ 110 w 85"/>
                  <a:gd name="T9" fmla="*/ 3 h 318"/>
                  <a:gd name="T10" fmla="*/ 65 w 85"/>
                  <a:gd name="T11" fmla="*/ 3 h 318"/>
                  <a:gd name="T12" fmla="*/ 65 w 85"/>
                  <a:gd name="T13" fmla="*/ 4 h 318"/>
                  <a:gd name="T14" fmla="*/ 83 w 85"/>
                  <a:gd name="T15" fmla="*/ 21 h 318"/>
                  <a:gd name="T16" fmla="*/ 49 w 85"/>
                  <a:gd name="T17" fmla="*/ 17 h 318"/>
                  <a:gd name="T18" fmla="*/ 65 w 85"/>
                  <a:gd name="T19" fmla="*/ 14 h 318"/>
                  <a:gd name="T20" fmla="*/ 83 w 85"/>
                  <a:gd name="T21" fmla="*/ 17 h 318"/>
                  <a:gd name="T22" fmla="*/ 65 w 85"/>
                  <a:gd name="T23" fmla="*/ 11 h 318"/>
                  <a:gd name="T24" fmla="*/ 83 w 85"/>
                  <a:gd name="T25" fmla="*/ 17 h 318"/>
                  <a:gd name="T26" fmla="*/ 65 w 85"/>
                  <a:gd name="T27" fmla="*/ 13 h 318"/>
                  <a:gd name="T28" fmla="*/ 83 w 85"/>
                  <a:gd name="T29" fmla="*/ 16 h 318"/>
                  <a:gd name="T30" fmla="*/ 95 w 85"/>
                  <a:gd name="T31" fmla="*/ 18 h 318"/>
                  <a:gd name="T32" fmla="*/ 126 w 85"/>
                  <a:gd name="T33" fmla="*/ 22 h 318"/>
                  <a:gd name="T34" fmla="*/ 139 w 85"/>
                  <a:gd name="T35" fmla="*/ 25 h 318"/>
                  <a:gd name="T36" fmla="*/ 126 w 85"/>
                  <a:gd name="T37" fmla="*/ 30 h 318"/>
                  <a:gd name="T38" fmla="*/ 110 w 85"/>
                  <a:gd name="T39" fmla="*/ 29 h 318"/>
                  <a:gd name="T40" fmla="*/ 95 w 85"/>
                  <a:gd name="T41" fmla="*/ 34 h 318"/>
                  <a:gd name="T42" fmla="*/ 65 w 85"/>
                  <a:gd name="T43" fmla="*/ 32 h 318"/>
                  <a:gd name="T44" fmla="*/ 49 w 85"/>
                  <a:gd name="T45" fmla="*/ 22 h 318"/>
                  <a:gd name="T46" fmla="*/ 38 w 85"/>
                  <a:gd name="T47" fmla="*/ 27 h 318"/>
                  <a:gd name="T48" fmla="*/ 5 w 85"/>
                  <a:gd name="T49" fmla="*/ 23 h 318"/>
                  <a:gd name="T50" fmla="*/ 65 w 85"/>
                  <a:gd name="T51" fmla="*/ 16 h 318"/>
                  <a:gd name="T52" fmla="*/ 110 w 85"/>
                  <a:gd name="T53" fmla="*/ 18 h 318"/>
                  <a:gd name="T54" fmla="*/ 126 w 85"/>
                  <a:gd name="T55" fmla="*/ 24 h 318"/>
                  <a:gd name="T56" fmla="*/ 110 w 85"/>
                  <a:gd name="T57" fmla="*/ 21 h 318"/>
                  <a:gd name="T58" fmla="*/ 110 w 85"/>
                  <a:gd name="T59" fmla="*/ 3 h 318"/>
                  <a:gd name="T60" fmla="*/ 83 w 85"/>
                  <a:gd name="T61" fmla="*/ 3 h 318"/>
                  <a:gd name="T62" fmla="*/ 38 w 85"/>
                  <a:gd name="T63" fmla="*/ 4 h 318"/>
                  <a:gd name="T64" fmla="*/ 65 w 85"/>
                  <a:gd name="T65" fmla="*/ 10 h 318"/>
                  <a:gd name="T66" fmla="*/ 95 w 85"/>
                  <a:gd name="T67" fmla="*/ 15 h 318"/>
                  <a:gd name="T68" fmla="*/ 126 w 85"/>
                  <a:gd name="T69" fmla="*/ 1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32899" name="Freeform 120"/>
              <p:cNvSpPr>
                <a:spLocks/>
              </p:cNvSpPr>
              <p:nvPr/>
            </p:nvSpPr>
            <p:spPr bwMode="auto">
              <a:xfrm>
                <a:off x="1635" y="2647"/>
                <a:ext cx="109" cy="309"/>
              </a:xfrm>
              <a:custGeom>
                <a:avLst/>
                <a:gdLst>
                  <a:gd name="T0" fmla="*/ 1 w 105"/>
                  <a:gd name="T1" fmla="*/ 0 h 354"/>
                  <a:gd name="T2" fmla="*/ 169 w 105"/>
                  <a:gd name="T3" fmla="*/ 3 h 354"/>
                  <a:gd name="T4" fmla="*/ 132 w 105"/>
                  <a:gd name="T5" fmla="*/ 3 h 354"/>
                  <a:gd name="T6" fmla="*/ 152 w 105"/>
                  <a:gd name="T7" fmla="*/ 7 h 354"/>
                  <a:gd name="T8" fmla="*/ 152 w 105"/>
                  <a:gd name="T9" fmla="*/ 17 h 354"/>
                  <a:gd name="T10" fmla="*/ 176 w 105"/>
                  <a:gd name="T11" fmla="*/ 19 h 354"/>
                  <a:gd name="T12" fmla="*/ 176 w 105"/>
                  <a:gd name="T13" fmla="*/ 27 h 354"/>
                  <a:gd name="T14" fmla="*/ 152 w 105"/>
                  <a:gd name="T15" fmla="*/ 38 h 354"/>
                  <a:gd name="T16" fmla="*/ 125 w 105"/>
                  <a:gd name="T17" fmla="*/ 40 h 354"/>
                  <a:gd name="T18" fmla="*/ 30 w 105"/>
                  <a:gd name="T19" fmla="*/ 36 h 354"/>
                  <a:gd name="T20" fmla="*/ 12 w 105"/>
                  <a:gd name="T21" fmla="*/ 32 h 354"/>
                  <a:gd name="T22" fmla="*/ 30 w 105"/>
                  <a:gd name="T23" fmla="*/ 28 h 354"/>
                  <a:gd name="T24" fmla="*/ 9 w 105"/>
                  <a:gd name="T25" fmla="*/ 11 h 354"/>
                  <a:gd name="T26" fmla="*/ 36 w 105"/>
                  <a:gd name="T27" fmla="*/ 5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32900" name="Freeform 121"/>
              <p:cNvSpPr>
                <a:spLocks/>
              </p:cNvSpPr>
              <p:nvPr/>
            </p:nvSpPr>
            <p:spPr bwMode="auto">
              <a:xfrm>
                <a:off x="3008" y="2583"/>
                <a:ext cx="155" cy="328"/>
              </a:xfrm>
              <a:custGeom>
                <a:avLst/>
                <a:gdLst>
                  <a:gd name="T0" fmla="*/ 264 w 149"/>
                  <a:gd name="T1" fmla="*/ 3 h 376"/>
                  <a:gd name="T2" fmla="*/ 251 w 149"/>
                  <a:gd name="T3" fmla="*/ 11 h 376"/>
                  <a:gd name="T4" fmla="*/ 234 w 149"/>
                  <a:gd name="T5" fmla="*/ 15 h 376"/>
                  <a:gd name="T6" fmla="*/ 230 w 149"/>
                  <a:gd name="T7" fmla="*/ 16 h 376"/>
                  <a:gd name="T8" fmla="*/ 196 w 149"/>
                  <a:gd name="T9" fmla="*/ 27 h 376"/>
                  <a:gd name="T10" fmla="*/ 155 w 149"/>
                  <a:gd name="T11" fmla="*/ 35 h 376"/>
                  <a:gd name="T12" fmla="*/ 125 w 149"/>
                  <a:gd name="T13" fmla="*/ 40 h 376"/>
                  <a:gd name="T14" fmla="*/ 104 w 149"/>
                  <a:gd name="T15" fmla="*/ 40 h 376"/>
                  <a:gd name="T16" fmla="*/ 34 w 149"/>
                  <a:gd name="T17" fmla="*/ 42 h 376"/>
                  <a:gd name="T18" fmla="*/ 2 w 149"/>
                  <a:gd name="T19" fmla="*/ 38 h 376"/>
                  <a:gd name="T20" fmla="*/ 5 w 149"/>
                  <a:gd name="T21" fmla="*/ 35 h 376"/>
                  <a:gd name="T22" fmla="*/ 8 w 149"/>
                  <a:gd name="T23" fmla="*/ 25 h 376"/>
                  <a:gd name="T24" fmla="*/ 37 w 149"/>
                  <a:gd name="T25" fmla="*/ 22 h 376"/>
                  <a:gd name="T26" fmla="*/ 62 w 149"/>
                  <a:gd name="T27" fmla="*/ 12 h 376"/>
                  <a:gd name="T28" fmla="*/ 79 w 149"/>
                  <a:gd name="T29" fmla="*/ 9 h 376"/>
                  <a:gd name="T30" fmla="*/ 150 w 149"/>
                  <a:gd name="T31" fmla="*/ 3 h 376"/>
                  <a:gd name="T32" fmla="*/ 230 w 149"/>
                  <a:gd name="T33" fmla="*/ 3 h 376"/>
                  <a:gd name="T34" fmla="*/ 26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32901" name="Freeform 122"/>
              <p:cNvSpPr>
                <a:spLocks/>
              </p:cNvSpPr>
              <p:nvPr/>
            </p:nvSpPr>
            <p:spPr bwMode="auto">
              <a:xfrm>
                <a:off x="1714" y="1020"/>
                <a:ext cx="99" cy="440"/>
              </a:xfrm>
              <a:custGeom>
                <a:avLst/>
                <a:gdLst>
                  <a:gd name="T0" fmla="*/ 42 w 96"/>
                  <a:gd name="T1" fmla="*/ 55 h 504"/>
                  <a:gd name="T2" fmla="*/ 99 w 96"/>
                  <a:gd name="T3" fmla="*/ 57 h 504"/>
                  <a:gd name="T4" fmla="*/ 117 w 96"/>
                  <a:gd name="T5" fmla="*/ 52 h 504"/>
                  <a:gd name="T6" fmla="*/ 117 w 96"/>
                  <a:gd name="T7" fmla="*/ 37 h 504"/>
                  <a:gd name="T8" fmla="*/ 144 w 96"/>
                  <a:gd name="T9" fmla="*/ 24 h 504"/>
                  <a:gd name="T10" fmla="*/ 156 w 96"/>
                  <a:gd name="T11" fmla="*/ 20 h 504"/>
                  <a:gd name="T12" fmla="*/ 144 w 96"/>
                  <a:gd name="T13" fmla="*/ 6 h 504"/>
                  <a:gd name="T14" fmla="*/ 126 w 96"/>
                  <a:gd name="T15" fmla="*/ 3 h 504"/>
                  <a:gd name="T16" fmla="*/ 45 w 96"/>
                  <a:gd name="T17" fmla="*/ 3 h 504"/>
                  <a:gd name="T18" fmla="*/ 42 w 96"/>
                  <a:gd name="T19" fmla="*/ 14 h 504"/>
                  <a:gd name="T20" fmla="*/ 48 w 96"/>
                  <a:gd name="T21" fmla="*/ 41 h 504"/>
                  <a:gd name="T22" fmla="*/ 64 w 96"/>
                  <a:gd name="T23" fmla="*/ 46 h 504"/>
                  <a:gd name="T24" fmla="*/ 40 w 96"/>
                  <a:gd name="T25" fmla="*/ 54 h 504"/>
                  <a:gd name="T26" fmla="*/ 42 w 96"/>
                  <a:gd name="T27" fmla="*/ 55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32902" name="Freeform 123"/>
              <p:cNvSpPr>
                <a:spLocks/>
              </p:cNvSpPr>
              <p:nvPr/>
            </p:nvSpPr>
            <p:spPr bwMode="auto">
              <a:xfrm>
                <a:off x="3431" y="1007"/>
                <a:ext cx="156" cy="358"/>
              </a:xfrm>
              <a:custGeom>
                <a:avLst/>
                <a:gdLst>
                  <a:gd name="T0" fmla="*/ 5 w 150"/>
                  <a:gd name="T1" fmla="*/ 44 h 410"/>
                  <a:gd name="T2" fmla="*/ 76 w 150"/>
                  <a:gd name="T3" fmla="*/ 47 h 410"/>
                  <a:gd name="T4" fmla="*/ 150 w 150"/>
                  <a:gd name="T5" fmla="*/ 45 h 410"/>
                  <a:gd name="T6" fmla="*/ 175 w 150"/>
                  <a:gd name="T7" fmla="*/ 41 h 410"/>
                  <a:gd name="T8" fmla="*/ 215 w 150"/>
                  <a:gd name="T9" fmla="*/ 31 h 410"/>
                  <a:gd name="T10" fmla="*/ 240 w 150"/>
                  <a:gd name="T11" fmla="*/ 25 h 410"/>
                  <a:gd name="T12" fmla="*/ 254 w 150"/>
                  <a:gd name="T13" fmla="*/ 22 h 410"/>
                  <a:gd name="T14" fmla="*/ 260 w 150"/>
                  <a:gd name="T15" fmla="*/ 13 h 410"/>
                  <a:gd name="T16" fmla="*/ 270 w 150"/>
                  <a:gd name="T17" fmla="*/ 11 h 410"/>
                  <a:gd name="T18" fmla="*/ 274 w 150"/>
                  <a:gd name="T19" fmla="*/ 5 h 410"/>
                  <a:gd name="T20" fmla="*/ 243 w 150"/>
                  <a:gd name="T21" fmla="*/ 0 h 410"/>
                  <a:gd name="T22" fmla="*/ 175 w 150"/>
                  <a:gd name="T23" fmla="*/ 3 h 410"/>
                  <a:gd name="T24" fmla="*/ 144 w 150"/>
                  <a:gd name="T25" fmla="*/ 6 h 410"/>
                  <a:gd name="T26" fmla="*/ 124 w 150"/>
                  <a:gd name="T27" fmla="*/ 16 h 410"/>
                  <a:gd name="T28" fmla="*/ 108 w 150"/>
                  <a:gd name="T29" fmla="*/ 18 h 410"/>
                  <a:gd name="T30" fmla="*/ 79 w 150"/>
                  <a:gd name="T31" fmla="*/ 25 h 410"/>
                  <a:gd name="T32" fmla="*/ 76 w 150"/>
                  <a:gd name="T33" fmla="*/ 26 h 410"/>
                  <a:gd name="T34" fmla="*/ 62 w 150"/>
                  <a:gd name="T35" fmla="*/ 26 h 410"/>
                  <a:gd name="T36" fmla="*/ 58 w 150"/>
                  <a:gd name="T37" fmla="*/ 29 h 410"/>
                  <a:gd name="T38" fmla="*/ 52 w 150"/>
                  <a:gd name="T39" fmla="*/ 30 h 410"/>
                  <a:gd name="T40" fmla="*/ 32 w 150"/>
                  <a:gd name="T41" fmla="*/ 39 h 410"/>
                  <a:gd name="T42" fmla="*/ 10 w 150"/>
                  <a:gd name="T43" fmla="*/ 44 h 410"/>
                  <a:gd name="T44" fmla="*/ 2 w 150"/>
                  <a:gd name="T45" fmla="*/ 45 h 410"/>
                  <a:gd name="T46" fmla="*/ 5 w 150"/>
                  <a:gd name="T47" fmla="*/ 4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sp>
          <p:nvSpPr>
            <p:cNvPr id="32895" name="Rectangle 252"/>
            <p:cNvSpPr>
              <a:spLocks noChangeArrowheads="1"/>
            </p:cNvSpPr>
            <p:nvPr/>
          </p:nvSpPr>
          <p:spPr bwMode="auto">
            <a:xfrm>
              <a:off x="7631113" y="2638425"/>
              <a:ext cx="458051"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r>
                <a:rPr lang="en-US" sz="1800" b="1" i="1">
                  <a:solidFill>
                    <a:schemeClr val="tx1"/>
                  </a:solidFill>
                  <a:latin typeface="Kosher-Normal" charset="0"/>
                </a:rPr>
                <a:t>KD</a:t>
              </a:r>
              <a:endParaRPr lang="en-US" sz="1800" i="1">
                <a:solidFill>
                  <a:schemeClr val="tx1"/>
                </a:solidFill>
                <a:latin typeface="Helvetica" charset="0"/>
              </a:endParaRPr>
            </a:p>
          </p:txBody>
        </p:sp>
        <p:sp>
          <p:nvSpPr>
            <p:cNvPr id="32896" name="Rectangle 252"/>
            <p:cNvSpPr>
              <a:spLocks noChangeArrowheads="1"/>
            </p:cNvSpPr>
            <p:nvPr/>
          </p:nvSpPr>
          <p:spPr bwMode="auto">
            <a:xfrm>
              <a:off x="7620000" y="1470025"/>
              <a:ext cx="458051"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r>
                <a:rPr lang="en-US" sz="1800" b="1" i="1">
                  <a:solidFill>
                    <a:schemeClr val="tx1"/>
                  </a:solidFill>
                  <a:latin typeface="Kosher-Normal" charset="0"/>
                </a:rPr>
                <a:t>DD</a:t>
              </a:r>
              <a:endParaRPr lang="en-US" sz="1800" i="1">
                <a:solidFill>
                  <a:schemeClr val="tx1"/>
                </a:solidFill>
                <a:latin typeface="Helvetica" charset="0"/>
              </a:endParaRPr>
            </a:p>
          </p:txBody>
        </p:sp>
      </p:grpSp>
      <p:sp>
        <p:nvSpPr>
          <p:cNvPr id="565458" name="Rectangle 210"/>
          <p:cNvSpPr>
            <a:spLocks noChangeArrowheads="1"/>
          </p:cNvSpPr>
          <p:nvPr/>
        </p:nvSpPr>
        <p:spPr bwMode="auto">
          <a:xfrm>
            <a:off x="4097338" y="2001838"/>
            <a:ext cx="1625600" cy="4441825"/>
          </a:xfrm>
          <a:prstGeom prst="rect">
            <a:avLst/>
          </a:prstGeom>
          <a:noFill/>
          <a:ln w="76200">
            <a:solidFill>
              <a:srgbClr val="70FABF"/>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ea typeface="+mn-ea"/>
              <a:cs typeface="+mn-cs"/>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565459"/>
                                        </p:tgtEl>
                                        <p:attrNameLst>
                                          <p:attrName>style.visibility</p:attrName>
                                        </p:attrNameLst>
                                      </p:cBhvr>
                                      <p:to>
                                        <p:strVal val="visible"/>
                                      </p:to>
                                    </p:set>
                                    <p:anim calcmode="lin" valueType="num">
                                      <p:cBhvr>
                                        <p:cTn id="7" dur="500" fill="hold"/>
                                        <p:tgtEl>
                                          <p:spTgt spid="565459"/>
                                        </p:tgtEl>
                                        <p:attrNameLst>
                                          <p:attrName>ppt_w</p:attrName>
                                        </p:attrNameLst>
                                      </p:cBhvr>
                                      <p:tavLst>
                                        <p:tav tm="0">
                                          <p:val>
                                            <p:fltVal val="0"/>
                                          </p:val>
                                        </p:tav>
                                        <p:tav tm="100000">
                                          <p:val>
                                            <p:strVal val="#ppt_w"/>
                                          </p:val>
                                        </p:tav>
                                      </p:tavLst>
                                    </p:anim>
                                    <p:anim calcmode="lin" valueType="num">
                                      <p:cBhvr>
                                        <p:cTn id="8" dur="500" fill="hold"/>
                                        <p:tgtEl>
                                          <p:spTgt spid="565459"/>
                                        </p:tgtEl>
                                        <p:attrNameLst>
                                          <p:attrName>ppt_h</p:attrName>
                                        </p:attrNameLst>
                                      </p:cBhvr>
                                      <p:tavLst>
                                        <p:tav tm="0">
                                          <p:val>
                                            <p:fltVal val="0"/>
                                          </p:val>
                                        </p:tav>
                                        <p:tav tm="100000">
                                          <p:val>
                                            <p:strVal val="#ppt_h"/>
                                          </p:val>
                                        </p:tav>
                                      </p:tavLst>
                                    </p:anim>
                                    <p:anim calcmode="lin" valueType="num">
                                      <p:cBhvr>
                                        <p:cTn id="9" dur="500" fill="hold"/>
                                        <p:tgtEl>
                                          <p:spTgt spid="565459"/>
                                        </p:tgtEl>
                                        <p:attrNameLst>
                                          <p:attrName>ppt_x</p:attrName>
                                        </p:attrNameLst>
                                      </p:cBhvr>
                                      <p:tavLst>
                                        <p:tav tm="0">
                                          <p:val>
                                            <p:fltVal val="0.5"/>
                                          </p:val>
                                        </p:tav>
                                        <p:tav tm="100000">
                                          <p:val>
                                            <p:strVal val="#ppt_x"/>
                                          </p:val>
                                        </p:tav>
                                      </p:tavLst>
                                    </p:anim>
                                    <p:anim calcmode="lin" valueType="num">
                                      <p:cBhvr>
                                        <p:cTn id="10" dur="500" fill="hold"/>
                                        <p:tgtEl>
                                          <p:spTgt spid="565459"/>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565458"/>
                                        </p:tgtEl>
                                        <p:attrNameLst>
                                          <p:attrName>style.visibility</p:attrName>
                                        </p:attrNameLst>
                                      </p:cBhvr>
                                      <p:to>
                                        <p:strVal val="visible"/>
                                      </p:to>
                                    </p:set>
                                    <p:animEffect transition="in" filter="dissolve">
                                      <p:cBhvr>
                                        <p:cTn id="15" dur="500"/>
                                        <p:tgtEl>
                                          <p:spTgt spid="56545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528" fill="hold" grpId="0" nodeType="clickEffect">
                                  <p:stCondLst>
                                    <p:cond delay="0"/>
                                  </p:stCondLst>
                                  <p:childTnLst>
                                    <p:set>
                                      <p:cBhvr>
                                        <p:cTn id="19" dur="1" fill="hold">
                                          <p:stCondLst>
                                            <p:cond delay="0"/>
                                          </p:stCondLst>
                                        </p:cTn>
                                        <p:tgtEl>
                                          <p:spTgt spid="565460"/>
                                        </p:tgtEl>
                                        <p:attrNameLst>
                                          <p:attrName>style.visibility</p:attrName>
                                        </p:attrNameLst>
                                      </p:cBhvr>
                                      <p:to>
                                        <p:strVal val="visible"/>
                                      </p:to>
                                    </p:set>
                                    <p:anim calcmode="lin" valueType="num">
                                      <p:cBhvr>
                                        <p:cTn id="20" dur="500" fill="hold"/>
                                        <p:tgtEl>
                                          <p:spTgt spid="565460"/>
                                        </p:tgtEl>
                                        <p:attrNameLst>
                                          <p:attrName>ppt_w</p:attrName>
                                        </p:attrNameLst>
                                      </p:cBhvr>
                                      <p:tavLst>
                                        <p:tav tm="0">
                                          <p:val>
                                            <p:fltVal val="0"/>
                                          </p:val>
                                        </p:tav>
                                        <p:tav tm="100000">
                                          <p:val>
                                            <p:strVal val="#ppt_w"/>
                                          </p:val>
                                        </p:tav>
                                      </p:tavLst>
                                    </p:anim>
                                    <p:anim calcmode="lin" valueType="num">
                                      <p:cBhvr>
                                        <p:cTn id="21" dur="500" fill="hold"/>
                                        <p:tgtEl>
                                          <p:spTgt spid="565460"/>
                                        </p:tgtEl>
                                        <p:attrNameLst>
                                          <p:attrName>ppt_h</p:attrName>
                                        </p:attrNameLst>
                                      </p:cBhvr>
                                      <p:tavLst>
                                        <p:tav tm="0">
                                          <p:val>
                                            <p:fltVal val="0"/>
                                          </p:val>
                                        </p:tav>
                                        <p:tav tm="100000">
                                          <p:val>
                                            <p:strVal val="#ppt_h"/>
                                          </p:val>
                                        </p:tav>
                                      </p:tavLst>
                                    </p:anim>
                                    <p:anim calcmode="lin" valueType="num">
                                      <p:cBhvr>
                                        <p:cTn id="22" dur="500" fill="hold"/>
                                        <p:tgtEl>
                                          <p:spTgt spid="565460"/>
                                        </p:tgtEl>
                                        <p:attrNameLst>
                                          <p:attrName>ppt_x</p:attrName>
                                        </p:attrNameLst>
                                      </p:cBhvr>
                                      <p:tavLst>
                                        <p:tav tm="0">
                                          <p:val>
                                            <p:fltVal val="0.5"/>
                                          </p:val>
                                        </p:tav>
                                        <p:tav tm="100000">
                                          <p:val>
                                            <p:strVal val="#ppt_x"/>
                                          </p:val>
                                        </p:tav>
                                      </p:tavLst>
                                    </p:anim>
                                    <p:anim calcmode="lin" valueType="num">
                                      <p:cBhvr>
                                        <p:cTn id="23" dur="500" fill="hold"/>
                                        <p:tgtEl>
                                          <p:spTgt spid="565460"/>
                                        </p:tgtEl>
                                        <p:attrNameLst>
                                          <p:attrName>ppt_y</p:attrName>
                                        </p:attrNameLst>
                                      </p:cBhvr>
                                      <p:tavLst>
                                        <p:tav tm="0">
                                          <p:val>
                                            <p:fltVal val="0.5"/>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grpId="0" nodeType="clickEffect">
                                  <p:stCondLst>
                                    <p:cond delay="0"/>
                                  </p:stCondLst>
                                  <p:childTnLst>
                                    <p:set>
                                      <p:cBhvr>
                                        <p:cTn id="27" dur="1" fill="hold">
                                          <p:stCondLst>
                                            <p:cond delay="0"/>
                                          </p:stCondLst>
                                        </p:cTn>
                                        <p:tgtEl>
                                          <p:spTgt spid="565535"/>
                                        </p:tgtEl>
                                        <p:attrNameLst>
                                          <p:attrName>style.visibility</p:attrName>
                                        </p:attrNameLst>
                                      </p:cBhvr>
                                      <p:to>
                                        <p:strVal val="visible"/>
                                      </p:to>
                                    </p:set>
                                    <p:anim calcmode="lin" valueType="num">
                                      <p:cBhvr>
                                        <p:cTn id="28" dur="500" fill="hold"/>
                                        <p:tgtEl>
                                          <p:spTgt spid="565535"/>
                                        </p:tgtEl>
                                        <p:attrNameLst>
                                          <p:attrName>ppt_w</p:attrName>
                                        </p:attrNameLst>
                                      </p:cBhvr>
                                      <p:tavLst>
                                        <p:tav tm="0">
                                          <p:val>
                                            <p:fltVal val="0"/>
                                          </p:val>
                                        </p:tav>
                                        <p:tav tm="100000">
                                          <p:val>
                                            <p:strVal val="#ppt_w"/>
                                          </p:val>
                                        </p:tav>
                                      </p:tavLst>
                                    </p:anim>
                                    <p:anim calcmode="lin" valueType="num">
                                      <p:cBhvr>
                                        <p:cTn id="29" dur="500" fill="hold"/>
                                        <p:tgtEl>
                                          <p:spTgt spid="565535"/>
                                        </p:tgtEl>
                                        <p:attrNameLst>
                                          <p:attrName>ppt_h</p:attrName>
                                        </p:attrNameLst>
                                      </p:cBhvr>
                                      <p:tavLst>
                                        <p:tav tm="0">
                                          <p:val>
                                            <p:fltVal val="0"/>
                                          </p:val>
                                        </p:tav>
                                        <p:tav tm="100000">
                                          <p:val>
                                            <p:strVal val="#ppt_h"/>
                                          </p:val>
                                        </p:tav>
                                      </p:tavLst>
                                    </p:anim>
                                    <p:anim calcmode="lin" valueType="num">
                                      <p:cBhvr>
                                        <p:cTn id="30" dur="500" fill="hold"/>
                                        <p:tgtEl>
                                          <p:spTgt spid="565535"/>
                                        </p:tgtEl>
                                        <p:attrNameLst>
                                          <p:attrName>ppt_x</p:attrName>
                                        </p:attrNameLst>
                                      </p:cBhvr>
                                      <p:tavLst>
                                        <p:tav tm="0">
                                          <p:val>
                                            <p:fltVal val="0.5"/>
                                          </p:val>
                                        </p:tav>
                                        <p:tav tm="100000">
                                          <p:val>
                                            <p:strVal val="#ppt_x"/>
                                          </p:val>
                                        </p:tav>
                                      </p:tavLst>
                                    </p:anim>
                                    <p:anim calcmode="lin" valueType="num">
                                      <p:cBhvr>
                                        <p:cTn id="31" dur="500" fill="hold"/>
                                        <p:tgtEl>
                                          <p:spTgt spid="56553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5459" grpId="0" animBg="1"/>
      <p:bldP spid="565460" grpId="0" animBg="1"/>
      <p:bldP spid="565535" grpId="0" animBg="1"/>
      <p:bldP spid="56545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Line 2"/>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34818" name="Rectangle 3"/>
          <p:cNvSpPr>
            <a:spLocks noChangeArrowheads="1"/>
          </p:cNvSpPr>
          <p:nvPr/>
        </p:nvSpPr>
        <p:spPr bwMode="auto">
          <a:xfrm>
            <a:off x="479425" y="823913"/>
            <a:ext cx="7823200" cy="5097462"/>
          </a:xfrm>
          <a:prstGeom prst="rect">
            <a:avLst/>
          </a:prstGeom>
          <a:solidFill>
            <a:schemeClr val="accent2"/>
          </a:solidFill>
          <a:ln w="76200">
            <a:solidFill>
              <a:schemeClr val="accent1"/>
            </a:solidFill>
            <a:miter lim="800000"/>
            <a:headEnd/>
            <a:tailEnd/>
          </a:ln>
        </p:spPr>
        <p:txBody>
          <a:bodyPr wrap="none" anchor="ctr"/>
          <a:lstStyle/>
          <a:p>
            <a:endParaRPr lang="en-US"/>
          </a:p>
        </p:txBody>
      </p:sp>
      <p:sp>
        <p:nvSpPr>
          <p:cNvPr id="444420" name="Rectangle 4"/>
          <p:cNvSpPr>
            <a:spLocks noChangeArrowheads="1"/>
          </p:cNvSpPr>
          <p:nvPr/>
        </p:nvSpPr>
        <p:spPr bwMode="auto">
          <a:xfrm>
            <a:off x="738188" y="900113"/>
            <a:ext cx="7921625" cy="61309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3600" b="1">
                <a:solidFill>
                  <a:srgbClr val="FAFD00"/>
                </a:solidFill>
                <a:latin typeface="Times" charset="0"/>
              </a:rPr>
              <a:t>HIPHA CHILU HEHI:</a:t>
            </a:r>
          </a:p>
          <a:p>
            <a:pPr algn="ctr">
              <a:defRPr/>
            </a:pPr>
            <a:endParaRPr lang="en-US" sz="3600" b="1">
              <a:solidFill>
                <a:srgbClr val="FAFD00"/>
              </a:solidFill>
              <a:latin typeface="Times" charset="0"/>
            </a:endParaRPr>
          </a:p>
          <a:p>
            <a:pPr>
              <a:defRPr/>
            </a:pPr>
            <a:r>
              <a:rPr lang="en-US" sz="3600" b="1">
                <a:solidFill>
                  <a:srgbClr val="FAFD00"/>
                </a:solidFill>
                <a:latin typeface="Times" charset="0"/>
              </a:rPr>
              <a:t>ABRAHAM-JOSEPH	  	2000 B.C.</a:t>
            </a:r>
            <a:endParaRPr lang="en-US" sz="3600" b="1">
              <a:solidFill>
                <a:schemeClr val="hlink"/>
              </a:solidFill>
              <a:latin typeface="Times" charset="0"/>
            </a:endParaRPr>
          </a:p>
          <a:p>
            <a:pPr>
              <a:defRPr/>
            </a:pPr>
            <a:endParaRPr lang="en-US" sz="3600" b="1">
              <a:solidFill>
                <a:srgbClr val="FAFD00"/>
              </a:solidFill>
              <a:latin typeface="Times" charset="0"/>
            </a:endParaRPr>
          </a:p>
          <a:p>
            <a:pPr>
              <a:defRPr/>
            </a:pPr>
            <a:r>
              <a:rPr lang="en-US" sz="3600" b="1">
                <a:solidFill>
                  <a:srgbClr val="FAFD00"/>
                </a:solidFill>
                <a:latin typeface="Times" charset="0"/>
              </a:rPr>
              <a:t>MOSES-JOSHUA	  		1500 B.C.</a:t>
            </a:r>
          </a:p>
          <a:p>
            <a:pPr>
              <a:defRPr/>
            </a:pPr>
            <a:endParaRPr lang="en-US" sz="3600" b="1">
              <a:solidFill>
                <a:srgbClr val="FAFD00"/>
              </a:solidFill>
              <a:latin typeface="Times" charset="0"/>
            </a:endParaRPr>
          </a:p>
          <a:p>
            <a:pPr>
              <a:defRPr/>
            </a:pPr>
            <a:r>
              <a:rPr lang="en-US" sz="3600" b="1">
                <a:solidFill>
                  <a:schemeClr val="hlink"/>
                </a:solidFill>
                <a:latin typeface="Times" charset="0"/>
              </a:rPr>
              <a:t>AMAZHI CHILU-MOVU CHILU  	1000 B.C.</a:t>
            </a:r>
            <a:endParaRPr lang="en-US" sz="3600" b="1">
              <a:solidFill>
                <a:srgbClr val="FAFD00"/>
              </a:solidFill>
              <a:latin typeface="Times" charset="0"/>
            </a:endParaRPr>
          </a:p>
          <a:p>
            <a:pPr>
              <a:defRPr/>
            </a:pPr>
            <a:endParaRPr lang="en-US" sz="3600" b="1">
              <a:solidFill>
                <a:srgbClr val="FAFD00"/>
              </a:solidFill>
              <a:latin typeface="Times" charset="0"/>
            </a:endParaRPr>
          </a:p>
          <a:p>
            <a:pPr>
              <a:defRPr/>
            </a:pPr>
            <a:endParaRPr lang="en-US" sz="3600" b="1">
              <a:solidFill>
                <a:srgbClr val="FAFD00"/>
              </a:solidFill>
              <a:latin typeface="Times" charset="0"/>
            </a:endParaRPr>
          </a:p>
          <a:p>
            <a:pPr algn="ctr">
              <a:defRPr/>
            </a:pPr>
            <a:endParaRPr lang="en-US" sz="3600" b="1">
              <a:solidFill>
                <a:srgbClr val="FAFD00"/>
              </a:solidFill>
              <a:latin typeface="Times" charset="0"/>
            </a:endParaRPr>
          </a:p>
        </p:txBody>
      </p:sp>
      <p:sp>
        <p:nvSpPr>
          <p:cNvPr id="34820" name="Rectangle 5"/>
          <p:cNvSpPr>
            <a:spLocks noChangeArrowheads="1"/>
          </p:cNvSpPr>
          <p:nvPr/>
        </p:nvSpPr>
        <p:spPr bwMode="auto">
          <a:xfrm>
            <a:off x="1490663" y="1074738"/>
            <a:ext cx="7112000"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44422" name="Oval 6"/>
          <p:cNvSpPr>
            <a:spLocks noChangeArrowheads="1"/>
          </p:cNvSpPr>
          <p:nvPr/>
        </p:nvSpPr>
        <p:spPr bwMode="auto">
          <a:xfrm>
            <a:off x="152400" y="3948113"/>
            <a:ext cx="8394700" cy="1511300"/>
          </a:xfrm>
          <a:prstGeom prst="ellipse">
            <a:avLst/>
          </a:prstGeom>
          <a:noFill/>
          <a:ln w="57150">
            <a:solidFill>
              <a:srgbClr val="EEFF4B"/>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ea typeface="+mn-ea"/>
              <a:cs typeface="+mn-cs"/>
            </a:endParaRPr>
          </a:p>
        </p:txBody>
      </p:sp>
      <p:sp>
        <p:nvSpPr>
          <p:cNvPr id="34822" name="Text Box 9"/>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44427" name="Rectangle 11"/>
          <p:cNvSpPr>
            <a:spLocks noChangeArrowheads="1"/>
          </p:cNvSpPr>
          <p:nvPr/>
        </p:nvSpPr>
        <p:spPr bwMode="auto">
          <a:xfrm>
            <a:off x="8077200" y="6529388"/>
            <a:ext cx="336550" cy="2698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16</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44420"/>
                                        </p:tgtEl>
                                        <p:attrNameLst>
                                          <p:attrName>style.visibility</p:attrName>
                                        </p:attrNameLst>
                                      </p:cBhvr>
                                      <p:to>
                                        <p:strVal val="visible"/>
                                      </p:to>
                                    </p:set>
                                    <p:animEffect transition="in" filter="dissolve">
                                      <p:cBhvr>
                                        <p:cTn id="7" dur="500"/>
                                        <p:tgtEl>
                                          <p:spTgt spid="444420"/>
                                        </p:tgtEl>
                                      </p:cBhvr>
                                    </p:animEffect>
                                  </p:childTnLst>
                                </p:cTn>
                              </p:par>
                            </p:childTnLst>
                          </p:cTn>
                        </p:par>
                        <p:par>
                          <p:cTn id="8" fill="hold" nodeType="afterGroup">
                            <p:stCondLst>
                              <p:cond delay="500"/>
                            </p:stCondLst>
                            <p:childTnLst>
                              <p:par>
                                <p:cTn id="9" presetID="23" presetClass="entr" presetSubtype="528" fill="hold" grpId="0" nodeType="afterEffect">
                                  <p:stCondLst>
                                    <p:cond delay="100"/>
                                  </p:stCondLst>
                                  <p:childTnLst>
                                    <p:set>
                                      <p:cBhvr>
                                        <p:cTn id="10" dur="1" fill="hold">
                                          <p:stCondLst>
                                            <p:cond delay="0"/>
                                          </p:stCondLst>
                                        </p:cTn>
                                        <p:tgtEl>
                                          <p:spTgt spid="444422"/>
                                        </p:tgtEl>
                                        <p:attrNameLst>
                                          <p:attrName>style.visibility</p:attrName>
                                        </p:attrNameLst>
                                      </p:cBhvr>
                                      <p:to>
                                        <p:strVal val="visible"/>
                                      </p:to>
                                    </p:set>
                                    <p:anim calcmode="lin" valueType="num">
                                      <p:cBhvr>
                                        <p:cTn id="11" dur="500" fill="hold"/>
                                        <p:tgtEl>
                                          <p:spTgt spid="444422"/>
                                        </p:tgtEl>
                                        <p:attrNameLst>
                                          <p:attrName>ppt_w</p:attrName>
                                        </p:attrNameLst>
                                      </p:cBhvr>
                                      <p:tavLst>
                                        <p:tav tm="0">
                                          <p:val>
                                            <p:fltVal val="0"/>
                                          </p:val>
                                        </p:tav>
                                        <p:tav tm="100000">
                                          <p:val>
                                            <p:strVal val="#ppt_w"/>
                                          </p:val>
                                        </p:tav>
                                      </p:tavLst>
                                    </p:anim>
                                    <p:anim calcmode="lin" valueType="num">
                                      <p:cBhvr>
                                        <p:cTn id="12" dur="500" fill="hold"/>
                                        <p:tgtEl>
                                          <p:spTgt spid="444422"/>
                                        </p:tgtEl>
                                        <p:attrNameLst>
                                          <p:attrName>ppt_h</p:attrName>
                                        </p:attrNameLst>
                                      </p:cBhvr>
                                      <p:tavLst>
                                        <p:tav tm="0">
                                          <p:val>
                                            <p:fltVal val="0"/>
                                          </p:val>
                                        </p:tav>
                                        <p:tav tm="100000">
                                          <p:val>
                                            <p:strVal val="#ppt_h"/>
                                          </p:val>
                                        </p:tav>
                                      </p:tavLst>
                                    </p:anim>
                                    <p:anim calcmode="lin" valueType="num">
                                      <p:cBhvr>
                                        <p:cTn id="13" dur="500" fill="hold"/>
                                        <p:tgtEl>
                                          <p:spTgt spid="444422"/>
                                        </p:tgtEl>
                                        <p:attrNameLst>
                                          <p:attrName>ppt_x</p:attrName>
                                        </p:attrNameLst>
                                      </p:cBhvr>
                                      <p:tavLst>
                                        <p:tav tm="0">
                                          <p:val>
                                            <p:fltVal val="0.5"/>
                                          </p:val>
                                        </p:tav>
                                        <p:tav tm="100000">
                                          <p:val>
                                            <p:strVal val="#ppt_x"/>
                                          </p:val>
                                        </p:tav>
                                      </p:tavLst>
                                    </p:anim>
                                    <p:anim calcmode="lin" valueType="num">
                                      <p:cBhvr>
                                        <p:cTn id="14" dur="500" fill="hold"/>
                                        <p:tgtEl>
                                          <p:spTgt spid="44442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4420" grpId="0" autoUpdateAnimBg="0"/>
      <p:bldP spid="44442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875"/>
            <a:ext cx="9131300" cy="6842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6866" name="Freeform 18"/>
          <p:cNvSpPr>
            <a:spLocks/>
          </p:cNvSpPr>
          <p:nvPr/>
        </p:nvSpPr>
        <p:spPr bwMode="auto">
          <a:xfrm>
            <a:off x="7397750" y="779463"/>
            <a:ext cx="1125538" cy="1358900"/>
          </a:xfrm>
          <a:custGeom>
            <a:avLst/>
            <a:gdLst>
              <a:gd name="T0" fmla="*/ 344488 w 709"/>
              <a:gd name="T1" fmla="*/ 55563 h 856"/>
              <a:gd name="T2" fmla="*/ 177800 w 709"/>
              <a:gd name="T3" fmla="*/ 122238 h 856"/>
              <a:gd name="T4" fmla="*/ 100013 w 709"/>
              <a:gd name="T5" fmla="*/ 234950 h 856"/>
              <a:gd name="T6" fmla="*/ 44450 w 709"/>
              <a:gd name="T7" fmla="*/ 312738 h 856"/>
              <a:gd name="T8" fmla="*/ 33338 w 709"/>
              <a:gd name="T9" fmla="*/ 357188 h 856"/>
              <a:gd name="T10" fmla="*/ 11113 w 709"/>
              <a:gd name="T11" fmla="*/ 390525 h 856"/>
              <a:gd name="T12" fmla="*/ 122238 w 709"/>
              <a:gd name="T13" fmla="*/ 612775 h 856"/>
              <a:gd name="T14" fmla="*/ 177800 w 709"/>
              <a:gd name="T15" fmla="*/ 690563 h 856"/>
              <a:gd name="T16" fmla="*/ 255588 w 709"/>
              <a:gd name="T17" fmla="*/ 779463 h 856"/>
              <a:gd name="T18" fmla="*/ 300038 w 709"/>
              <a:gd name="T19" fmla="*/ 869950 h 856"/>
              <a:gd name="T20" fmla="*/ 434975 w 709"/>
              <a:gd name="T21" fmla="*/ 1192213 h 856"/>
              <a:gd name="T22" fmla="*/ 646113 w 709"/>
              <a:gd name="T23" fmla="*/ 1247775 h 856"/>
              <a:gd name="T24" fmla="*/ 835025 w 709"/>
              <a:gd name="T25" fmla="*/ 1336675 h 856"/>
              <a:gd name="T26" fmla="*/ 901700 w 709"/>
              <a:gd name="T27" fmla="*/ 1358900 h 856"/>
              <a:gd name="T28" fmla="*/ 1025525 w 709"/>
              <a:gd name="T29" fmla="*/ 1325563 h 856"/>
              <a:gd name="T30" fmla="*/ 1058863 w 709"/>
              <a:gd name="T31" fmla="*/ 1225550 h 856"/>
              <a:gd name="T32" fmla="*/ 968375 w 709"/>
              <a:gd name="T33" fmla="*/ 1025525 h 856"/>
              <a:gd name="T34" fmla="*/ 1025525 w 709"/>
              <a:gd name="T35" fmla="*/ 858838 h 856"/>
              <a:gd name="T36" fmla="*/ 1069975 w 709"/>
              <a:gd name="T37" fmla="*/ 757238 h 856"/>
              <a:gd name="T38" fmla="*/ 1125538 w 709"/>
              <a:gd name="T39" fmla="*/ 501650 h 856"/>
              <a:gd name="T40" fmla="*/ 1036638 w 709"/>
              <a:gd name="T41" fmla="*/ 412750 h 856"/>
              <a:gd name="T42" fmla="*/ 923925 w 709"/>
              <a:gd name="T43" fmla="*/ 279400 h 856"/>
              <a:gd name="T44" fmla="*/ 757238 w 709"/>
              <a:gd name="T45" fmla="*/ 177800 h 856"/>
              <a:gd name="T46" fmla="*/ 635000 w 709"/>
              <a:gd name="T47" fmla="*/ 0 h 856"/>
              <a:gd name="T48" fmla="*/ 434975 w 709"/>
              <a:gd name="T49" fmla="*/ 88900 h 856"/>
              <a:gd name="T50" fmla="*/ 344488 w 709"/>
              <a:gd name="T51" fmla="*/ 55563 h 8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9"/>
              <a:gd name="T79" fmla="*/ 0 h 856"/>
              <a:gd name="T80" fmla="*/ 709 w 709"/>
              <a:gd name="T81" fmla="*/ 856 h 85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9" h="856">
                <a:moveTo>
                  <a:pt x="217" y="35"/>
                </a:moveTo>
                <a:cubicBezTo>
                  <a:pt x="125" y="65"/>
                  <a:pt x="157" y="46"/>
                  <a:pt x="112" y="77"/>
                </a:cubicBezTo>
                <a:cubicBezTo>
                  <a:pt x="95" y="100"/>
                  <a:pt x="79" y="124"/>
                  <a:pt x="63" y="148"/>
                </a:cubicBezTo>
                <a:cubicBezTo>
                  <a:pt x="51" y="164"/>
                  <a:pt x="28" y="197"/>
                  <a:pt x="28" y="197"/>
                </a:cubicBezTo>
                <a:cubicBezTo>
                  <a:pt x="25" y="206"/>
                  <a:pt x="24" y="216"/>
                  <a:pt x="21" y="225"/>
                </a:cubicBezTo>
                <a:cubicBezTo>
                  <a:pt x="17" y="232"/>
                  <a:pt x="7" y="237"/>
                  <a:pt x="7" y="246"/>
                </a:cubicBezTo>
                <a:cubicBezTo>
                  <a:pt x="0" y="332"/>
                  <a:pt x="28" y="337"/>
                  <a:pt x="77" y="386"/>
                </a:cubicBezTo>
                <a:cubicBezTo>
                  <a:pt x="113" y="422"/>
                  <a:pt x="84" y="403"/>
                  <a:pt x="112" y="435"/>
                </a:cubicBezTo>
                <a:cubicBezTo>
                  <a:pt x="138" y="465"/>
                  <a:pt x="145" y="461"/>
                  <a:pt x="161" y="491"/>
                </a:cubicBezTo>
                <a:cubicBezTo>
                  <a:pt x="171" y="509"/>
                  <a:pt x="189" y="548"/>
                  <a:pt x="189" y="548"/>
                </a:cubicBezTo>
                <a:cubicBezTo>
                  <a:pt x="201" y="651"/>
                  <a:pt x="193" y="693"/>
                  <a:pt x="274" y="751"/>
                </a:cubicBezTo>
                <a:cubicBezTo>
                  <a:pt x="311" y="777"/>
                  <a:pt x="407" y="786"/>
                  <a:pt x="407" y="786"/>
                </a:cubicBezTo>
                <a:cubicBezTo>
                  <a:pt x="445" y="805"/>
                  <a:pt x="485" y="826"/>
                  <a:pt x="526" y="842"/>
                </a:cubicBezTo>
                <a:cubicBezTo>
                  <a:pt x="539" y="847"/>
                  <a:pt x="568" y="856"/>
                  <a:pt x="568" y="856"/>
                </a:cubicBezTo>
                <a:cubicBezTo>
                  <a:pt x="576" y="855"/>
                  <a:pt x="634" y="856"/>
                  <a:pt x="646" y="835"/>
                </a:cubicBezTo>
                <a:cubicBezTo>
                  <a:pt x="656" y="815"/>
                  <a:pt x="667" y="772"/>
                  <a:pt x="667" y="772"/>
                </a:cubicBezTo>
                <a:cubicBezTo>
                  <a:pt x="657" y="703"/>
                  <a:pt x="646" y="697"/>
                  <a:pt x="610" y="646"/>
                </a:cubicBezTo>
                <a:cubicBezTo>
                  <a:pt x="596" y="605"/>
                  <a:pt x="623" y="574"/>
                  <a:pt x="646" y="541"/>
                </a:cubicBezTo>
                <a:cubicBezTo>
                  <a:pt x="658" y="521"/>
                  <a:pt x="674" y="477"/>
                  <a:pt x="674" y="477"/>
                </a:cubicBezTo>
                <a:cubicBezTo>
                  <a:pt x="651" y="410"/>
                  <a:pt x="689" y="373"/>
                  <a:pt x="709" y="316"/>
                </a:cubicBezTo>
                <a:cubicBezTo>
                  <a:pt x="685" y="300"/>
                  <a:pt x="673" y="280"/>
                  <a:pt x="653" y="260"/>
                </a:cubicBezTo>
                <a:cubicBezTo>
                  <a:pt x="637" y="213"/>
                  <a:pt x="628" y="199"/>
                  <a:pt x="582" y="176"/>
                </a:cubicBezTo>
                <a:cubicBezTo>
                  <a:pt x="520" y="188"/>
                  <a:pt x="514" y="157"/>
                  <a:pt x="477" y="112"/>
                </a:cubicBezTo>
                <a:cubicBezTo>
                  <a:pt x="466" y="58"/>
                  <a:pt x="446" y="31"/>
                  <a:pt x="400" y="0"/>
                </a:cubicBezTo>
                <a:cubicBezTo>
                  <a:pt x="348" y="8"/>
                  <a:pt x="316" y="27"/>
                  <a:pt x="274" y="56"/>
                </a:cubicBezTo>
                <a:cubicBezTo>
                  <a:pt x="254" y="51"/>
                  <a:pt x="232" y="48"/>
                  <a:pt x="217" y="35"/>
                </a:cubicBezTo>
                <a:close/>
              </a:path>
            </a:pathLst>
          </a:custGeom>
          <a:solidFill>
            <a:srgbClr val="535353"/>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36867" name="Text Box 5"/>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spcBef>
                <a:spcPct val="50000"/>
              </a:spcBef>
            </a:pPr>
            <a:endParaRPr lang="en-US" sz="1600" b="1">
              <a:solidFill>
                <a:schemeClr val="tx1"/>
              </a:solidFill>
            </a:endParaRPr>
          </a:p>
        </p:txBody>
      </p:sp>
      <p:sp>
        <p:nvSpPr>
          <p:cNvPr id="443398" name="Text Box 6"/>
          <p:cNvSpPr txBox="1">
            <a:spLocks noChangeArrowheads="1"/>
          </p:cNvSpPr>
          <p:nvPr/>
        </p:nvSpPr>
        <p:spPr bwMode="auto">
          <a:xfrm>
            <a:off x="1790700" y="-9525"/>
            <a:ext cx="4187825"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ea typeface="+mn-ea"/>
                <a:cs typeface="+mn-cs"/>
              </a:rPr>
              <a:t>1 Sam. 9:1-2 Movu 25:21</a:t>
            </a:r>
          </a:p>
        </p:txBody>
      </p:sp>
      <p:sp>
        <p:nvSpPr>
          <p:cNvPr id="36869" name="Text Box 8"/>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43402" name="Rectangle 10"/>
          <p:cNvSpPr>
            <a:spLocks noChangeArrowheads="1"/>
          </p:cNvSpPr>
          <p:nvPr/>
        </p:nvSpPr>
        <p:spPr bwMode="auto">
          <a:xfrm>
            <a:off x="8083550" y="6529388"/>
            <a:ext cx="336550" cy="2698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17</a:t>
            </a:r>
          </a:p>
        </p:txBody>
      </p:sp>
      <p:sp>
        <p:nvSpPr>
          <p:cNvPr id="36871" name="Text Box 11"/>
          <p:cNvSpPr txBox="1">
            <a:spLocks noChangeArrowheads="1"/>
          </p:cNvSpPr>
          <p:nvPr/>
        </p:nvSpPr>
        <p:spPr bwMode="auto">
          <a:xfrm>
            <a:off x="7007225" y="6284913"/>
            <a:ext cx="16065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b="1">
                <a:solidFill>
                  <a:schemeClr val="tx1"/>
                </a:solidFill>
                <a:latin typeface="Arial" charset="0"/>
              </a:rPr>
              <a:t>Handbook pg. 32-37</a:t>
            </a:r>
          </a:p>
        </p:txBody>
      </p:sp>
      <p:sp>
        <p:nvSpPr>
          <p:cNvPr id="36872" name="Text Box 12"/>
          <p:cNvSpPr txBox="1">
            <a:spLocks noChangeArrowheads="1"/>
          </p:cNvSpPr>
          <p:nvPr/>
        </p:nvSpPr>
        <p:spPr bwMode="auto">
          <a:xfrm>
            <a:off x="471488" y="6577013"/>
            <a:ext cx="933450"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900" b="1">
                <a:solidFill>
                  <a:srgbClr val="FFFFFF"/>
                </a:solidFill>
                <a:latin typeface="Arial" charset="0"/>
              </a:rPr>
              <a:t>©2004 TBBMI</a:t>
            </a:r>
          </a:p>
        </p:txBody>
      </p:sp>
      <p:sp>
        <p:nvSpPr>
          <p:cNvPr id="443405" name="Rectangle 13"/>
          <p:cNvSpPr>
            <a:spLocks noChangeArrowheads="1"/>
          </p:cNvSpPr>
          <p:nvPr/>
        </p:nvSpPr>
        <p:spPr bwMode="auto">
          <a:xfrm>
            <a:off x="7553325" y="6532563"/>
            <a:ext cx="717550" cy="2698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7.2.03d.</a:t>
            </a:r>
          </a:p>
        </p:txBody>
      </p:sp>
      <p:sp>
        <p:nvSpPr>
          <p:cNvPr id="443407" name="Oval 15"/>
          <p:cNvSpPr>
            <a:spLocks noChangeArrowheads="1"/>
          </p:cNvSpPr>
          <p:nvPr/>
        </p:nvSpPr>
        <p:spPr bwMode="auto">
          <a:xfrm>
            <a:off x="6434138" y="854075"/>
            <a:ext cx="1625600" cy="1606550"/>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36875" name="Freeform 16"/>
          <p:cNvSpPr>
            <a:spLocks/>
          </p:cNvSpPr>
          <p:nvPr/>
        </p:nvSpPr>
        <p:spPr bwMode="auto">
          <a:xfrm>
            <a:off x="7265988" y="771525"/>
            <a:ext cx="1011237" cy="954088"/>
          </a:xfrm>
          <a:custGeom>
            <a:avLst/>
            <a:gdLst>
              <a:gd name="T0" fmla="*/ 19050 w 637"/>
              <a:gd name="T1" fmla="*/ 38100 h 601"/>
              <a:gd name="T2" fmla="*/ 19050 w 637"/>
              <a:gd name="T3" fmla="*/ 114300 h 601"/>
              <a:gd name="T4" fmla="*/ 19050 w 637"/>
              <a:gd name="T5" fmla="*/ 190500 h 601"/>
              <a:gd name="T6" fmla="*/ 57150 w 637"/>
              <a:gd name="T7" fmla="*/ 228600 h 601"/>
              <a:gd name="T8" fmla="*/ 152400 w 637"/>
              <a:gd name="T9" fmla="*/ 266700 h 601"/>
              <a:gd name="T10" fmla="*/ 228600 w 637"/>
              <a:gd name="T11" fmla="*/ 304800 h 601"/>
              <a:gd name="T12" fmla="*/ 304800 w 637"/>
              <a:gd name="T13" fmla="*/ 323850 h 601"/>
              <a:gd name="T14" fmla="*/ 381000 w 637"/>
              <a:gd name="T15" fmla="*/ 361950 h 601"/>
              <a:gd name="T16" fmla="*/ 457200 w 637"/>
              <a:gd name="T17" fmla="*/ 419100 h 601"/>
              <a:gd name="T18" fmla="*/ 533400 w 637"/>
              <a:gd name="T19" fmla="*/ 476250 h 601"/>
              <a:gd name="T20" fmla="*/ 571500 w 637"/>
              <a:gd name="T21" fmla="*/ 552450 h 601"/>
              <a:gd name="T22" fmla="*/ 609600 w 637"/>
              <a:gd name="T23" fmla="*/ 628650 h 601"/>
              <a:gd name="T24" fmla="*/ 666750 w 637"/>
              <a:gd name="T25" fmla="*/ 685800 h 601"/>
              <a:gd name="T26" fmla="*/ 704850 w 637"/>
              <a:gd name="T27" fmla="*/ 762000 h 601"/>
              <a:gd name="T28" fmla="*/ 723900 w 637"/>
              <a:gd name="T29" fmla="*/ 838200 h 601"/>
              <a:gd name="T30" fmla="*/ 723900 w 637"/>
              <a:gd name="T31" fmla="*/ 914400 h 601"/>
              <a:gd name="T32" fmla="*/ 762000 w 637"/>
              <a:gd name="T33" fmla="*/ 952500 h 601"/>
              <a:gd name="T34" fmla="*/ 838200 w 637"/>
              <a:gd name="T35" fmla="*/ 952500 h 601"/>
              <a:gd name="T36" fmla="*/ 933450 w 637"/>
              <a:gd name="T37" fmla="*/ 952500 h 601"/>
              <a:gd name="T38" fmla="*/ 1009650 w 637"/>
              <a:gd name="T39" fmla="*/ 952500 h 601"/>
              <a:gd name="T40" fmla="*/ 990600 w 637"/>
              <a:gd name="T41" fmla="*/ 876300 h 601"/>
              <a:gd name="T42" fmla="*/ 971550 w 637"/>
              <a:gd name="T43" fmla="*/ 800100 h 601"/>
              <a:gd name="T44" fmla="*/ 933450 w 637"/>
              <a:gd name="T45" fmla="*/ 723900 h 601"/>
              <a:gd name="T46" fmla="*/ 895350 w 637"/>
              <a:gd name="T47" fmla="*/ 647700 h 601"/>
              <a:gd name="T48" fmla="*/ 857250 w 637"/>
              <a:gd name="T49" fmla="*/ 571500 h 601"/>
              <a:gd name="T50" fmla="*/ 800100 w 637"/>
              <a:gd name="T51" fmla="*/ 495300 h 601"/>
              <a:gd name="T52" fmla="*/ 781050 w 637"/>
              <a:gd name="T53" fmla="*/ 419100 h 601"/>
              <a:gd name="T54" fmla="*/ 723900 w 637"/>
              <a:gd name="T55" fmla="*/ 361950 h 601"/>
              <a:gd name="T56" fmla="*/ 666750 w 637"/>
              <a:gd name="T57" fmla="*/ 304800 h 601"/>
              <a:gd name="T58" fmla="*/ 609600 w 637"/>
              <a:gd name="T59" fmla="*/ 247650 h 601"/>
              <a:gd name="T60" fmla="*/ 552450 w 637"/>
              <a:gd name="T61" fmla="*/ 190500 h 601"/>
              <a:gd name="T62" fmla="*/ 476250 w 637"/>
              <a:gd name="T63" fmla="*/ 152400 h 601"/>
              <a:gd name="T64" fmla="*/ 400050 w 637"/>
              <a:gd name="T65" fmla="*/ 114300 h 601"/>
              <a:gd name="T66" fmla="*/ 323850 w 637"/>
              <a:gd name="T67" fmla="*/ 76200 h 601"/>
              <a:gd name="T68" fmla="*/ 247650 w 637"/>
              <a:gd name="T69" fmla="*/ 57150 h 601"/>
              <a:gd name="T70" fmla="*/ 171450 w 637"/>
              <a:gd name="T71" fmla="*/ 38100 h 601"/>
              <a:gd name="T72" fmla="*/ 95250 w 637"/>
              <a:gd name="T73" fmla="*/ 0 h 601"/>
              <a:gd name="T74" fmla="*/ 19050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43409" name="Rectangle 17"/>
          <p:cNvSpPr>
            <a:spLocks noChangeArrowheads="1"/>
          </p:cNvSpPr>
          <p:nvPr/>
        </p:nvSpPr>
        <p:spPr bwMode="auto">
          <a:xfrm>
            <a:off x="6772275" y="901700"/>
            <a:ext cx="184467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rgbClr val="FFEA18"/>
                </a:solidFill>
                <a:latin typeface="Times" charset="0"/>
                <a:ea typeface="+mn-ea"/>
                <a:cs typeface="+mn-cs"/>
              </a:rPr>
              <a:t>A</a:t>
            </a:r>
            <a:r>
              <a:rPr lang="en-US" sz="3600">
                <a:solidFill>
                  <a:srgbClr val="51DC00"/>
                </a:solidFill>
                <a:latin typeface="Times" charset="0"/>
                <a:ea typeface="+mn-ea"/>
                <a:cs typeface="+mn-cs"/>
              </a:rPr>
              <a:t> </a:t>
            </a:r>
            <a:r>
              <a:rPr lang="en-US" sz="5400">
                <a:solidFill>
                  <a:srgbClr val="1CFF23"/>
                </a:solidFill>
                <a:latin typeface="Times" charset="0"/>
                <a:ea typeface="+mn-ea"/>
                <a:cs typeface="+mn-cs"/>
              </a:rPr>
              <a:t>M</a:t>
            </a:r>
            <a:r>
              <a:rPr lang="en-US" sz="3600">
                <a:solidFill>
                  <a:schemeClr val="tx2"/>
                </a:solidFill>
                <a:latin typeface="Times" charset="0"/>
                <a:ea typeface="+mn-ea"/>
                <a:cs typeface="+mn-cs"/>
              </a:rPr>
              <a:t> C</a:t>
            </a:r>
          </a:p>
        </p:txBody>
      </p:sp>
      <p:grpSp>
        <p:nvGrpSpPr>
          <p:cNvPr id="36877" name="Group 19"/>
          <p:cNvGrpSpPr>
            <a:grpSpLocks/>
          </p:cNvGrpSpPr>
          <p:nvPr/>
        </p:nvGrpSpPr>
        <p:grpSpPr bwMode="auto">
          <a:xfrm>
            <a:off x="1852613" y="1154113"/>
            <a:ext cx="6362700" cy="4737100"/>
            <a:chOff x="1564" y="780"/>
            <a:chExt cx="3268" cy="2803"/>
          </a:xfrm>
        </p:grpSpPr>
        <p:grpSp>
          <p:nvGrpSpPr>
            <p:cNvPr id="36879" name="Group 20"/>
            <p:cNvGrpSpPr>
              <a:grpSpLocks/>
            </p:cNvGrpSpPr>
            <p:nvPr/>
          </p:nvGrpSpPr>
          <p:grpSpPr bwMode="auto">
            <a:xfrm>
              <a:off x="1564" y="780"/>
              <a:ext cx="1741" cy="846"/>
              <a:chOff x="2412" y="2052"/>
              <a:chExt cx="1741" cy="846"/>
            </a:xfrm>
          </p:grpSpPr>
          <p:sp>
            <p:nvSpPr>
              <p:cNvPr id="36936" name="Rectangle 21"/>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36937" name="AutoShape 22"/>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36938" name="Rectangle 23"/>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443416" name="Rectangle 24"/>
              <p:cNvSpPr>
                <a:spLocks noChangeArrowheads="1"/>
              </p:cNvSpPr>
              <p:nvPr/>
            </p:nvSpPr>
            <p:spPr bwMode="auto">
              <a:xfrm>
                <a:off x="2442" y="2078"/>
                <a:ext cx="843" cy="126"/>
              </a:xfrm>
              <a:prstGeom prst="rect">
                <a:avLst/>
              </a:prstGeom>
              <a:noFill/>
              <a:ln w="9525">
                <a:noFill/>
                <a:miter lim="800000"/>
                <a:headEnd/>
                <a:tailEnd/>
              </a:ln>
            </p:spPr>
            <p:txBody>
              <a:bodyPr wrap="none" lIns="0" tIns="0" rIns="0" bIns="0">
                <a:spAutoFit/>
              </a:bodyPr>
              <a:lstStyle/>
              <a:p>
                <a:pPr algn="ctr">
                  <a:defRPr/>
                </a:pPr>
                <a:r>
                  <a:rPr lang="en-US" sz="1400" b="1">
                    <a:solidFill>
                      <a:srgbClr val="790015"/>
                    </a:solidFill>
                    <a:latin typeface="Helvetica" charset="0"/>
                  </a:rPr>
                  <a:t>   CHIIJIIPHE KOSO</a:t>
                </a:r>
                <a:endParaRPr lang="en-US" sz="1400" b="1">
                  <a:solidFill>
                    <a:srgbClr val="FFA27C"/>
                  </a:solidFill>
                  <a:effectLst>
                    <a:outerShdw blurRad="38100" dist="38100" dir="2700000" algn="tl">
                      <a:srgbClr val="000000"/>
                    </a:outerShdw>
                  </a:effectLst>
                  <a:latin typeface="Helvetica" charset="0"/>
                </a:endParaRPr>
              </a:p>
            </p:txBody>
          </p:sp>
          <p:sp>
            <p:nvSpPr>
              <p:cNvPr id="36940" name="Line 25"/>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36880" name="Group 26"/>
            <p:cNvGrpSpPr>
              <a:grpSpLocks/>
            </p:cNvGrpSpPr>
            <p:nvPr/>
          </p:nvGrpSpPr>
          <p:grpSpPr bwMode="auto">
            <a:xfrm>
              <a:off x="1692" y="996"/>
              <a:ext cx="1741" cy="846"/>
              <a:chOff x="2412" y="2052"/>
              <a:chExt cx="1741" cy="846"/>
            </a:xfrm>
          </p:grpSpPr>
          <p:sp>
            <p:nvSpPr>
              <p:cNvPr id="36931" name="Rectangle 27"/>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36932" name="AutoShape 28"/>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36933" name="Rectangle 29"/>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443422" name="Rectangle 30"/>
              <p:cNvSpPr>
                <a:spLocks noChangeArrowheads="1"/>
              </p:cNvSpPr>
              <p:nvPr/>
            </p:nvSpPr>
            <p:spPr bwMode="auto">
              <a:xfrm>
                <a:off x="2514" y="2078"/>
                <a:ext cx="704" cy="163"/>
              </a:xfrm>
              <a:prstGeom prst="rect">
                <a:avLst/>
              </a:prstGeom>
              <a:noFill/>
              <a:ln w="9525">
                <a:noFill/>
                <a:miter lim="800000"/>
                <a:headEnd/>
                <a:tailEnd/>
              </a:ln>
            </p:spPr>
            <p:txBody>
              <a:bodyPr wrap="none" lIns="0" tIns="0" rIns="0" bIns="0">
                <a:spAutoFit/>
              </a:bodyPr>
              <a:lstStyle/>
              <a:p>
                <a:pPr algn="ctr">
                  <a:defRPr/>
                </a:pPr>
                <a:r>
                  <a:rPr lang="en-US" sz="1800" b="1">
                    <a:solidFill>
                      <a:srgbClr val="790015"/>
                    </a:solidFill>
                    <a:latin typeface="Helvetica" charset="0"/>
                  </a:rPr>
                  <a:t>   ABRAHAM</a:t>
                </a:r>
                <a:endParaRPr lang="en-US" sz="2800" b="1">
                  <a:solidFill>
                    <a:srgbClr val="FFA27C"/>
                  </a:solidFill>
                  <a:effectLst>
                    <a:outerShdw blurRad="38100" dist="38100" dir="2700000" algn="tl">
                      <a:srgbClr val="000000"/>
                    </a:outerShdw>
                  </a:effectLst>
                  <a:latin typeface="Helvetica" charset="0"/>
                </a:endParaRPr>
              </a:p>
            </p:txBody>
          </p:sp>
          <p:sp>
            <p:nvSpPr>
              <p:cNvPr id="36935" name="Line 31"/>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36881" name="Group 32"/>
            <p:cNvGrpSpPr>
              <a:grpSpLocks/>
            </p:cNvGrpSpPr>
            <p:nvPr/>
          </p:nvGrpSpPr>
          <p:grpSpPr bwMode="auto">
            <a:xfrm>
              <a:off x="1868" y="1212"/>
              <a:ext cx="1741" cy="846"/>
              <a:chOff x="2412" y="2052"/>
              <a:chExt cx="1741" cy="846"/>
            </a:xfrm>
          </p:grpSpPr>
          <p:sp>
            <p:nvSpPr>
              <p:cNvPr id="36926" name="Rectangle 33"/>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36927" name="AutoShape 34"/>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36928" name="Rectangle 35"/>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443428" name="Rectangle 36"/>
              <p:cNvSpPr>
                <a:spLocks noChangeArrowheads="1"/>
              </p:cNvSpPr>
              <p:nvPr/>
            </p:nvSpPr>
            <p:spPr bwMode="auto">
              <a:xfrm>
                <a:off x="2578" y="2078"/>
                <a:ext cx="572" cy="163"/>
              </a:xfrm>
              <a:prstGeom prst="rect">
                <a:avLst/>
              </a:prstGeom>
              <a:noFill/>
              <a:ln w="9525">
                <a:noFill/>
                <a:miter lim="800000"/>
                <a:headEnd/>
                <a:tailEnd/>
              </a:ln>
            </p:spPr>
            <p:txBody>
              <a:bodyPr wrap="none" lIns="0" tIns="0" rIns="0" bIns="0">
                <a:spAutoFit/>
              </a:bodyPr>
              <a:lstStyle/>
              <a:p>
                <a:pPr algn="ctr">
                  <a:defRPr/>
                </a:pPr>
                <a:r>
                  <a:rPr lang="en-US" sz="1800" b="1">
                    <a:solidFill>
                      <a:srgbClr val="790015"/>
                    </a:solidFill>
                    <a:latin typeface="Helvetica" charset="0"/>
                  </a:rPr>
                  <a:t>   JOSEPH</a:t>
                </a:r>
                <a:endParaRPr lang="en-US" sz="2800" b="1">
                  <a:solidFill>
                    <a:srgbClr val="FFA27C"/>
                  </a:solidFill>
                  <a:effectLst>
                    <a:outerShdw blurRad="38100" dist="38100" dir="2700000" algn="tl">
                      <a:srgbClr val="000000"/>
                    </a:outerShdw>
                  </a:effectLst>
                  <a:latin typeface="Helvetica" charset="0"/>
                </a:endParaRPr>
              </a:p>
            </p:txBody>
          </p:sp>
          <p:sp>
            <p:nvSpPr>
              <p:cNvPr id="36930" name="Line 37"/>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36882" name="Group 38"/>
            <p:cNvGrpSpPr>
              <a:grpSpLocks/>
            </p:cNvGrpSpPr>
            <p:nvPr/>
          </p:nvGrpSpPr>
          <p:grpSpPr bwMode="auto">
            <a:xfrm>
              <a:off x="2052" y="1412"/>
              <a:ext cx="1741" cy="846"/>
              <a:chOff x="2412" y="2052"/>
              <a:chExt cx="1741" cy="846"/>
            </a:xfrm>
          </p:grpSpPr>
          <p:sp>
            <p:nvSpPr>
              <p:cNvPr id="36921" name="Rectangle 39"/>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36922" name="AutoShape 40"/>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36923" name="Rectangle 41"/>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443434" name="Rectangle 42"/>
              <p:cNvSpPr>
                <a:spLocks noChangeArrowheads="1"/>
              </p:cNvSpPr>
              <p:nvPr/>
            </p:nvSpPr>
            <p:spPr bwMode="auto">
              <a:xfrm>
                <a:off x="2604" y="2078"/>
                <a:ext cx="523" cy="163"/>
              </a:xfrm>
              <a:prstGeom prst="rect">
                <a:avLst/>
              </a:prstGeom>
              <a:noFill/>
              <a:ln w="9525">
                <a:noFill/>
                <a:miter lim="800000"/>
                <a:headEnd/>
                <a:tailEnd/>
              </a:ln>
            </p:spPr>
            <p:txBody>
              <a:bodyPr wrap="none" lIns="0" tIns="0" rIns="0" bIns="0">
                <a:spAutoFit/>
              </a:bodyPr>
              <a:lstStyle/>
              <a:p>
                <a:pPr algn="ctr">
                  <a:defRPr/>
                </a:pPr>
                <a:r>
                  <a:rPr lang="en-US" sz="1800" b="1">
                    <a:solidFill>
                      <a:srgbClr val="790015"/>
                    </a:solidFill>
                    <a:latin typeface="Helvetica" charset="0"/>
                  </a:rPr>
                  <a:t>   MOSES</a:t>
                </a:r>
                <a:endParaRPr lang="en-US" sz="2800" b="1">
                  <a:solidFill>
                    <a:srgbClr val="FFA27C"/>
                  </a:solidFill>
                  <a:effectLst>
                    <a:outerShdw blurRad="38100" dist="38100" dir="2700000" algn="tl">
                      <a:srgbClr val="000000"/>
                    </a:outerShdw>
                  </a:effectLst>
                  <a:latin typeface="Helvetica" charset="0"/>
                </a:endParaRPr>
              </a:p>
            </p:txBody>
          </p:sp>
          <p:sp>
            <p:nvSpPr>
              <p:cNvPr id="36925" name="Line 43"/>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36883" name="Group 44"/>
            <p:cNvGrpSpPr>
              <a:grpSpLocks/>
            </p:cNvGrpSpPr>
            <p:nvPr/>
          </p:nvGrpSpPr>
          <p:grpSpPr bwMode="auto">
            <a:xfrm>
              <a:off x="2220" y="1604"/>
              <a:ext cx="1741" cy="846"/>
              <a:chOff x="2412" y="2052"/>
              <a:chExt cx="1741" cy="846"/>
            </a:xfrm>
          </p:grpSpPr>
          <p:sp>
            <p:nvSpPr>
              <p:cNvPr id="36916" name="Rectangle 45"/>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36917" name="AutoShape 46"/>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36918" name="Rectangle 47"/>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443440" name="Rectangle 48"/>
              <p:cNvSpPr>
                <a:spLocks noChangeArrowheads="1"/>
              </p:cNvSpPr>
              <p:nvPr/>
            </p:nvSpPr>
            <p:spPr bwMode="auto">
              <a:xfrm>
                <a:off x="2572" y="2078"/>
                <a:ext cx="587" cy="163"/>
              </a:xfrm>
              <a:prstGeom prst="rect">
                <a:avLst/>
              </a:prstGeom>
              <a:noFill/>
              <a:ln w="9525">
                <a:noFill/>
                <a:miter lim="800000"/>
                <a:headEnd/>
                <a:tailEnd/>
              </a:ln>
            </p:spPr>
            <p:txBody>
              <a:bodyPr wrap="none" lIns="0" tIns="0" rIns="0" bIns="0">
                <a:spAutoFit/>
              </a:bodyPr>
              <a:lstStyle/>
              <a:p>
                <a:pPr algn="ctr">
                  <a:defRPr/>
                </a:pPr>
                <a:r>
                  <a:rPr lang="en-US" sz="1800" b="1">
                    <a:solidFill>
                      <a:srgbClr val="790015"/>
                    </a:solidFill>
                    <a:latin typeface="Helvetica" charset="0"/>
                  </a:rPr>
                  <a:t>   JOSHUA</a:t>
                </a:r>
                <a:endParaRPr lang="en-US" sz="2800" b="1">
                  <a:solidFill>
                    <a:srgbClr val="FFA27C"/>
                  </a:solidFill>
                  <a:effectLst>
                    <a:outerShdw blurRad="38100" dist="38100" dir="2700000" algn="tl">
                      <a:srgbClr val="000000"/>
                    </a:outerShdw>
                  </a:effectLst>
                  <a:latin typeface="Helvetica" charset="0"/>
                </a:endParaRPr>
              </a:p>
            </p:txBody>
          </p:sp>
          <p:sp>
            <p:nvSpPr>
              <p:cNvPr id="36920" name="Line 49"/>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36884" name="Group 50"/>
            <p:cNvGrpSpPr>
              <a:grpSpLocks/>
            </p:cNvGrpSpPr>
            <p:nvPr/>
          </p:nvGrpSpPr>
          <p:grpSpPr bwMode="auto">
            <a:xfrm>
              <a:off x="2377" y="1796"/>
              <a:ext cx="1760" cy="846"/>
              <a:chOff x="2393" y="2052"/>
              <a:chExt cx="1760" cy="846"/>
            </a:xfrm>
          </p:grpSpPr>
          <p:sp>
            <p:nvSpPr>
              <p:cNvPr id="36911" name="Rectangle 51"/>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36912" name="AutoShape 52"/>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36913" name="Rectangle 53"/>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443446" name="Rectangle 54"/>
              <p:cNvSpPr>
                <a:spLocks noChangeArrowheads="1"/>
              </p:cNvSpPr>
              <p:nvPr/>
            </p:nvSpPr>
            <p:spPr bwMode="auto">
              <a:xfrm>
                <a:off x="2393" y="2080"/>
                <a:ext cx="946" cy="163"/>
              </a:xfrm>
              <a:prstGeom prst="rect">
                <a:avLst/>
              </a:prstGeom>
              <a:noFill/>
              <a:ln w="9525">
                <a:noFill/>
                <a:miter lim="800000"/>
                <a:headEnd/>
                <a:tailEnd/>
              </a:ln>
            </p:spPr>
            <p:txBody>
              <a:bodyPr wrap="none" lIns="0" tIns="0" rIns="0" bIns="0">
                <a:spAutoFit/>
              </a:bodyPr>
              <a:lstStyle/>
              <a:p>
                <a:pPr algn="ctr">
                  <a:defRPr/>
                </a:pPr>
                <a:r>
                  <a:rPr lang="en-US" sz="1800" b="1">
                    <a:solidFill>
                      <a:srgbClr val="790015"/>
                    </a:solidFill>
                    <a:latin typeface="Helvetica" charset="0"/>
                  </a:rPr>
                  <a:t>   AMAZHI CHILU</a:t>
                </a:r>
                <a:endParaRPr lang="en-US" sz="2800" b="1">
                  <a:solidFill>
                    <a:srgbClr val="FFA27C"/>
                  </a:solidFill>
                  <a:effectLst>
                    <a:outerShdw blurRad="38100" dist="38100" dir="2700000" algn="tl">
                      <a:srgbClr val="000000"/>
                    </a:outerShdw>
                  </a:effectLst>
                  <a:latin typeface="Helvetica" charset="0"/>
                </a:endParaRPr>
              </a:p>
            </p:txBody>
          </p:sp>
          <p:sp>
            <p:nvSpPr>
              <p:cNvPr id="36915" name="Line 55"/>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36885" name="Group 56"/>
            <p:cNvGrpSpPr>
              <a:grpSpLocks/>
            </p:cNvGrpSpPr>
            <p:nvPr/>
          </p:nvGrpSpPr>
          <p:grpSpPr bwMode="auto">
            <a:xfrm>
              <a:off x="2580" y="1996"/>
              <a:ext cx="1741" cy="846"/>
              <a:chOff x="2412" y="2052"/>
              <a:chExt cx="1741" cy="846"/>
            </a:xfrm>
          </p:grpSpPr>
          <p:sp>
            <p:nvSpPr>
              <p:cNvPr id="36906" name="Rectangle 57"/>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36907" name="AutoShape 58"/>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36908" name="Rectangle 59"/>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443452" name="Rectangle 60"/>
              <p:cNvSpPr>
                <a:spLocks noChangeArrowheads="1"/>
              </p:cNvSpPr>
              <p:nvPr/>
            </p:nvSpPr>
            <p:spPr bwMode="auto">
              <a:xfrm>
                <a:off x="2427" y="2080"/>
                <a:ext cx="875" cy="163"/>
              </a:xfrm>
              <a:prstGeom prst="rect">
                <a:avLst/>
              </a:prstGeom>
              <a:noFill/>
              <a:ln w="9525">
                <a:noFill/>
                <a:miter lim="800000"/>
                <a:headEnd/>
                <a:tailEnd/>
              </a:ln>
            </p:spPr>
            <p:txBody>
              <a:bodyPr wrap="none" lIns="0" tIns="0" rIns="0" bIns="0">
                <a:spAutoFit/>
              </a:bodyPr>
              <a:lstStyle/>
              <a:p>
                <a:pPr algn="ctr">
                  <a:defRPr/>
                </a:pPr>
                <a:r>
                  <a:rPr lang="en-US" sz="1800" b="1">
                    <a:solidFill>
                      <a:srgbClr val="790015"/>
                    </a:solidFill>
                    <a:latin typeface="Helvetica" charset="0"/>
                  </a:rPr>
                  <a:t>   MOVU CHIILU</a:t>
                </a:r>
                <a:endParaRPr lang="en-US" sz="2800" b="1">
                  <a:solidFill>
                    <a:srgbClr val="FFA27C"/>
                  </a:solidFill>
                  <a:effectLst>
                    <a:outerShdw blurRad="38100" dist="38100" dir="2700000" algn="tl">
                      <a:srgbClr val="000000"/>
                    </a:outerShdw>
                  </a:effectLst>
                  <a:latin typeface="Helvetica" charset="0"/>
                </a:endParaRPr>
              </a:p>
            </p:txBody>
          </p:sp>
          <p:sp>
            <p:nvSpPr>
              <p:cNvPr id="36910" name="Line 61"/>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36886" name="Group 62"/>
            <p:cNvGrpSpPr>
              <a:grpSpLocks/>
            </p:cNvGrpSpPr>
            <p:nvPr/>
          </p:nvGrpSpPr>
          <p:grpSpPr bwMode="auto">
            <a:xfrm>
              <a:off x="2732" y="2220"/>
              <a:ext cx="1741" cy="846"/>
              <a:chOff x="2412" y="2052"/>
              <a:chExt cx="1741" cy="846"/>
            </a:xfrm>
          </p:grpSpPr>
          <p:sp>
            <p:nvSpPr>
              <p:cNvPr id="36901" name="Rectangle 63"/>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36902" name="AutoShape 64"/>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36903" name="Rectangle 65"/>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443458" name="Rectangle 66"/>
              <p:cNvSpPr>
                <a:spLocks noChangeArrowheads="1"/>
              </p:cNvSpPr>
              <p:nvPr/>
            </p:nvSpPr>
            <p:spPr bwMode="auto">
              <a:xfrm>
                <a:off x="2461" y="2078"/>
                <a:ext cx="806" cy="108"/>
              </a:xfrm>
              <a:prstGeom prst="rect">
                <a:avLst/>
              </a:prstGeom>
              <a:noFill/>
              <a:ln w="9525">
                <a:noFill/>
                <a:miter lim="800000"/>
                <a:headEnd/>
                <a:tailEnd/>
              </a:ln>
            </p:spPr>
            <p:txBody>
              <a:bodyPr wrap="none" lIns="0" tIns="0" rIns="0" bIns="0">
                <a:spAutoFit/>
              </a:bodyPr>
              <a:lstStyle/>
              <a:p>
                <a:pPr algn="ctr">
                  <a:defRPr/>
                </a:pPr>
                <a:r>
                  <a:rPr lang="en-US" b="1">
                    <a:solidFill>
                      <a:srgbClr val="790015"/>
                    </a:solidFill>
                    <a:latin typeface="Helvetica" charset="0"/>
                  </a:rPr>
                  <a:t>   CHIILI KOSO CHILU</a:t>
                </a:r>
                <a:endParaRPr lang="en-US" b="1">
                  <a:solidFill>
                    <a:srgbClr val="FFA27C"/>
                  </a:solidFill>
                  <a:effectLst>
                    <a:outerShdw blurRad="38100" dist="38100" dir="2700000" algn="tl">
                      <a:srgbClr val="000000"/>
                    </a:outerShdw>
                  </a:effectLst>
                  <a:latin typeface="Helvetica" charset="0"/>
                </a:endParaRPr>
              </a:p>
            </p:txBody>
          </p:sp>
          <p:sp>
            <p:nvSpPr>
              <p:cNvPr id="36905" name="Line 67"/>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36887" name="Group 68"/>
            <p:cNvGrpSpPr>
              <a:grpSpLocks/>
            </p:cNvGrpSpPr>
            <p:nvPr/>
          </p:nvGrpSpPr>
          <p:grpSpPr bwMode="auto">
            <a:xfrm>
              <a:off x="2751" y="2431"/>
              <a:ext cx="1866" cy="832"/>
              <a:chOff x="2595" y="2271"/>
              <a:chExt cx="1796" cy="840"/>
            </a:xfrm>
          </p:grpSpPr>
          <p:sp>
            <p:nvSpPr>
              <p:cNvPr id="36897" name="Rectangle 69"/>
              <p:cNvSpPr>
                <a:spLocks noChangeArrowheads="1"/>
              </p:cNvSpPr>
              <p:nvPr/>
            </p:nvSpPr>
            <p:spPr bwMode="auto">
              <a:xfrm>
                <a:off x="2652" y="2559"/>
                <a:ext cx="1739" cy="552"/>
              </a:xfrm>
              <a:prstGeom prst="rect">
                <a:avLst/>
              </a:prstGeom>
              <a:solidFill>
                <a:srgbClr val="FFD34A"/>
              </a:solidFill>
              <a:ln w="31750">
                <a:solidFill>
                  <a:srgbClr val="1A0004"/>
                </a:solidFill>
                <a:miter lim="800000"/>
                <a:headEnd/>
                <a:tailEnd/>
              </a:ln>
            </p:spPr>
            <p:txBody>
              <a:bodyPr/>
              <a:lstStyle/>
              <a:p>
                <a:endParaRPr lang="en-US"/>
              </a:p>
            </p:txBody>
          </p:sp>
          <p:sp>
            <p:nvSpPr>
              <p:cNvPr id="36898" name="AutoShape 70"/>
              <p:cNvSpPr>
                <a:spLocks noChangeArrowheads="1"/>
              </p:cNvSpPr>
              <p:nvPr/>
            </p:nvSpPr>
            <p:spPr bwMode="auto">
              <a:xfrm>
                <a:off x="2652" y="2271"/>
                <a:ext cx="1006" cy="71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36899" name="Rectangle 71"/>
              <p:cNvSpPr>
                <a:spLocks noChangeArrowheads="1"/>
              </p:cNvSpPr>
              <p:nvPr/>
            </p:nvSpPr>
            <p:spPr bwMode="auto">
              <a:xfrm>
                <a:off x="2678" y="2585"/>
                <a:ext cx="1227" cy="502"/>
              </a:xfrm>
              <a:prstGeom prst="rect">
                <a:avLst/>
              </a:prstGeom>
              <a:solidFill>
                <a:srgbClr val="FFD34A"/>
              </a:solidFill>
              <a:ln w="31750">
                <a:solidFill>
                  <a:srgbClr val="FFD34A"/>
                </a:solidFill>
                <a:miter lim="800000"/>
                <a:headEnd/>
                <a:tailEnd/>
              </a:ln>
            </p:spPr>
            <p:txBody>
              <a:bodyPr/>
              <a:lstStyle/>
              <a:p>
                <a:endParaRPr lang="en-US"/>
              </a:p>
            </p:txBody>
          </p:sp>
          <p:sp>
            <p:nvSpPr>
              <p:cNvPr id="443464" name="Rectangle 72"/>
              <p:cNvSpPr>
                <a:spLocks noChangeArrowheads="1"/>
              </p:cNvSpPr>
              <p:nvPr/>
            </p:nvSpPr>
            <p:spPr bwMode="auto">
              <a:xfrm>
                <a:off x="2595" y="2298"/>
                <a:ext cx="1080" cy="164"/>
              </a:xfrm>
              <a:prstGeom prst="rect">
                <a:avLst/>
              </a:prstGeom>
              <a:noFill/>
              <a:ln w="9525">
                <a:noFill/>
                <a:miter lim="800000"/>
                <a:headEnd/>
                <a:tailEnd/>
              </a:ln>
            </p:spPr>
            <p:txBody>
              <a:bodyPr lIns="0" tIns="0" rIns="0" bIns="0">
                <a:spAutoFit/>
              </a:bodyPr>
              <a:lstStyle/>
              <a:p>
                <a:pPr algn="ctr">
                  <a:defRPr/>
                </a:pPr>
                <a:r>
                  <a:rPr lang="en-US" sz="1800" b="1">
                    <a:solidFill>
                      <a:srgbClr val="790015"/>
                    </a:solidFill>
                    <a:latin typeface="Helvetica" charset="0"/>
                  </a:rPr>
                  <a:t>   MAKRAKOBU</a:t>
                </a:r>
                <a:endParaRPr lang="en-US" sz="2800" b="1">
                  <a:solidFill>
                    <a:srgbClr val="FFA27C"/>
                  </a:solidFill>
                  <a:effectLst>
                    <a:outerShdw blurRad="38100" dist="38100" dir="2700000" algn="tl">
                      <a:srgbClr val="000000"/>
                    </a:outerShdw>
                  </a:effectLst>
                  <a:latin typeface="Helvetica" charset="0"/>
                </a:endParaRPr>
              </a:p>
            </p:txBody>
          </p:sp>
        </p:grpSp>
        <p:grpSp>
          <p:nvGrpSpPr>
            <p:cNvPr id="36888" name="Group 73"/>
            <p:cNvGrpSpPr>
              <a:grpSpLocks/>
            </p:cNvGrpSpPr>
            <p:nvPr/>
          </p:nvGrpSpPr>
          <p:grpSpPr bwMode="auto">
            <a:xfrm>
              <a:off x="3092" y="2651"/>
              <a:ext cx="1740" cy="932"/>
              <a:chOff x="3948" y="107"/>
              <a:chExt cx="1740" cy="932"/>
            </a:xfrm>
          </p:grpSpPr>
          <p:sp>
            <p:nvSpPr>
              <p:cNvPr id="36889" name="Rectangle 74"/>
              <p:cNvSpPr>
                <a:spLocks noChangeArrowheads="1"/>
              </p:cNvSpPr>
              <p:nvPr/>
            </p:nvSpPr>
            <p:spPr bwMode="auto">
              <a:xfrm>
                <a:off x="3948" y="472"/>
                <a:ext cx="1740" cy="567"/>
              </a:xfrm>
              <a:prstGeom prst="rect">
                <a:avLst/>
              </a:prstGeom>
              <a:solidFill>
                <a:srgbClr val="FFD34A"/>
              </a:solidFill>
              <a:ln w="31750">
                <a:solidFill>
                  <a:srgbClr val="1A0004"/>
                </a:solidFill>
                <a:miter lim="800000"/>
                <a:headEnd/>
                <a:tailEnd/>
              </a:ln>
            </p:spPr>
            <p:txBody>
              <a:bodyPr/>
              <a:lstStyle/>
              <a:p>
                <a:endParaRPr lang="en-US"/>
              </a:p>
            </p:txBody>
          </p:sp>
          <p:sp>
            <p:nvSpPr>
              <p:cNvPr id="36890" name="AutoShape 75"/>
              <p:cNvSpPr>
                <a:spLocks noChangeArrowheads="1"/>
              </p:cNvSpPr>
              <p:nvPr/>
            </p:nvSpPr>
            <p:spPr bwMode="auto">
              <a:xfrm>
                <a:off x="3948" y="107"/>
                <a:ext cx="1007" cy="71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36891" name="Rectangle 76"/>
              <p:cNvSpPr>
                <a:spLocks noChangeArrowheads="1"/>
              </p:cNvSpPr>
              <p:nvPr/>
            </p:nvSpPr>
            <p:spPr bwMode="auto">
              <a:xfrm>
                <a:off x="3953" y="472"/>
                <a:ext cx="1245" cy="470"/>
              </a:xfrm>
              <a:prstGeom prst="rect">
                <a:avLst/>
              </a:prstGeom>
              <a:solidFill>
                <a:srgbClr val="FFD34A"/>
              </a:solidFill>
              <a:ln w="31750">
                <a:solidFill>
                  <a:srgbClr val="FFD34A"/>
                </a:solidFill>
                <a:miter lim="800000"/>
                <a:headEnd/>
                <a:tailEnd/>
              </a:ln>
            </p:spPr>
            <p:txBody>
              <a:bodyPr/>
              <a:lstStyle/>
              <a:p>
                <a:endParaRPr lang="en-US"/>
              </a:p>
            </p:txBody>
          </p:sp>
          <p:grpSp>
            <p:nvGrpSpPr>
              <p:cNvPr id="36892" name="Group 77"/>
              <p:cNvGrpSpPr>
                <a:grpSpLocks/>
              </p:cNvGrpSpPr>
              <p:nvPr/>
            </p:nvGrpSpPr>
            <p:grpSpPr bwMode="auto">
              <a:xfrm>
                <a:off x="4075" y="130"/>
                <a:ext cx="568" cy="266"/>
                <a:chOff x="3095" y="3101"/>
                <a:chExt cx="445" cy="221"/>
              </a:xfrm>
            </p:grpSpPr>
            <p:sp>
              <p:nvSpPr>
                <p:cNvPr id="443470" name="Rectangle 78"/>
                <p:cNvSpPr>
                  <a:spLocks noChangeArrowheads="1"/>
                </p:cNvSpPr>
                <p:nvPr/>
              </p:nvSpPr>
              <p:spPr bwMode="auto">
                <a:xfrm>
                  <a:off x="3095" y="3112"/>
                  <a:ext cx="119" cy="211"/>
                </a:xfrm>
                <a:prstGeom prst="rect">
                  <a:avLst/>
                </a:prstGeom>
                <a:noFill/>
                <a:ln w="9525">
                  <a:noFill/>
                  <a:miter lim="800000"/>
                  <a:headEnd/>
                  <a:tailEnd/>
                </a:ln>
              </p:spPr>
              <p:txBody>
                <a:bodyPr wrap="none" lIns="0" tIns="0" rIns="0" bIns="0">
                  <a:spAutoFit/>
                </a:bodyPr>
                <a:lstStyle/>
                <a:p>
                  <a:pPr algn="ctr">
                    <a:defRPr/>
                  </a:pPr>
                  <a:r>
                    <a:rPr lang="en-US" sz="2800" b="1">
                      <a:solidFill>
                        <a:srgbClr val="790015"/>
                      </a:solidFill>
                      <a:latin typeface="Helvetica" charset="0"/>
                    </a:rPr>
                    <a:t>   </a:t>
                  </a:r>
                  <a:endParaRPr lang="en-US" sz="4000" b="1">
                    <a:solidFill>
                      <a:srgbClr val="FFA27C"/>
                    </a:solidFill>
                    <a:effectLst>
                      <a:outerShdw blurRad="38100" dist="38100" dir="2700000" algn="tl">
                        <a:srgbClr val="000000"/>
                      </a:outerShdw>
                    </a:effectLst>
                    <a:latin typeface="Helvetica" charset="0"/>
                  </a:endParaRPr>
                </a:p>
              </p:txBody>
            </p:sp>
            <p:sp>
              <p:nvSpPr>
                <p:cNvPr id="443471" name="Rectangle 79"/>
                <p:cNvSpPr>
                  <a:spLocks noChangeArrowheads="1"/>
                </p:cNvSpPr>
                <p:nvPr/>
              </p:nvSpPr>
              <p:spPr bwMode="auto">
                <a:xfrm>
                  <a:off x="3210" y="3101"/>
                  <a:ext cx="330" cy="218"/>
                </a:xfrm>
                <a:prstGeom prst="rect">
                  <a:avLst/>
                </a:prstGeom>
                <a:noFill/>
                <a:ln w="9525">
                  <a:noFill/>
                  <a:miter lim="800000"/>
                  <a:headEnd/>
                  <a:tailEnd/>
                </a:ln>
              </p:spPr>
              <p:txBody>
                <a:bodyPr wrap="none" lIns="0" tIns="0" rIns="0" bIns="0">
                  <a:spAutoFit/>
                </a:bodyPr>
                <a:lstStyle/>
                <a:p>
                  <a:pPr algn="ctr">
                    <a:defRPr/>
                  </a:pPr>
                  <a:r>
                    <a:rPr lang="en-US" sz="2900" b="1">
                      <a:solidFill>
                        <a:srgbClr val="790015"/>
                      </a:solidFill>
                      <a:latin typeface="Helvetica" charset="0"/>
                    </a:rPr>
                    <a:t>JISU</a:t>
                  </a:r>
                  <a:endParaRPr lang="en-US" sz="4000" b="1">
                    <a:solidFill>
                      <a:srgbClr val="FFA27C"/>
                    </a:solidFill>
                    <a:effectLst>
                      <a:outerShdw blurRad="38100" dist="38100" dir="2700000" algn="tl">
                        <a:srgbClr val="000000"/>
                      </a:outerShdw>
                    </a:effectLst>
                    <a:latin typeface="Helvetica" charset="0"/>
                  </a:endParaRPr>
                </a:p>
              </p:txBody>
            </p:sp>
          </p:grpSp>
          <p:sp>
            <p:nvSpPr>
              <p:cNvPr id="36893" name="Line 80"/>
              <p:cNvSpPr>
                <a:spLocks noChangeShapeType="1"/>
              </p:cNvSpPr>
              <p:nvPr/>
            </p:nvSpPr>
            <p:spPr bwMode="auto">
              <a:xfrm>
                <a:off x="3948" y="412"/>
                <a:ext cx="1"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6894" name="Line 81"/>
              <p:cNvSpPr>
                <a:spLocks noChangeShapeType="1"/>
              </p:cNvSpPr>
              <p:nvPr/>
            </p:nvSpPr>
            <p:spPr bwMode="auto">
              <a:xfrm>
                <a:off x="4945" y="472"/>
                <a:ext cx="545" cy="2"/>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sp>
        <p:nvSpPr>
          <p:cNvPr id="443395" name="AutoShape 3"/>
          <p:cNvSpPr>
            <a:spLocks noChangeArrowheads="1"/>
          </p:cNvSpPr>
          <p:nvPr/>
        </p:nvSpPr>
        <p:spPr bwMode="auto">
          <a:xfrm rot="-1440000">
            <a:off x="2519363" y="3421063"/>
            <a:ext cx="1517650" cy="660400"/>
          </a:xfrm>
          <a:prstGeom prst="rightArrow">
            <a:avLst>
              <a:gd name="adj1" fmla="val 75000"/>
              <a:gd name="adj2" fmla="val 114914"/>
            </a:avLst>
          </a:prstGeom>
          <a:gradFill rotWithShape="0">
            <a:gsLst>
              <a:gs pos="0">
                <a:srgbClr val="004C00"/>
              </a:gs>
              <a:gs pos="50000">
                <a:srgbClr val="00FF00"/>
              </a:gs>
              <a:gs pos="100000">
                <a:srgbClr val="004C00"/>
              </a:gs>
            </a:gsLst>
            <a:lin ang="5400000" scaled="1"/>
          </a:gradFill>
          <a:ln w="50800">
            <a:solidFill>
              <a:schemeClr val="bg2"/>
            </a:solidFill>
            <a:miter lim="800000"/>
            <a:headEnd/>
            <a:tailEnd/>
          </a:ln>
        </p:spPr>
        <p:txBody>
          <a:bodyPr wrap="none" anchor="ctr"/>
          <a:lstStyle/>
          <a:p>
            <a:endParaRPr lang="en-US"/>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443395"/>
                                        </p:tgtEl>
                                        <p:attrNameLst>
                                          <p:attrName>style.visibility</p:attrName>
                                        </p:attrNameLst>
                                      </p:cBhvr>
                                      <p:to>
                                        <p:strVal val="visible"/>
                                      </p:to>
                                    </p:set>
                                    <p:anim calcmode="lin" valueType="num">
                                      <p:cBhvr additive="base">
                                        <p:cTn id="7" dur="500" fill="hold"/>
                                        <p:tgtEl>
                                          <p:spTgt spid="443395"/>
                                        </p:tgtEl>
                                        <p:attrNameLst>
                                          <p:attrName>ppt_x</p:attrName>
                                        </p:attrNameLst>
                                      </p:cBhvr>
                                      <p:tavLst>
                                        <p:tav tm="0">
                                          <p:val>
                                            <p:strVal val="0-#ppt_w/2"/>
                                          </p:val>
                                        </p:tav>
                                        <p:tav tm="100000">
                                          <p:val>
                                            <p:strVal val="#ppt_x"/>
                                          </p:val>
                                        </p:tav>
                                      </p:tavLst>
                                    </p:anim>
                                    <p:anim calcmode="lin" valueType="num">
                                      <p:cBhvr additive="base">
                                        <p:cTn id="8" dur="500" fill="hold"/>
                                        <p:tgtEl>
                                          <p:spTgt spid="44339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339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9186"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5404"/>
            <a:ext cx="9144000" cy="6891338"/>
          </a:xfrm>
          <a:prstGeom prst="rect">
            <a:avLst/>
          </a:prstGeom>
          <a:noFill/>
          <a:extLst>
            <a:ext uri="{909E8E84-426E-40dd-AFC4-6F175D3DCCD1}">
              <a14:hiddenFill xmlns:a14="http://schemas.microsoft.com/office/drawing/2010/main" xmlns="">
                <a:solidFill>
                  <a:srgbClr val="FFFFFF"/>
                </a:solidFill>
              </a14:hiddenFill>
            </a:ext>
          </a:extLst>
        </p:spPr>
      </p:pic>
      <p:grpSp>
        <p:nvGrpSpPr>
          <p:cNvPr id="349187" name="Group 3"/>
          <p:cNvGrpSpPr>
            <a:grpSpLocks/>
          </p:cNvGrpSpPr>
          <p:nvPr/>
        </p:nvGrpSpPr>
        <p:grpSpPr bwMode="auto">
          <a:xfrm>
            <a:off x="0" y="5327653"/>
            <a:ext cx="8831263" cy="1168400"/>
            <a:chOff x="48" y="3556"/>
            <a:chExt cx="5415" cy="736"/>
          </a:xfrm>
        </p:grpSpPr>
        <p:sp>
          <p:nvSpPr>
            <p:cNvPr id="349188" name="Text Box 4"/>
            <p:cNvSpPr txBox="1">
              <a:spLocks noChangeArrowheads="1"/>
            </p:cNvSpPr>
            <p:nvPr/>
          </p:nvSpPr>
          <p:spPr bwMode="auto">
            <a:xfrm>
              <a:off x="48" y="4099"/>
              <a:ext cx="1017" cy="173"/>
            </a:xfrm>
            <a:prstGeom prst="rect">
              <a:avLst/>
            </a:prstGeom>
            <a:noFill/>
            <a:ln>
              <a:noFill/>
            </a:ln>
            <a:effectLst>
              <a:outerShdw blurRad="63500" dist="85194" dir="1593903"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anchor="ctr">
              <a:spAutoFit/>
            </a:bodyPr>
            <a:lstStyle/>
            <a:p>
              <a:pPr algn="ctr">
                <a:spcBef>
                  <a:spcPct val="50000"/>
                </a:spcBef>
              </a:pPr>
              <a:endParaRPr lang="ko-KR" altLang="en-US" b="1">
                <a:solidFill>
                  <a:srgbClr val="FFFFFF"/>
                </a:solidFill>
                <a:effectLst>
                  <a:outerShdw blurRad="38100" dist="38100" dir="2700000" algn="tl">
                    <a:srgbClr val="000000"/>
                  </a:outerShdw>
                </a:effectLst>
                <a:latin typeface="Times New Roman" charset="0"/>
                <a:ea typeface="굴림" charset="0"/>
                <a:cs typeface="굴림" charset="0"/>
              </a:endParaRPr>
            </a:p>
          </p:txBody>
        </p:sp>
        <p:sp>
          <p:nvSpPr>
            <p:cNvPr id="349189" name="Text Box 5"/>
            <p:cNvSpPr txBox="1">
              <a:spLocks noChangeArrowheads="1"/>
            </p:cNvSpPr>
            <p:nvPr/>
          </p:nvSpPr>
          <p:spPr bwMode="auto">
            <a:xfrm>
              <a:off x="409" y="3556"/>
              <a:ext cx="5054" cy="538"/>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gn="ctr">
                <a:spcBef>
                  <a:spcPct val="50000"/>
                </a:spcBef>
              </a:pPr>
              <a:r>
                <a:rPr lang="en-US" altLang="ko-KR" sz="2000" b="1" i="1">
                  <a:solidFill>
                    <a:srgbClr val="FAFD00"/>
                  </a:solidFill>
                  <a:latin typeface="Times New Roman" charset="0"/>
                  <a:ea typeface="굴림" charset="0"/>
                  <a:cs typeface="굴림" charset="0"/>
                </a:rPr>
                <a:t>Bible…Amolo Leino modo kocho </a:t>
              </a:r>
            </a:p>
            <a:p>
              <a:pPr algn="ctr">
                <a:spcBef>
                  <a:spcPct val="50000"/>
                </a:spcBef>
              </a:pPr>
              <a:r>
                <a:rPr lang="en-US" altLang="ko-KR" sz="2000" b="1" i="1">
                  <a:solidFill>
                    <a:srgbClr val="FAFD00"/>
                  </a:solidFill>
                  <a:latin typeface="Times New Roman" charset="0"/>
                  <a:ea typeface="굴림" charset="0"/>
                  <a:cs typeface="굴림" charset="0"/>
                </a:rPr>
                <a:t>Ministries International Inc. Fort Worth, Texas</a:t>
              </a:r>
              <a:endParaRPr lang="en-US" altLang="ko-KR" sz="1800" b="1">
                <a:solidFill>
                  <a:srgbClr val="FAFD00"/>
                </a:solidFill>
                <a:latin typeface="Times New Roman" charset="0"/>
                <a:ea typeface="굴림" charset="0"/>
                <a:cs typeface="굴림" charset="0"/>
              </a:endParaRPr>
            </a:p>
          </p:txBody>
        </p:sp>
        <p:sp>
          <p:nvSpPr>
            <p:cNvPr id="349190" name="Text Box 6"/>
            <p:cNvSpPr txBox="1">
              <a:spLocks noChangeArrowheads="1"/>
            </p:cNvSpPr>
            <p:nvPr/>
          </p:nvSpPr>
          <p:spPr bwMode="auto">
            <a:xfrm>
              <a:off x="1957" y="4042"/>
              <a:ext cx="1871" cy="250"/>
            </a:xfrm>
            <a:prstGeom prst="rect">
              <a:avLst/>
            </a:prstGeom>
            <a:noFill/>
            <a:ln>
              <a:noFill/>
            </a:ln>
            <a:effectLst>
              <a:outerShdw blurRad="63500" dist="53882" dir="2700000" algn="ctr" rotWithShape="0">
                <a:srgbClr val="080435">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pPr>
              <a:r>
                <a:rPr lang="en-US" altLang="ko-KR" sz="2000">
                  <a:solidFill>
                    <a:srgbClr val="FFFB0C"/>
                  </a:solidFill>
                  <a:latin typeface="Helvetica" charset="0"/>
                  <a:ea typeface="굴림" charset="0"/>
                  <a:cs typeface="굴림" charset="0"/>
                </a:rPr>
                <a:t>www.biblebasically.org</a:t>
              </a:r>
            </a:p>
          </p:txBody>
        </p:sp>
      </p:grpSp>
      <p:sp>
        <p:nvSpPr>
          <p:cNvPr id="349191" name="Text Box 7"/>
          <p:cNvSpPr txBox="1">
            <a:spLocks noChangeArrowheads="1"/>
          </p:cNvSpPr>
          <p:nvPr/>
        </p:nvSpPr>
        <p:spPr bwMode="auto">
          <a:xfrm>
            <a:off x="471488" y="6545263"/>
            <a:ext cx="933450"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r>
              <a:rPr lang="en-US" altLang="ko-KR" sz="900" b="1">
                <a:solidFill>
                  <a:srgbClr val="FFFFFF"/>
                </a:solidFill>
                <a:latin typeface="Arial" charset="0"/>
                <a:ea typeface="굴림" charset="0"/>
                <a:cs typeface="굴림" charset="0"/>
              </a:rPr>
              <a:t>©2004 TBBMI</a:t>
            </a:r>
          </a:p>
        </p:txBody>
      </p:sp>
      <p:sp>
        <p:nvSpPr>
          <p:cNvPr id="349192" name="Rectangle 8"/>
          <p:cNvSpPr>
            <a:spLocks noChangeArrowheads="1"/>
          </p:cNvSpPr>
          <p:nvPr/>
        </p:nvSpPr>
        <p:spPr bwMode="auto">
          <a:xfrm>
            <a:off x="7648575" y="6527800"/>
            <a:ext cx="60325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r>
              <a:rPr lang="en-US" altLang="ko-KR" sz="1000" b="1">
                <a:solidFill>
                  <a:srgbClr val="FFFFFF"/>
                </a:solidFill>
                <a:latin typeface="Arial" charset="0"/>
                <a:ea typeface="굴림" charset="0"/>
                <a:cs typeface="굴림" charset="0"/>
              </a:rPr>
              <a:t>8.0.01.</a:t>
            </a:r>
          </a:p>
        </p:txBody>
      </p:sp>
      <p:sp>
        <p:nvSpPr>
          <p:cNvPr id="349193" name="Text Box 9"/>
          <p:cNvSpPr txBox="1">
            <a:spLocks noChangeArrowheads="1"/>
          </p:cNvSpPr>
          <p:nvPr/>
        </p:nvSpPr>
        <p:spPr bwMode="auto">
          <a:xfrm>
            <a:off x="8080375" y="6527800"/>
            <a:ext cx="33655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r>
              <a:rPr lang="en-US" altLang="ko-KR" sz="1000" b="1">
                <a:solidFill>
                  <a:srgbClr val="FFFFFF"/>
                </a:solidFill>
                <a:latin typeface="Arial" charset="0"/>
                <a:ea typeface="굴림" charset="0"/>
                <a:cs typeface="굴림" charset="0"/>
              </a:rPr>
              <a:t>04</a:t>
            </a:r>
          </a:p>
        </p:txBody>
      </p:sp>
      <p:sp>
        <p:nvSpPr>
          <p:cNvPr id="349194" name="WordArt 10"/>
          <p:cNvSpPr>
            <a:spLocks noChangeArrowheads="1" noChangeShapeType="1" noTextEdit="1"/>
          </p:cNvSpPr>
          <p:nvPr/>
        </p:nvSpPr>
        <p:spPr bwMode="auto">
          <a:xfrm>
            <a:off x="1454150" y="427038"/>
            <a:ext cx="8702675" cy="4665662"/>
          </a:xfrm>
          <a:prstGeom prst="rect">
            <a:avLst/>
          </a:prstGeom>
          <a:extLst>
            <a:ext uri="{AF507438-7753-43e0-B8FC-AC1667EBCBE1}">
              <a14:hiddenEffects xmlns:a14="http://schemas.microsoft.com/office/drawing/2010/main" xmlns="">
                <a:effectLst/>
              </a14:hiddenEffects>
            </a:ext>
          </a:extLst>
        </p:spPr>
        <p:txBody>
          <a:bodyPr wrap="none" fromWordArt="1">
            <a:prstTxWarp prst="textDeflateBottom">
              <a:avLst>
                <a:gd name="adj" fmla="val 80532"/>
              </a:avLst>
            </a:prstTxWarp>
            <a:scene3d>
              <a:camera prst="legacyPerspectiveFront">
                <a:rot lat="19799999" lon="19439998" rev="0"/>
              </a:camera>
              <a:lightRig rig="legacyNormal2" dir="t"/>
            </a:scene3d>
            <a:sp3d extrusionH="354000" prstMaterial="legacyMatte">
              <a:extrusionClr>
                <a:srgbClr val="939676"/>
              </a:extrusionClr>
            </a:sp3d>
          </a:bodyPr>
          <a:lstStyle/>
          <a:p>
            <a:pPr algn="ctr"/>
            <a:r>
              <a:rPr lang="en-US" sz="3600" u="sng" kern="10">
                <a:ln w="9525">
                  <a:round/>
                  <a:headEnd/>
                  <a:tailEnd/>
                </a:ln>
                <a:gradFill rotWithShape="0">
                  <a:gsLst>
                    <a:gs pos="0">
                      <a:srgbClr val="FFFF00"/>
                    </a:gs>
                    <a:gs pos="100000">
                      <a:srgbClr val="FFFF00">
                        <a:gamma/>
                        <a:tint val="73725"/>
                        <a:invGamma/>
                      </a:srgbClr>
                    </a:gs>
                  </a:gsLst>
                  <a:lin ang="5400000" scaled="1"/>
                </a:gradFill>
                <a:latin typeface="Impact"/>
                <a:ea typeface="Impact"/>
                <a:cs typeface="Impact"/>
              </a:rPr>
              <a:t>Bible…</a:t>
            </a:r>
          </a:p>
          <a:p>
            <a:pPr algn="ctr"/>
            <a:r>
              <a:rPr lang="en-US" sz="3600" u="sng" kern="10">
                <a:ln w="9525">
                  <a:round/>
                  <a:headEnd/>
                  <a:tailEnd/>
                </a:ln>
                <a:gradFill rotWithShape="0">
                  <a:gsLst>
                    <a:gs pos="0">
                      <a:srgbClr val="FFFF00"/>
                    </a:gs>
                    <a:gs pos="100000">
                      <a:srgbClr val="FFFF00">
                        <a:gamma/>
                        <a:tint val="73725"/>
                        <a:invGamma/>
                      </a:srgbClr>
                    </a:gs>
                  </a:gsLst>
                  <a:lin ang="5400000" scaled="1"/>
                </a:gradFill>
                <a:latin typeface="Impact"/>
                <a:ea typeface="Impact"/>
                <a:cs typeface="Impact"/>
              </a:rPr>
              <a:t>Amolo Leino</a:t>
            </a:r>
          </a:p>
        </p:txBody>
      </p:sp>
      <p:sp>
        <p:nvSpPr>
          <p:cNvPr id="11" name="Rectangle 10"/>
          <p:cNvSpPr>
            <a:spLocks noChangeArrowheads="1"/>
          </p:cNvSpPr>
          <p:nvPr/>
        </p:nvSpPr>
        <p:spPr bwMode="auto">
          <a:xfrm>
            <a:off x="-36512" y="5733257"/>
            <a:ext cx="9252520" cy="112474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eaLnBrk="1" hangingPunct="1">
              <a:spcBef>
                <a:spcPct val="20000"/>
              </a:spcBef>
              <a:spcAft>
                <a:spcPts val="0"/>
              </a:spcAft>
              <a:buClr>
                <a:srgbClr val="FFCC00"/>
              </a:buClr>
              <a:buSzPct val="70000"/>
              <a:buFont typeface="Wingdings" charset="0"/>
              <a:buNone/>
              <a:defRPr/>
            </a:pPr>
            <a:r>
              <a:rPr lang="en-US" sz="2000" b="1" kern="0" dirty="0">
                <a:solidFill>
                  <a:srgbClr val="FFFFFF"/>
                </a:solidFill>
                <a:effectLst>
                  <a:outerShdw blurRad="38100" dist="38100" dir="2700000" algn="tl">
                    <a:srgbClr val="000000"/>
                  </a:outerShdw>
                </a:effectLst>
                <a:latin typeface="Arial"/>
                <a:cs typeface="Arial"/>
              </a:rPr>
              <a:t>Designed by Dr. John Fryman, Texas, USA • </a:t>
            </a:r>
            <a:r>
              <a:rPr lang="en-US" sz="2000" b="1" kern="0" dirty="0" err="1">
                <a:solidFill>
                  <a:srgbClr val="FFFFFF"/>
                </a:solidFill>
                <a:effectLst>
                  <a:outerShdw blurRad="38100" dist="38100" dir="2700000" algn="tl">
                    <a:srgbClr val="000000"/>
                  </a:outerShdw>
                </a:effectLst>
                <a:latin typeface="Arial"/>
                <a:cs typeface="Arial"/>
              </a:rPr>
              <a:t>BibleBasically.org</a:t>
            </a:r>
            <a:br>
              <a:rPr lang="en-US" sz="2000" b="1" kern="0" dirty="0">
                <a:solidFill>
                  <a:srgbClr val="FFFFFF"/>
                </a:solidFill>
                <a:effectLst>
                  <a:outerShdw blurRad="38100" dist="38100" dir="2700000" algn="tl">
                    <a:srgbClr val="000000"/>
                  </a:outerShdw>
                </a:effectLst>
                <a:latin typeface="Arial"/>
                <a:cs typeface="Arial"/>
              </a:rPr>
            </a:br>
            <a:r>
              <a:rPr lang="en-US" sz="2000" b="1" kern="0" dirty="0">
                <a:solidFill>
                  <a:srgbClr val="FFFFFF"/>
                </a:solidFill>
                <a:effectLst>
                  <a:outerShdw blurRad="38100" dist="38100" dir="2700000" algn="tl">
                    <a:srgbClr val="000000"/>
                  </a:outerShdw>
                </a:effectLst>
                <a:latin typeface="Arial"/>
                <a:cs typeface="Arial"/>
              </a:rPr>
              <a:t>Taught by Dr. Rick Griffith, Singapore Bible College</a:t>
            </a:r>
            <a:br>
              <a:rPr lang="en-US" sz="2000" b="1" kern="0" dirty="0">
                <a:solidFill>
                  <a:srgbClr val="FFFFFF"/>
                </a:solidFill>
                <a:effectLst>
                  <a:outerShdw blurRad="38100" dist="38100" dir="2700000" algn="tl">
                    <a:srgbClr val="000000"/>
                  </a:outerShdw>
                </a:effectLst>
                <a:latin typeface="Arial"/>
                <a:cs typeface="Arial"/>
              </a:rPr>
            </a:br>
            <a:r>
              <a:rPr lang="en-US" sz="2000" b="1" kern="0" dirty="0">
                <a:solidFill>
                  <a:srgbClr val="FFFFFF"/>
                </a:solidFill>
                <a:effectLst>
                  <a:outerShdw blurRad="38100" dist="38100" dir="2700000" algn="tl">
                    <a:srgbClr val="000000"/>
                  </a:outerShdw>
                </a:effectLst>
                <a:latin typeface="Arial"/>
                <a:cs typeface="Arial"/>
              </a:rPr>
              <a:t>All files in many languages for free download at BibleStudyDownloads.org</a:t>
            </a:r>
          </a:p>
        </p:txBody>
      </p:sp>
    </p:spTree>
    <p:extLst>
      <p:ext uri="{BB962C8B-B14F-4D97-AF65-F5344CB8AC3E}">
        <p14:creationId xmlns:p14="http://schemas.microsoft.com/office/powerpoint/2010/main" val="22205896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endParaRPr lang="en-US"/>
          </a:p>
        </p:txBody>
      </p:sp>
      <p:sp>
        <p:nvSpPr>
          <p:cNvPr id="38914" name="Freeform 3"/>
          <p:cNvSpPr>
            <a:spLocks/>
          </p:cNvSpPr>
          <p:nvPr/>
        </p:nvSpPr>
        <p:spPr bwMode="auto">
          <a:xfrm>
            <a:off x="1616075" y="858838"/>
            <a:ext cx="1620838" cy="3049587"/>
          </a:xfrm>
          <a:custGeom>
            <a:avLst/>
            <a:gdLst>
              <a:gd name="T0" fmla="*/ 1562100 w 1021"/>
              <a:gd name="T1" fmla="*/ 38100 h 1921"/>
              <a:gd name="T2" fmla="*/ 1581150 w 1021"/>
              <a:gd name="T3" fmla="*/ 114300 h 1921"/>
              <a:gd name="T4" fmla="*/ 1600200 w 1021"/>
              <a:gd name="T5" fmla="*/ 190500 h 1921"/>
              <a:gd name="T6" fmla="*/ 1619250 w 1021"/>
              <a:gd name="T7" fmla="*/ 285750 h 1921"/>
              <a:gd name="T8" fmla="*/ 1619250 w 1021"/>
              <a:gd name="T9" fmla="*/ 381000 h 1921"/>
              <a:gd name="T10" fmla="*/ 1619250 w 1021"/>
              <a:gd name="T11" fmla="*/ 476250 h 1921"/>
              <a:gd name="T12" fmla="*/ 1619250 w 1021"/>
              <a:gd name="T13" fmla="*/ 552450 h 1921"/>
              <a:gd name="T14" fmla="*/ 1619250 w 1021"/>
              <a:gd name="T15" fmla="*/ 628650 h 1921"/>
              <a:gd name="T16" fmla="*/ 1600200 w 1021"/>
              <a:gd name="T17" fmla="*/ 723900 h 1921"/>
              <a:gd name="T18" fmla="*/ 1581150 w 1021"/>
              <a:gd name="T19" fmla="*/ 819150 h 1921"/>
              <a:gd name="T20" fmla="*/ 1581150 w 1021"/>
              <a:gd name="T21" fmla="*/ 895350 h 1921"/>
              <a:gd name="T22" fmla="*/ 1543050 w 1021"/>
              <a:gd name="T23" fmla="*/ 1009650 h 1921"/>
              <a:gd name="T24" fmla="*/ 1543050 w 1021"/>
              <a:gd name="T25" fmla="*/ 1104900 h 1921"/>
              <a:gd name="T26" fmla="*/ 1504950 w 1021"/>
              <a:gd name="T27" fmla="*/ 1181100 h 1921"/>
              <a:gd name="T28" fmla="*/ 1485900 w 1021"/>
              <a:gd name="T29" fmla="*/ 1257300 h 1921"/>
              <a:gd name="T30" fmla="*/ 1466850 w 1021"/>
              <a:gd name="T31" fmla="*/ 1371600 h 1921"/>
              <a:gd name="T32" fmla="*/ 1428750 w 1021"/>
              <a:gd name="T33" fmla="*/ 1447800 h 1921"/>
              <a:gd name="T34" fmla="*/ 1409700 w 1021"/>
              <a:gd name="T35" fmla="*/ 1524000 h 1921"/>
              <a:gd name="T36" fmla="*/ 1371600 w 1021"/>
              <a:gd name="T37" fmla="*/ 1619250 h 1921"/>
              <a:gd name="T38" fmla="*/ 1333500 w 1021"/>
              <a:gd name="T39" fmla="*/ 1695450 h 1921"/>
              <a:gd name="T40" fmla="*/ 1314450 w 1021"/>
              <a:gd name="T41" fmla="*/ 1771650 h 1921"/>
              <a:gd name="T42" fmla="*/ 1257300 w 1021"/>
              <a:gd name="T43" fmla="*/ 1866900 h 1921"/>
              <a:gd name="T44" fmla="*/ 1219200 w 1021"/>
              <a:gd name="T45" fmla="*/ 1943100 h 1921"/>
              <a:gd name="T46" fmla="*/ 1162050 w 1021"/>
              <a:gd name="T47" fmla="*/ 2038350 h 1921"/>
              <a:gd name="T48" fmla="*/ 1104900 w 1021"/>
              <a:gd name="T49" fmla="*/ 2114550 h 1921"/>
              <a:gd name="T50" fmla="*/ 1047750 w 1021"/>
              <a:gd name="T51" fmla="*/ 2190750 h 1921"/>
              <a:gd name="T52" fmla="*/ 1009650 w 1021"/>
              <a:gd name="T53" fmla="*/ 2266950 h 1921"/>
              <a:gd name="T54" fmla="*/ 952500 w 1021"/>
              <a:gd name="T55" fmla="*/ 2343150 h 1921"/>
              <a:gd name="T56" fmla="*/ 895350 w 1021"/>
              <a:gd name="T57" fmla="*/ 2419350 h 1921"/>
              <a:gd name="T58" fmla="*/ 857250 w 1021"/>
              <a:gd name="T59" fmla="*/ 2476500 h 1921"/>
              <a:gd name="T60" fmla="*/ 819150 w 1021"/>
              <a:gd name="T61" fmla="*/ 2552700 h 1921"/>
              <a:gd name="T62" fmla="*/ 762000 w 1021"/>
              <a:gd name="T63" fmla="*/ 2609850 h 1921"/>
              <a:gd name="T64" fmla="*/ 685800 w 1021"/>
              <a:gd name="T65" fmla="*/ 2686050 h 1921"/>
              <a:gd name="T66" fmla="*/ 628650 w 1021"/>
              <a:gd name="T67" fmla="*/ 2743200 h 1921"/>
              <a:gd name="T68" fmla="*/ 533400 w 1021"/>
              <a:gd name="T69" fmla="*/ 2800350 h 1921"/>
              <a:gd name="T70" fmla="*/ 457200 w 1021"/>
              <a:gd name="T71" fmla="*/ 2857500 h 1921"/>
              <a:gd name="T72" fmla="*/ 361950 w 1021"/>
              <a:gd name="T73" fmla="*/ 2914650 h 1921"/>
              <a:gd name="T74" fmla="*/ 266700 w 1021"/>
              <a:gd name="T75" fmla="*/ 2952750 h 1921"/>
              <a:gd name="T76" fmla="*/ 152400 w 1021"/>
              <a:gd name="T77" fmla="*/ 2990850 h 1921"/>
              <a:gd name="T78" fmla="*/ 76200 w 1021"/>
              <a:gd name="T79" fmla="*/ 3028950 h 1921"/>
              <a:gd name="T80" fmla="*/ 0 w 1021"/>
              <a:gd name="T81" fmla="*/ 3048000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45444"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38916"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8917" name="Freeform 6"/>
          <p:cNvSpPr>
            <a:spLocks/>
          </p:cNvSpPr>
          <p:nvPr/>
        </p:nvSpPr>
        <p:spPr bwMode="auto">
          <a:xfrm>
            <a:off x="6991350" y="3978275"/>
            <a:ext cx="1430338" cy="2097088"/>
          </a:xfrm>
          <a:custGeom>
            <a:avLst/>
            <a:gdLst>
              <a:gd name="T0" fmla="*/ 1428750 w 901"/>
              <a:gd name="T1" fmla="*/ 0 h 1321"/>
              <a:gd name="T2" fmla="*/ 1390650 w 901"/>
              <a:gd name="T3" fmla="*/ 19050 h 1321"/>
              <a:gd name="T4" fmla="*/ 1352550 w 901"/>
              <a:gd name="T5" fmla="*/ 38100 h 1321"/>
              <a:gd name="T6" fmla="*/ 1314450 w 901"/>
              <a:gd name="T7" fmla="*/ 57150 h 1321"/>
              <a:gd name="T8" fmla="*/ 1276350 w 901"/>
              <a:gd name="T9" fmla="*/ 76200 h 1321"/>
              <a:gd name="T10" fmla="*/ 1238250 w 901"/>
              <a:gd name="T11" fmla="*/ 95250 h 1321"/>
              <a:gd name="T12" fmla="*/ 1219200 w 901"/>
              <a:gd name="T13" fmla="*/ 133350 h 1321"/>
              <a:gd name="T14" fmla="*/ 1181100 w 901"/>
              <a:gd name="T15" fmla="*/ 152400 h 1321"/>
              <a:gd name="T16" fmla="*/ 1143000 w 901"/>
              <a:gd name="T17" fmla="*/ 190500 h 1321"/>
              <a:gd name="T18" fmla="*/ 1104900 w 901"/>
              <a:gd name="T19" fmla="*/ 209550 h 1321"/>
              <a:gd name="T20" fmla="*/ 1085850 w 901"/>
              <a:gd name="T21" fmla="*/ 247650 h 1321"/>
              <a:gd name="T22" fmla="*/ 1047750 w 901"/>
              <a:gd name="T23" fmla="*/ 266700 h 1321"/>
              <a:gd name="T24" fmla="*/ 1028700 w 901"/>
              <a:gd name="T25" fmla="*/ 304800 h 1321"/>
              <a:gd name="T26" fmla="*/ 990600 w 901"/>
              <a:gd name="T27" fmla="*/ 342900 h 1321"/>
              <a:gd name="T28" fmla="*/ 971550 w 901"/>
              <a:gd name="T29" fmla="*/ 381000 h 1321"/>
              <a:gd name="T30" fmla="*/ 933450 w 901"/>
              <a:gd name="T31" fmla="*/ 400050 h 1321"/>
              <a:gd name="T32" fmla="*/ 914400 w 901"/>
              <a:gd name="T33" fmla="*/ 438150 h 1321"/>
              <a:gd name="T34" fmla="*/ 876300 w 901"/>
              <a:gd name="T35" fmla="*/ 457200 h 1321"/>
              <a:gd name="T36" fmla="*/ 838200 w 901"/>
              <a:gd name="T37" fmla="*/ 495300 h 1321"/>
              <a:gd name="T38" fmla="*/ 819150 w 901"/>
              <a:gd name="T39" fmla="*/ 533400 h 1321"/>
              <a:gd name="T40" fmla="*/ 781050 w 901"/>
              <a:gd name="T41" fmla="*/ 571500 h 1321"/>
              <a:gd name="T42" fmla="*/ 742950 w 901"/>
              <a:gd name="T43" fmla="*/ 590550 h 1321"/>
              <a:gd name="T44" fmla="*/ 723900 w 901"/>
              <a:gd name="T45" fmla="*/ 628650 h 1321"/>
              <a:gd name="T46" fmla="*/ 685800 w 901"/>
              <a:gd name="T47" fmla="*/ 666750 h 1321"/>
              <a:gd name="T48" fmla="*/ 647700 w 901"/>
              <a:gd name="T49" fmla="*/ 704850 h 1321"/>
              <a:gd name="T50" fmla="*/ 628650 w 901"/>
              <a:gd name="T51" fmla="*/ 742950 h 1321"/>
              <a:gd name="T52" fmla="*/ 590550 w 901"/>
              <a:gd name="T53" fmla="*/ 781050 h 1321"/>
              <a:gd name="T54" fmla="*/ 571500 w 901"/>
              <a:gd name="T55" fmla="*/ 819150 h 1321"/>
              <a:gd name="T56" fmla="*/ 533400 w 901"/>
              <a:gd name="T57" fmla="*/ 857250 h 1321"/>
              <a:gd name="T58" fmla="*/ 514350 w 901"/>
              <a:gd name="T59" fmla="*/ 895350 h 1321"/>
              <a:gd name="T60" fmla="*/ 495300 w 901"/>
              <a:gd name="T61" fmla="*/ 933450 h 1321"/>
              <a:gd name="T62" fmla="*/ 457200 w 901"/>
              <a:gd name="T63" fmla="*/ 990600 h 1321"/>
              <a:gd name="T64" fmla="*/ 438150 w 901"/>
              <a:gd name="T65" fmla="*/ 1028700 h 1321"/>
              <a:gd name="T66" fmla="*/ 419100 w 901"/>
              <a:gd name="T67" fmla="*/ 1085850 h 1321"/>
              <a:gd name="T68" fmla="*/ 381000 w 901"/>
              <a:gd name="T69" fmla="*/ 1123950 h 1321"/>
              <a:gd name="T70" fmla="*/ 361950 w 901"/>
              <a:gd name="T71" fmla="*/ 1162050 h 1321"/>
              <a:gd name="T72" fmla="*/ 342900 w 901"/>
              <a:gd name="T73" fmla="*/ 1200150 h 1321"/>
              <a:gd name="T74" fmla="*/ 323850 w 901"/>
              <a:gd name="T75" fmla="*/ 1238250 h 1321"/>
              <a:gd name="T76" fmla="*/ 304800 w 901"/>
              <a:gd name="T77" fmla="*/ 1276350 h 1321"/>
              <a:gd name="T78" fmla="*/ 285750 w 901"/>
              <a:gd name="T79" fmla="*/ 1314450 h 1321"/>
              <a:gd name="T80" fmla="*/ 266700 w 901"/>
              <a:gd name="T81" fmla="*/ 1352550 h 1321"/>
              <a:gd name="T82" fmla="*/ 247650 w 901"/>
              <a:gd name="T83" fmla="*/ 1390650 h 1321"/>
              <a:gd name="T84" fmla="*/ 228600 w 901"/>
              <a:gd name="T85" fmla="*/ 1428750 h 1321"/>
              <a:gd name="T86" fmla="*/ 209550 w 901"/>
              <a:gd name="T87" fmla="*/ 1466850 h 1321"/>
              <a:gd name="T88" fmla="*/ 190500 w 901"/>
              <a:gd name="T89" fmla="*/ 1504950 h 1321"/>
              <a:gd name="T90" fmla="*/ 190500 w 901"/>
              <a:gd name="T91" fmla="*/ 1543050 h 1321"/>
              <a:gd name="T92" fmla="*/ 171450 w 901"/>
              <a:gd name="T93" fmla="*/ 1581150 h 1321"/>
              <a:gd name="T94" fmla="*/ 152400 w 901"/>
              <a:gd name="T95" fmla="*/ 1619250 h 1321"/>
              <a:gd name="T96" fmla="*/ 152400 w 901"/>
              <a:gd name="T97" fmla="*/ 1657350 h 1321"/>
              <a:gd name="T98" fmla="*/ 133350 w 901"/>
              <a:gd name="T99" fmla="*/ 1695450 h 1321"/>
              <a:gd name="T100" fmla="*/ 114300 w 901"/>
              <a:gd name="T101" fmla="*/ 1733550 h 1321"/>
              <a:gd name="T102" fmla="*/ 95250 w 901"/>
              <a:gd name="T103" fmla="*/ 1771650 h 1321"/>
              <a:gd name="T104" fmla="*/ 95250 w 901"/>
              <a:gd name="T105" fmla="*/ 1809750 h 1321"/>
              <a:gd name="T106" fmla="*/ 76200 w 901"/>
              <a:gd name="T107" fmla="*/ 1847850 h 1321"/>
              <a:gd name="T108" fmla="*/ 57150 w 901"/>
              <a:gd name="T109" fmla="*/ 1885950 h 1321"/>
              <a:gd name="T110" fmla="*/ 57150 w 901"/>
              <a:gd name="T111" fmla="*/ 1924050 h 1321"/>
              <a:gd name="T112" fmla="*/ 38100 w 901"/>
              <a:gd name="T113" fmla="*/ 1962150 h 1321"/>
              <a:gd name="T114" fmla="*/ 19050 w 901"/>
              <a:gd name="T115" fmla="*/ 2000250 h 1321"/>
              <a:gd name="T116" fmla="*/ 19050 w 901"/>
              <a:gd name="T117" fmla="*/ 2057400 h 1321"/>
              <a:gd name="T118" fmla="*/ 0 w 901"/>
              <a:gd name="T119" fmla="*/ 2095500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8918" name="Freeform 7"/>
          <p:cNvSpPr>
            <a:spLocks/>
          </p:cNvSpPr>
          <p:nvPr/>
        </p:nvSpPr>
        <p:spPr bwMode="auto">
          <a:xfrm>
            <a:off x="3562350" y="1695450"/>
            <a:ext cx="4097338" cy="2916238"/>
          </a:xfrm>
          <a:custGeom>
            <a:avLst/>
            <a:gdLst>
              <a:gd name="T0" fmla="*/ 4056063 w 2581"/>
              <a:gd name="T1" fmla="*/ 2895600 h 1837"/>
              <a:gd name="T2" fmla="*/ 3959225 w 2581"/>
              <a:gd name="T3" fmla="*/ 2857500 h 1837"/>
              <a:gd name="T4" fmla="*/ 3879850 w 2581"/>
              <a:gd name="T5" fmla="*/ 2836863 h 1837"/>
              <a:gd name="T6" fmla="*/ 3802063 w 2581"/>
              <a:gd name="T7" fmla="*/ 2798763 h 1837"/>
              <a:gd name="T8" fmla="*/ 3722688 w 2581"/>
              <a:gd name="T9" fmla="*/ 2741613 h 1837"/>
              <a:gd name="T10" fmla="*/ 3644900 w 2581"/>
              <a:gd name="T11" fmla="*/ 2701925 h 1837"/>
              <a:gd name="T12" fmla="*/ 3567113 w 2581"/>
              <a:gd name="T13" fmla="*/ 2663825 h 1837"/>
              <a:gd name="T14" fmla="*/ 3468688 w 2581"/>
              <a:gd name="T15" fmla="*/ 2605088 h 1837"/>
              <a:gd name="T16" fmla="*/ 3370263 w 2581"/>
              <a:gd name="T17" fmla="*/ 2547938 h 1837"/>
              <a:gd name="T18" fmla="*/ 3292475 w 2581"/>
              <a:gd name="T19" fmla="*/ 2509838 h 1837"/>
              <a:gd name="T20" fmla="*/ 3213100 w 2581"/>
              <a:gd name="T21" fmla="*/ 2470150 h 1837"/>
              <a:gd name="T22" fmla="*/ 3135313 w 2581"/>
              <a:gd name="T23" fmla="*/ 2413000 h 1837"/>
              <a:gd name="T24" fmla="*/ 3057525 w 2581"/>
              <a:gd name="T25" fmla="*/ 2374900 h 1837"/>
              <a:gd name="T26" fmla="*/ 2998788 w 2581"/>
              <a:gd name="T27" fmla="*/ 2335213 h 1837"/>
              <a:gd name="T28" fmla="*/ 2900363 w 2581"/>
              <a:gd name="T29" fmla="*/ 2259013 h 1837"/>
              <a:gd name="T30" fmla="*/ 2822575 w 2581"/>
              <a:gd name="T31" fmla="*/ 2238375 h 1837"/>
              <a:gd name="T32" fmla="*/ 2743200 w 2581"/>
              <a:gd name="T33" fmla="*/ 2162175 h 1837"/>
              <a:gd name="T34" fmla="*/ 2665413 w 2581"/>
              <a:gd name="T35" fmla="*/ 2122488 h 1837"/>
              <a:gd name="T36" fmla="*/ 2586038 w 2581"/>
              <a:gd name="T37" fmla="*/ 2065338 h 1837"/>
              <a:gd name="T38" fmla="*/ 2468563 w 2581"/>
              <a:gd name="T39" fmla="*/ 1968500 h 1837"/>
              <a:gd name="T40" fmla="*/ 2390775 w 2581"/>
              <a:gd name="T41" fmla="*/ 1930400 h 1837"/>
              <a:gd name="T42" fmla="*/ 2312988 w 2581"/>
              <a:gd name="T43" fmla="*/ 1852613 h 1837"/>
              <a:gd name="T44" fmla="*/ 2214563 w 2581"/>
              <a:gd name="T45" fmla="*/ 1755775 h 1837"/>
              <a:gd name="T46" fmla="*/ 2155825 w 2581"/>
              <a:gd name="T47" fmla="*/ 1679575 h 1837"/>
              <a:gd name="T48" fmla="*/ 2116138 w 2581"/>
              <a:gd name="T49" fmla="*/ 1601788 h 1837"/>
              <a:gd name="T50" fmla="*/ 2057400 w 2581"/>
              <a:gd name="T51" fmla="*/ 1525588 h 1837"/>
              <a:gd name="T52" fmla="*/ 1958975 w 2581"/>
              <a:gd name="T53" fmla="*/ 1447800 h 1837"/>
              <a:gd name="T54" fmla="*/ 1862138 w 2581"/>
              <a:gd name="T55" fmla="*/ 1350963 h 1837"/>
              <a:gd name="T56" fmla="*/ 1803400 w 2581"/>
              <a:gd name="T57" fmla="*/ 1293813 h 1837"/>
              <a:gd name="T58" fmla="*/ 1744663 w 2581"/>
              <a:gd name="T59" fmla="*/ 1216025 h 1837"/>
              <a:gd name="T60" fmla="*/ 1685925 w 2581"/>
              <a:gd name="T61" fmla="*/ 1158875 h 1837"/>
              <a:gd name="T62" fmla="*/ 1606550 w 2581"/>
              <a:gd name="T63" fmla="*/ 1081088 h 1837"/>
              <a:gd name="T64" fmla="*/ 1528763 w 2581"/>
              <a:gd name="T65" fmla="*/ 1022350 h 1837"/>
              <a:gd name="T66" fmla="*/ 1489075 w 2581"/>
              <a:gd name="T67" fmla="*/ 946150 h 1837"/>
              <a:gd name="T68" fmla="*/ 1430338 w 2581"/>
              <a:gd name="T69" fmla="*/ 887413 h 1837"/>
              <a:gd name="T70" fmla="*/ 1390650 w 2581"/>
              <a:gd name="T71" fmla="*/ 811213 h 1837"/>
              <a:gd name="T72" fmla="*/ 1352550 w 2581"/>
              <a:gd name="T73" fmla="*/ 733425 h 1837"/>
              <a:gd name="T74" fmla="*/ 1293813 w 2581"/>
              <a:gd name="T75" fmla="*/ 655638 h 1837"/>
              <a:gd name="T76" fmla="*/ 1254125 w 2581"/>
              <a:gd name="T77" fmla="*/ 579438 h 1837"/>
              <a:gd name="T78" fmla="*/ 1195388 w 2581"/>
              <a:gd name="T79" fmla="*/ 520700 h 1837"/>
              <a:gd name="T80" fmla="*/ 1117600 w 2581"/>
              <a:gd name="T81" fmla="*/ 423863 h 1837"/>
              <a:gd name="T82" fmla="*/ 1058863 w 2581"/>
              <a:gd name="T83" fmla="*/ 347663 h 1837"/>
              <a:gd name="T84" fmla="*/ 1000125 w 2581"/>
              <a:gd name="T85" fmla="*/ 288925 h 1837"/>
              <a:gd name="T86" fmla="*/ 920750 w 2581"/>
              <a:gd name="T87" fmla="*/ 231775 h 1837"/>
              <a:gd name="T88" fmla="*/ 862013 w 2581"/>
              <a:gd name="T89" fmla="*/ 193675 h 1837"/>
              <a:gd name="T90" fmla="*/ 784225 w 2581"/>
              <a:gd name="T91" fmla="*/ 115888 h 1837"/>
              <a:gd name="T92" fmla="*/ 704850 w 2581"/>
              <a:gd name="T93" fmla="*/ 96838 h 1837"/>
              <a:gd name="T94" fmla="*/ 608013 w 2581"/>
              <a:gd name="T95" fmla="*/ 57150 h 1837"/>
              <a:gd name="T96" fmla="*/ 509588 w 2581"/>
              <a:gd name="T97" fmla="*/ 38100 h 1837"/>
              <a:gd name="T98" fmla="*/ 431800 w 2581"/>
              <a:gd name="T99" fmla="*/ 19050 h 1837"/>
              <a:gd name="T100" fmla="*/ 352425 w 2581"/>
              <a:gd name="T101" fmla="*/ 0 h 1837"/>
              <a:gd name="T102" fmla="*/ 274638 w 2581"/>
              <a:gd name="T103" fmla="*/ 0 h 1837"/>
              <a:gd name="T104" fmla="*/ 195263 w 2581"/>
              <a:gd name="T105" fmla="*/ 19050 h 1837"/>
              <a:gd name="T106" fmla="*/ 117475 w 2581"/>
              <a:gd name="T107" fmla="*/ 38100 h 1837"/>
              <a:gd name="T108" fmla="*/ 39688 w 2581"/>
              <a:gd name="T109" fmla="*/ 77788 h 1837"/>
              <a:gd name="T110" fmla="*/ 0 w 2581"/>
              <a:gd name="T111" fmla="*/ 153988 h 1837"/>
              <a:gd name="T112" fmla="*/ 0 w 2581"/>
              <a:gd name="T113" fmla="*/ 231775 h 1837"/>
              <a:gd name="T114" fmla="*/ 19050 w 2581"/>
              <a:gd name="T115" fmla="*/ 309563 h 1837"/>
              <a:gd name="T116" fmla="*/ 58738 w 2581"/>
              <a:gd name="T117" fmla="*/ 385763 h 1837"/>
              <a:gd name="T118" fmla="*/ 117475 w 2581"/>
              <a:gd name="T119" fmla="*/ 444500 h 1837"/>
              <a:gd name="T120" fmla="*/ 215900 w 2581"/>
              <a:gd name="T121" fmla="*/ 482600 h 1837"/>
              <a:gd name="T122" fmla="*/ 293688 w 2581"/>
              <a:gd name="T123" fmla="*/ 501650 h 1837"/>
              <a:gd name="T124" fmla="*/ 373063 w 2581"/>
              <a:gd name="T125" fmla="*/ 520700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45448"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rgbClr val="0842DE"/>
                </a:solidFill>
                <a:latin typeface="Times" charset="0"/>
                <a:ea typeface="+mn-ea"/>
                <a:cs typeface="+mn-cs"/>
              </a:rPr>
              <a:t>ER</a:t>
            </a:r>
          </a:p>
        </p:txBody>
      </p:sp>
      <p:sp>
        <p:nvSpPr>
          <p:cNvPr id="38920" name="Freeform 9"/>
          <p:cNvSpPr>
            <a:spLocks/>
          </p:cNvSpPr>
          <p:nvPr/>
        </p:nvSpPr>
        <p:spPr bwMode="auto">
          <a:xfrm>
            <a:off x="2038350" y="4591050"/>
            <a:ext cx="1887538" cy="1487488"/>
          </a:xfrm>
          <a:custGeom>
            <a:avLst/>
            <a:gdLst>
              <a:gd name="T0" fmla="*/ 438150 w 1189"/>
              <a:gd name="T1" fmla="*/ 1409700 h 937"/>
              <a:gd name="T2" fmla="*/ 438150 w 1189"/>
              <a:gd name="T3" fmla="*/ 1295400 h 937"/>
              <a:gd name="T4" fmla="*/ 419100 w 1189"/>
              <a:gd name="T5" fmla="*/ 1181100 h 937"/>
              <a:gd name="T6" fmla="*/ 381000 w 1189"/>
              <a:gd name="T7" fmla="*/ 1066800 h 937"/>
              <a:gd name="T8" fmla="*/ 323850 w 1189"/>
              <a:gd name="T9" fmla="*/ 971550 h 937"/>
              <a:gd name="T10" fmla="*/ 266700 w 1189"/>
              <a:gd name="T11" fmla="*/ 857250 h 937"/>
              <a:gd name="T12" fmla="*/ 209550 w 1189"/>
              <a:gd name="T13" fmla="*/ 742950 h 937"/>
              <a:gd name="T14" fmla="*/ 133350 w 1189"/>
              <a:gd name="T15" fmla="*/ 609600 h 937"/>
              <a:gd name="T16" fmla="*/ 38100 w 1189"/>
              <a:gd name="T17" fmla="*/ 495300 h 937"/>
              <a:gd name="T18" fmla="*/ 0 w 1189"/>
              <a:gd name="T19" fmla="*/ 381000 h 937"/>
              <a:gd name="T20" fmla="*/ 0 w 1189"/>
              <a:gd name="T21" fmla="*/ 266700 h 937"/>
              <a:gd name="T22" fmla="*/ 38100 w 1189"/>
              <a:gd name="T23" fmla="*/ 152400 h 937"/>
              <a:gd name="T24" fmla="*/ 133350 w 1189"/>
              <a:gd name="T25" fmla="*/ 57150 h 937"/>
              <a:gd name="T26" fmla="*/ 228600 w 1189"/>
              <a:gd name="T27" fmla="*/ 19050 h 937"/>
              <a:gd name="T28" fmla="*/ 361950 w 1189"/>
              <a:gd name="T29" fmla="*/ 38100 h 937"/>
              <a:gd name="T30" fmla="*/ 476250 w 1189"/>
              <a:gd name="T31" fmla="*/ 95250 h 937"/>
              <a:gd name="T32" fmla="*/ 552450 w 1189"/>
              <a:gd name="T33" fmla="*/ 209550 h 937"/>
              <a:gd name="T34" fmla="*/ 609600 w 1189"/>
              <a:gd name="T35" fmla="*/ 323850 h 937"/>
              <a:gd name="T36" fmla="*/ 647700 w 1189"/>
              <a:gd name="T37" fmla="*/ 438150 h 937"/>
              <a:gd name="T38" fmla="*/ 685800 w 1189"/>
              <a:gd name="T39" fmla="*/ 552450 h 937"/>
              <a:gd name="T40" fmla="*/ 704850 w 1189"/>
              <a:gd name="T41" fmla="*/ 666750 h 937"/>
              <a:gd name="T42" fmla="*/ 723900 w 1189"/>
              <a:gd name="T43" fmla="*/ 781050 h 937"/>
              <a:gd name="T44" fmla="*/ 762000 w 1189"/>
              <a:gd name="T45" fmla="*/ 895350 h 937"/>
              <a:gd name="T46" fmla="*/ 819150 w 1189"/>
              <a:gd name="T47" fmla="*/ 1009650 h 937"/>
              <a:gd name="T48" fmla="*/ 952500 w 1189"/>
              <a:gd name="T49" fmla="*/ 1066800 h 937"/>
              <a:gd name="T50" fmla="*/ 1066800 w 1189"/>
              <a:gd name="T51" fmla="*/ 1085850 h 937"/>
              <a:gd name="T52" fmla="*/ 1181100 w 1189"/>
              <a:gd name="T53" fmla="*/ 1047750 h 937"/>
              <a:gd name="T54" fmla="*/ 1276350 w 1189"/>
              <a:gd name="T55" fmla="*/ 933450 h 937"/>
              <a:gd name="T56" fmla="*/ 1314450 w 1189"/>
              <a:gd name="T57" fmla="*/ 800100 h 937"/>
              <a:gd name="T58" fmla="*/ 1333500 w 1189"/>
              <a:gd name="T59" fmla="*/ 685800 h 937"/>
              <a:gd name="T60" fmla="*/ 1390650 w 1189"/>
              <a:gd name="T61" fmla="*/ 571500 h 937"/>
              <a:gd name="T62" fmla="*/ 1466850 w 1189"/>
              <a:gd name="T63" fmla="*/ 457200 h 937"/>
              <a:gd name="T64" fmla="*/ 1562100 w 1189"/>
              <a:gd name="T65" fmla="*/ 400050 h 937"/>
              <a:gd name="T66" fmla="*/ 1676400 w 1189"/>
              <a:gd name="T67" fmla="*/ 381000 h 937"/>
              <a:gd name="T68" fmla="*/ 1790700 w 1189"/>
              <a:gd name="T69" fmla="*/ 419100 h 937"/>
              <a:gd name="T70" fmla="*/ 1866900 w 1189"/>
              <a:gd name="T71" fmla="*/ 514350 h 937"/>
              <a:gd name="T72" fmla="*/ 1885950 w 1189"/>
              <a:gd name="T73" fmla="*/ 628650 h 937"/>
              <a:gd name="T74" fmla="*/ 1847850 w 1189"/>
              <a:gd name="T75" fmla="*/ 742950 h 937"/>
              <a:gd name="T76" fmla="*/ 1790700 w 1189"/>
              <a:gd name="T77" fmla="*/ 857250 h 937"/>
              <a:gd name="T78" fmla="*/ 1714500 w 1189"/>
              <a:gd name="T79" fmla="*/ 971550 h 937"/>
              <a:gd name="T80" fmla="*/ 1619250 w 1189"/>
              <a:gd name="T81" fmla="*/ 1066800 h 937"/>
              <a:gd name="T82" fmla="*/ 1562100 w 1189"/>
              <a:gd name="T83" fmla="*/ 1181100 h 937"/>
              <a:gd name="T84" fmla="*/ 1485900 w 1189"/>
              <a:gd name="T85" fmla="*/ 1295400 h 937"/>
              <a:gd name="T86" fmla="*/ 1428750 w 1189"/>
              <a:gd name="T87" fmla="*/ 1409700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45450"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PG</a:t>
            </a:r>
          </a:p>
        </p:txBody>
      </p:sp>
      <p:sp>
        <p:nvSpPr>
          <p:cNvPr id="38922" name="Freeform 11"/>
          <p:cNvSpPr>
            <a:spLocks/>
          </p:cNvSpPr>
          <p:nvPr/>
        </p:nvSpPr>
        <p:spPr bwMode="auto">
          <a:xfrm>
            <a:off x="3257550" y="2628900"/>
            <a:ext cx="268288" cy="306388"/>
          </a:xfrm>
          <a:custGeom>
            <a:avLst/>
            <a:gdLst>
              <a:gd name="T0" fmla="*/ 171450 w 169"/>
              <a:gd name="T1" fmla="*/ 19050 h 193"/>
              <a:gd name="T2" fmla="*/ 133350 w 169"/>
              <a:gd name="T3" fmla="*/ 38100 h 193"/>
              <a:gd name="T4" fmla="*/ 95250 w 169"/>
              <a:gd name="T5" fmla="*/ 57150 h 193"/>
              <a:gd name="T6" fmla="*/ 57150 w 169"/>
              <a:gd name="T7" fmla="*/ 76200 h 193"/>
              <a:gd name="T8" fmla="*/ 38100 w 169"/>
              <a:gd name="T9" fmla="*/ 114300 h 193"/>
              <a:gd name="T10" fmla="*/ 0 w 169"/>
              <a:gd name="T11" fmla="*/ 152400 h 193"/>
              <a:gd name="T12" fmla="*/ 0 w 169"/>
              <a:gd name="T13" fmla="*/ 190500 h 193"/>
              <a:gd name="T14" fmla="*/ 0 w 169"/>
              <a:gd name="T15" fmla="*/ 228600 h 193"/>
              <a:gd name="T16" fmla="*/ 38100 w 169"/>
              <a:gd name="T17" fmla="*/ 247650 h 193"/>
              <a:gd name="T18" fmla="*/ 57150 w 169"/>
              <a:gd name="T19" fmla="*/ 285750 h 193"/>
              <a:gd name="T20" fmla="*/ 95250 w 169"/>
              <a:gd name="T21" fmla="*/ 304800 h 193"/>
              <a:gd name="T22" fmla="*/ 133350 w 169"/>
              <a:gd name="T23" fmla="*/ 304800 h 193"/>
              <a:gd name="T24" fmla="*/ 171450 w 169"/>
              <a:gd name="T25" fmla="*/ 304800 h 193"/>
              <a:gd name="T26" fmla="*/ 209550 w 169"/>
              <a:gd name="T27" fmla="*/ 285750 h 193"/>
              <a:gd name="T28" fmla="*/ 228600 w 169"/>
              <a:gd name="T29" fmla="*/ 247650 h 193"/>
              <a:gd name="T30" fmla="*/ 247650 w 169"/>
              <a:gd name="T31" fmla="*/ 209550 h 193"/>
              <a:gd name="T32" fmla="*/ 266700 w 169"/>
              <a:gd name="T33" fmla="*/ 171450 h 193"/>
              <a:gd name="T34" fmla="*/ 266700 w 169"/>
              <a:gd name="T35" fmla="*/ 133350 h 193"/>
              <a:gd name="T36" fmla="*/ 266700 w 169"/>
              <a:gd name="T37" fmla="*/ 95250 h 193"/>
              <a:gd name="T38" fmla="*/ 247650 w 169"/>
              <a:gd name="T39" fmla="*/ 57150 h 193"/>
              <a:gd name="T40" fmla="*/ 228600 w 169"/>
              <a:gd name="T41" fmla="*/ 19050 h 193"/>
              <a:gd name="T42" fmla="*/ 190500 w 169"/>
              <a:gd name="T43" fmla="*/ 0 h 193"/>
              <a:gd name="T44" fmla="*/ 171450 w 169"/>
              <a:gd name="T45" fmla="*/ 19050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8923" name="Freeform 12"/>
          <p:cNvSpPr>
            <a:spLocks/>
          </p:cNvSpPr>
          <p:nvPr/>
        </p:nvSpPr>
        <p:spPr bwMode="auto">
          <a:xfrm>
            <a:off x="3067050" y="3333750"/>
            <a:ext cx="439738" cy="915988"/>
          </a:xfrm>
          <a:custGeom>
            <a:avLst/>
            <a:gdLst>
              <a:gd name="T0" fmla="*/ 285750 w 277"/>
              <a:gd name="T1" fmla="*/ 0 h 577"/>
              <a:gd name="T2" fmla="*/ 323850 w 277"/>
              <a:gd name="T3" fmla="*/ 38100 h 577"/>
              <a:gd name="T4" fmla="*/ 361950 w 277"/>
              <a:gd name="T5" fmla="*/ 57150 h 577"/>
              <a:gd name="T6" fmla="*/ 381000 w 277"/>
              <a:gd name="T7" fmla="*/ 95250 h 577"/>
              <a:gd name="T8" fmla="*/ 419100 w 277"/>
              <a:gd name="T9" fmla="*/ 133350 h 577"/>
              <a:gd name="T10" fmla="*/ 438150 w 277"/>
              <a:gd name="T11" fmla="*/ 171450 h 577"/>
              <a:gd name="T12" fmla="*/ 438150 w 277"/>
              <a:gd name="T13" fmla="*/ 209550 h 577"/>
              <a:gd name="T14" fmla="*/ 438150 w 277"/>
              <a:gd name="T15" fmla="*/ 247650 h 577"/>
              <a:gd name="T16" fmla="*/ 438150 w 277"/>
              <a:gd name="T17" fmla="*/ 285750 h 577"/>
              <a:gd name="T18" fmla="*/ 438150 w 277"/>
              <a:gd name="T19" fmla="*/ 323850 h 577"/>
              <a:gd name="T20" fmla="*/ 438150 w 277"/>
              <a:gd name="T21" fmla="*/ 361950 h 577"/>
              <a:gd name="T22" fmla="*/ 438150 w 277"/>
              <a:gd name="T23" fmla="*/ 400050 h 577"/>
              <a:gd name="T24" fmla="*/ 438150 w 277"/>
              <a:gd name="T25" fmla="*/ 438150 h 577"/>
              <a:gd name="T26" fmla="*/ 438150 w 277"/>
              <a:gd name="T27" fmla="*/ 476250 h 577"/>
              <a:gd name="T28" fmla="*/ 419100 w 277"/>
              <a:gd name="T29" fmla="*/ 514350 h 577"/>
              <a:gd name="T30" fmla="*/ 419100 w 277"/>
              <a:gd name="T31" fmla="*/ 552450 h 577"/>
              <a:gd name="T32" fmla="*/ 400050 w 277"/>
              <a:gd name="T33" fmla="*/ 590550 h 577"/>
              <a:gd name="T34" fmla="*/ 381000 w 277"/>
              <a:gd name="T35" fmla="*/ 628650 h 577"/>
              <a:gd name="T36" fmla="*/ 342900 w 277"/>
              <a:gd name="T37" fmla="*/ 666750 h 577"/>
              <a:gd name="T38" fmla="*/ 323850 w 277"/>
              <a:gd name="T39" fmla="*/ 704850 h 577"/>
              <a:gd name="T40" fmla="*/ 304800 w 277"/>
              <a:gd name="T41" fmla="*/ 742950 h 577"/>
              <a:gd name="T42" fmla="*/ 266700 w 277"/>
              <a:gd name="T43" fmla="*/ 762000 h 577"/>
              <a:gd name="T44" fmla="*/ 266700 w 277"/>
              <a:gd name="T45" fmla="*/ 800100 h 577"/>
              <a:gd name="T46" fmla="*/ 228600 w 277"/>
              <a:gd name="T47" fmla="*/ 819150 h 577"/>
              <a:gd name="T48" fmla="*/ 209550 w 277"/>
              <a:gd name="T49" fmla="*/ 857250 h 577"/>
              <a:gd name="T50" fmla="*/ 171450 w 277"/>
              <a:gd name="T51" fmla="*/ 876300 h 577"/>
              <a:gd name="T52" fmla="*/ 152400 w 277"/>
              <a:gd name="T53" fmla="*/ 914400 h 577"/>
              <a:gd name="T54" fmla="*/ 114300 w 277"/>
              <a:gd name="T55" fmla="*/ 914400 h 577"/>
              <a:gd name="T56" fmla="*/ 76200 w 277"/>
              <a:gd name="T57" fmla="*/ 914400 h 577"/>
              <a:gd name="T58" fmla="*/ 19050 w 277"/>
              <a:gd name="T59" fmla="*/ 876300 h 577"/>
              <a:gd name="T60" fmla="*/ 19050 w 277"/>
              <a:gd name="T61" fmla="*/ 838200 h 577"/>
              <a:gd name="T62" fmla="*/ 0 w 277"/>
              <a:gd name="T63" fmla="*/ 800100 h 577"/>
              <a:gd name="T64" fmla="*/ 19050 w 277"/>
              <a:gd name="T65" fmla="*/ 762000 h 577"/>
              <a:gd name="T66" fmla="*/ 38100 w 277"/>
              <a:gd name="T67" fmla="*/ 723900 h 577"/>
              <a:gd name="T68" fmla="*/ 38100 w 277"/>
              <a:gd name="T69" fmla="*/ 685800 h 577"/>
              <a:gd name="T70" fmla="*/ 76200 w 277"/>
              <a:gd name="T71" fmla="*/ 666750 h 577"/>
              <a:gd name="T72" fmla="*/ 95250 w 277"/>
              <a:gd name="T73" fmla="*/ 628650 h 577"/>
              <a:gd name="T74" fmla="*/ 114300 w 277"/>
              <a:gd name="T75" fmla="*/ 590550 h 577"/>
              <a:gd name="T76" fmla="*/ 152400 w 277"/>
              <a:gd name="T77" fmla="*/ 571500 h 577"/>
              <a:gd name="T78" fmla="*/ 152400 w 277"/>
              <a:gd name="T79" fmla="*/ 533400 h 577"/>
              <a:gd name="T80" fmla="*/ 190500 w 277"/>
              <a:gd name="T81" fmla="*/ 495300 h 577"/>
              <a:gd name="T82" fmla="*/ 209550 w 277"/>
              <a:gd name="T83" fmla="*/ 438150 h 577"/>
              <a:gd name="T84" fmla="*/ 228600 w 277"/>
              <a:gd name="T85" fmla="*/ 400050 h 577"/>
              <a:gd name="T86" fmla="*/ 247650 w 277"/>
              <a:gd name="T87" fmla="*/ 361950 h 577"/>
              <a:gd name="T88" fmla="*/ 266700 w 277"/>
              <a:gd name="T89" fmla="*/ 323850 h 577"/>
              <a:gd name="T90" fmla="*/ 285750 w 277"/>
              <a:gd name="T91" fmla="*/ 285750 h 577"/>
              <a:gd name="T92" fmla="*/ 285750 w 277"/>
              <a:gd name="T93" fmla="*/ 247650 h 577"/>
              <a:gd name="T94" fmla="*/ 285750 w 277"/>
              <a:gd name="T95" fmla="*/ 209550 h 577"/>
              <a:gd name="T96" fmla="*/ 285750 w 277"/>
              <a:gd name="T97" fmla="*/ 171450 h 577"/>
              <a:gd name="T98" fmla="*/ 285750 w 277"/>
              <a:gd name="T99" fmla="*/ 133350 h 577"/>
              <a:gd name="T100" fmla="*/ 285750 w 277"/>
              <a:gd name="T101" fmla="*/ 95250 h 577"/>
              <a:gd name="T102" fmla="*/ 285750 w 277"/>
              <a:gd name="T103" fmla="*/ 57150 h 577"/>
              <a:gd name="T104" fmla="*/ 285750 w 277"/>
              <a:gd name="T105" fmla="*/ 19050 h 577"/>
              <a:gd name="T106" fmla="*/ 323850 w 277"/>
              <a:gd name="T107" fmla="*/ 0 h 577"/>
              <a:gd name="T108" fmla="*/ 285750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8924" name="Freeform 13"/>
          <p:cNvSpPr>
            <a:spLocks/>
          </p:cNvSpPr>
          <p:nvPr/>
        </p:nvSpPr>
        <p:spPr bwMode="auto">
          <a:xfrm>
            <a:off x="3333750" y="2933700"/>
            <a:ext cx="58738" cy="420688"/>
          </a:xfrm>
          <a:custGeom>
            <a:avLst/>
            <a:gdLst>
              <a:gd name="T0" fmla="*/ 19050 w 37"/>
              <a:gd name="T1" fmla="*/ 19050 h 265"/>
              <a:gd name="T2" fmla="*/ 57150 w 37"/>
              <a:gd name="T3" fmla="*/ 0 h 265"/>
              <a:gd name="T4" fmla="*/ 57150 w 37"/>
              <a:gd name="T5" fmla="*/ 38100 h 265"/>
              <a:gd name="T6" fmla="*/ 57150 w 37"/>
              <a:gd name="T7" fmla="*/ 76200 h 265"/>
              <a:gd name="T8" fmla="*/ 57150 w 37"/>
              <a:gd name="T9" fmla="*/ 114300 h 265"/>
              <a:gd name="T10" fmla="*/ 57150 w 37"/>
              <a:gd name="T11" fmla="*/ 152400 h 265"/>
              <a:gd name="T12" fmla="*/ 38100 w 37"/>
              <a:gd name="T13" fmla="*/ 190500 h 265"/>
              <a:gd name="T14" fmla="*/ 19050 w 37"/>
              <a:gd name="T15" fmla="*/ 228600 h 265"/>
              <a:gd name="T16" fmla="*/ 0 w 37"/>
              <a:gd name="T17" fmla="*/ 266700 h 265"/>
              <a:gd name="T18" fmla="*/ 0 w 37"/>
              <a:gd name="T19" fmla="*/ 304800 h 265"/>
              <a:gd name="T20" fmla="*/ 0 w 37"/>
              <a:gd name="T21" fmla="*/ 342900 h 265"/>
              <a:gd name="T22" fmla="*/ 0 w 37"/>
              <a:gd name="T23" fmla="*/ 381000 h 265"/>
              <a:gd name="T24" fmla="*/ 19050 w 37"/>
              <a:gd name="T25" fmla="*/ 419100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45454"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GO</a:t>
            </a:r>
          </a:p>
        </p:txBody>
      </p:sp>
      <p:sp>
        <p:nvSpPr>
          <p:cNvPr id="445455"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KO</a:t>
            </a:r>
          </a:p>
        </p:txBody>
      </p:sp>
      <p:sp>
        <p:nvSpPr>
          <p:cNvPr id="445456"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MO</a:t>
            </a:r>
          </a:p>
        </p:txBody>
      </p:sp>
      <p:sp>
        <p:nvSpPr>
          <p:cNvPr id="38928"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8929"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8930"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45460" name="Rectangle 20"/>
          <p:cNvSpPr>
            <a:spLocks noChangeArrowheads="1"/>
          </p:cNvSpPr>
          <p:nvPr/>
        </p:nvSpPr>
        <p:spPr bwMode="auto">
          <a:xfrm>
            <a:off x="0" y="522288"/>
            <a:ext cx="2825750" cy="81915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400" b="1">
                <a:solidFill>
                  <a:schemeClr val="tx2"/>
                </a:solidFill>
                <a:latin typeface="Times" charset="0"/>
                <a:ea typeface="+mn-ea"/>
                <a:cs typeface="+mn-cs"/>
              </a:rPr>
              <a:t> ONGA SOTHOKOCHO</a:t>
            </a:r>
          </a:p>
        </p:txBody>
      </p:sp>
      <p:sp>
        <p:nvSpPr>
          <p:cNvPr id="445461"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KO</a:t>
            </a:r>
          </a:p>
        </p:txBody>
      </p:sp>
      <p:sp>
        <p:nvSpPr>
          <p:cNvPr id="445462"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45464"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45465"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U</a:t>
            </a:r>
          </a:p>
        </p:txBody>
      </p:sp>
      <p:sp>
        <p:nvSpPr>
          <p:cNvPr id="445466"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B</a:t>
            </a:r>
          </a:p>
        </p:txBody>
      </p:sp>
      <p:sp>
        <p:nvSpPr>
          <p:cNvPr id="445468"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H</a:t>
            </a:r>
          </a:p>
        </p:txBody>
      </p:sp>
      <p:sp>
        <p:nvSpPr>
          <p:cNvPr id="38938" name="Oval 29"/>
          <p:cNvSpPr>
            <a:spLocks noChangeArrowheads="1"/>
          </p:cNvSpPr>
          <p:nvPr/>
        </p:nvSpPr>
        <p:spPr bwMode="auto">
          <a:xfrm>
            <a:off x="5313363" y="1982788"/>
            <a:ext cx="193675" cy="187325"/>
          </a:xfrm>
          <a:prstGeom prst="ellipse">
            <a:avLst/>
          </a:prstGeom>
          <a:solidFill>
            <a:srgbClr val="0831AD"/>
          </a:solidFill>
          <a:ln w="25400">
            <a:solidFill>
              <a:srgbClr val="00AE00"/>
            </a:solidFill>
            <a:round/>
            <a:headEnd/>
            <a:tailEnd/>
          </a:ln>
        </p:spPr>
        <p:txBody>
          <a:bodyPr wrap="none" anchor="ctr"/>
          <a:lstStyle/>
          <a:p>
            <a:endParaRPr lang="en-US"/>
          </a:p>
        </p:txBody>
      </p:sp>
      <p:sp>
        <p:nvSpPr>
          <p:cNvPr id="445470" name="Rectangle 30"/>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N(A)</a:t>
            </a:r>
          </a:p>
        </p:txBody>
      </p:sp>
      <p:sp>
        <p:nvSpPr>
          <p:cNvPr id="445473" name="Rectangle 33"/>
          <p:cNvSpPr>
            <a:spLocks noChangeArrowheads="1"/>
          </p:cNvSpPr>
          <p:nvPr/>
        </p:nvSpPr>
        <p:spPr bwMode="auto">
          <a:xfrm>
            <a:off x="3074988" y="2568575"/>
            <a:ext cx="417512"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ea typeface="+mn-ea"/>
                <a:cs typeface="+mn-cs"/>
              </a:rPr>
              <a:t>K</a:t>
            </a:r>
          </a:p>
        </p:txBody>
      </p:sp>
      <p:sp>
        <p:nvSpPr>
          <p:cNvPr id="445475"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ea typeface="+mn-ea"/>
                <a:cs typeface="+mn-cs"/>
              </a:rPr>
              <a:t>J</a:t>
            </a:r>
          </a:p>
        </p:txBody>
      </p:sp>
      <p:sp>
        <p:nvSpPr>
          <p:cNvPr id="445478" name="Rectangle 38"/>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ea typeface="+mn-ea"/>
                <a:cs typeface="+mn-cs"/>
              </a:rPr>
              <a:t>KB</a:t>
            </a:r>
          </a:p>
        </p:txBody>
      </p:sp>
      <p:sp>
        <p:nvSpPr>
          <p:cNvPr id="445480" name="Rectangle 40"/>
          <p:cNvSpPr>
            <a:spLocks noChangeArrowheads="1"/>
          </p:cNvSpPr>
          <p:nvPr/>
        </p:nvSpPr>
        <p:spPr bwMode="auto">
          <a:xfrm>
            <a:off x="3146425" y="5164138"/>
            <a:ext cx="704850"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ea typeface="+mn-ea"/>
                <a:cs typeface="+mn-cs"/>
              </a:rPr>
              <a:t>MO</a:t>
            </a:r>
          </a:p>
        </p:txBody>
      </p:sp>
      <p:sp>
        <p:nvSpPr>
          <p:cNvPr id="445482" name="Rectangle 42"/>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ea typeface="+mn-ea"/>
                <a:cs typeface="+mn-cs"/>
              </a:rPr>
              <a:t>E</a:t>
            </a:r>
          </a:p>
        </p:txBody>
      </p:sp>
      <p:sp>
        <p:nvSpPr>
          <p:cNvPr id="445483" name="Rectangle 43"/>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ea typeface="+mn-ea"/>
                <a:cs typeface="+mn-cs"/>
              </a:rPr>
              <a:t>MN</a:t>
            </a:r>
          </a:p>
        </p:txBody>
      </p:sp>
      <p:sp>
        <p:nvSpPr>
          <p:cNvPr id="445484" name="Freeform 44"/>
          <p:cNvSpPr>
            <a:spLocks/>
          </p:cNvSpPr>
          <p:nvPr/>
        </p:nvSpPr>
        <p:spPr bwMode="auto">
          <a:xfrm>
            <a:off x="5816600" y="3136900"/>
            <a:ext cx="939800" cy="1422400"/>
          </a:xfrm>
          <a:custGeom>
            <a:avLst/>
            <a:gdLst/>
            <a:ahLst/>
            <a:cxnLst>
              <a:cxn ang="0">
                <a:pos x="592" y="896"/>
              </a:cxn>
              <a:cxn ang="0">
                <a:pos x="328" y="760"/>
              </a:cxn>
              <a:cxn ang="0">
                <a:pos x="192" y="576"/>
              </a:cxn>
              <a:cxn ang="0">
                <a:pos x="40" y="160"/>
              </a:cxn>
              <a:cxn ang="0">
                <a:pos x="24" y="80"/>
              </a:cxn>
              <a:cxn ang="0">
                <a:pos x="0" y="0"/>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296F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a typeface="+mn-ea"/>
              <a:cs typeface="+mn-cs"/>
            </a:endParaRPr>
          </a:p>
        </p:txBody>
      </p:sp>
      <p:sp>
        <p:nvSpPr>
          <p:cNvPr id="445485" name="Freeform 45"/>
          <p:cNvSpPr>
            <a:spLocks/>
          </p:cNvSpPr>
          <p:nvPr/>
        </p:nvSpPr>
        <p:spPr bwMode="auto">
          <a:xfrm>
            <a:off x="2921000" y="1852613"/>
            <a:ext cx="2882900" cy="1258887"/>
          </a:xfrm>
          <a:custGeom>
            <a:avLst/>
            <a:gdLst/>
            <a:ahLst/>
            <a:cxnLst>
              <a:cxn ang="0">
                <a:pos x="1816" y="793"/>
              </a:cxn>
              <a:cxn ang="0">
                <a:pos x="1784" y="713"/>
              </a:cxn>
              <a:cxn ang="0">
                <a:pos x="1640" y="273"/>
              </a:cxn>
              <a:cxn ang="0">
                <a:pos x="1560" y="129"/>
              </a:cxn>
              <a:cxn ang="0">
                <a:pos x="1160" y="17"/>
              </a:cxn>
              <a:cxn ang="0">
                <a:pos x="560" y="65"/>
              </a:cxn>
              <a:cxn ang="0">
                <a:pos x="472" y="113"/>
              </a:cxn>
              <a:cxn ang="0">
                <a:pos x="424" y="129"/>
              </a:cxn>
              <a:cxn ang="0">
                <a:pos x="224" y="241"/>
              </a:cxn>
              <a:cxn ang="0">
                <a:pos x="120" y="345"/>
              </a:cxn>
              <a:cxn ang="0">
                <a:pos x="104" y="377"/>
              </a:cxn>
              <a:cxn ang="0">
                <a:pos x="72" y="409"/>
              </a:cxn>
              <a:cxn ang="0">
                <a:pos x="0" y="609"/>
              </a:cxn>
            </a:cxnLst>
            <a:rect l="0" t="0" r="r" b="b"/>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57150" cap="flat" cmpd="sng">
            <a:solidFill>
              <a:srgbClr val="296F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a typeface="+mn-ea"/>
              <a:cs typeface="+mn-cs"/>
            </a:endParaRPr>
          </a:p>
        </p:txBody>
      </p:sp>
      <p:sp>
        <p:nvSpPr>
          <p:cNvPr id="38948" name="Freeform 46"/>
          <p:cNvSpPr>
            <a:spLocks/>
          </p:cNvSpPr>
          <p:nvPr/>
        </p:nvSpPr>
        <p:spPr bwMode="auto">
          <a:xfrm>
            <a:off x="1739900" y="2832100"/>
            <a:ext cx="1181100" cy="1409700"/>
          </a:xfrm>
          <a:custGeom>
            <a:avLst/>
            <a:gdLst>
              <a:gd name="T0" fmla="*/ 1181100 w 744"/>
              <a:gd name="T1" fmla="*/ 0 h 888"/>
              <a:gd name="T2" fmla="*/ 1092200 w 744"/>
              <a:gd name="T3" fmla="*/ 546100 h 888"/>
              <a:gd name="T4" fmla="*/ 1003300 w 744"/>
              <a:gd name="T5" fmla="*/ 977900 h 888"/>
              <a:gd name="T6" fmla="*/ 723900 w 744"/>
              <a:gd name="T7" fmla="*/ 1193800 h 888"/>
              <a:gd name="T8" fmla="*/ 279400 w 744"/>
              <a:gd name="T9" fmla="*/ 1308100 h 888"/>
              <a:gd name="T10" fmla="*/ 0 w 744"/>
              <a:gd name="T11" fmla="*/ 1409700 h 888"/>
              <a:gd name="T12" fmla="*/ 0 60000 65536"/>
              <a:gd name="T13" fmla="*/ 0 60000 65536"/>
              <a:gd name="T14" fmla="*/ 0 60000 65536"/>
              <a:gd name="T15" fmla="*/ 0 60000 65536"/>
              <a:gd name="T16" fmla="*/ 0 60000 65536"/>
              <a:gd name="T17" fmla="*/ 0 60000 65536"/>
              <a:gd name="T18" fmla="*/ 0 w 744"/>
              <a:gd name="T19" fmla="*/ 0 h 888"/>
              <a:gd name="T20" fmla="*/ 744 w 744"/>
              <a:gd name="T21" fmla="*/ 888 h 888"/>
            </a:gdLst>
            <a:ahLst/>
            <a:cxnLst>
              <a:cxn ang="T12">
                <a:pos x="T0" y="T1"/>
              </a:cxn>
              <a:cxn ang="T13">
                <a:pos x="T2" y="T3"/>
              </a:cxn>
              <a:cxn ang="T14">
                <a:pos x="T4" y="T5"/>
              </a:cxn>
              <a:cxn ang="T15">
                <a:pos x="T6" y="T7"/>
              </a:cxn>
              <a:cxn ang="T16">
                <a:pos x="T8" y="T9"/>
              </a:cxn>
              <a:cxn ang="T17">
                <a:pos x="T10" y="T11"/>
              </a:cxn>
            </a:cxnLst>
            <a:rect l="T18" t="T19" r="T20" b="T21"/>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150">
            <a:solidFill>
              <a:srgbClr val="296F35"/>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445487" name="Freeform 47"/>
          <p:cNvSpPr>
            <a:spLocks/>
          </p:cNvSpPr>
          <p:nvPr/>
        </p:nvSpPr>
        <p:spPr bwMode="auto">
          <a:xfrm>
            <a:off x="1649413" y="4229100"/>
            <a:ext cx="1423987" cy="1189038"/>
          </a:xfrm>
          <a:custGeom>
            <a:avLst/>
            <a:gdLst/>
            <a:ahLst/>
            <a:cxnLst>
              <a:cxn ang="0">
                <a:pos x="81" y="0"/>
              </a:cxn>
              <a:cxn ang="0">
                <a:pos x="481" y="176"/>
              </a:cxn>
              <a:cxn ang="0">
                <a:pos x="705" y="384"/>
              </a:cxn>
              <a:cxn ang="0">
                <a:pos x="753" y="656"/>
              </a:cxn>
              <a:cxn ang="0">
                <a:pos x="793" y="728"/>
              </a:cxn>
              <a:cxn ang="0">
                <a:pos x="897" y="744"/>
              </a:cxn>
            </a:cxnLst>
            <a:rect l="0" t="0" r="r" b="b"/>
            <a:pathLst>
              <a:path w="897" h="749">
                <a:moveTo>
                  <a:pt x="81" y="0"/>
                </a:moveTo>
                <a:cubicBezTo>
                  <a:pt x="0" y="241"/>
                  <a:pt x="386" y="173"/>
                  <a:pt x="481" y="176"/>
                </a:cubicBezTo>
                <a:cubicBezTo>
                  <a:pt x="576" y="207"/>
                  <a:pt x="683" y="277"/>
                  <a:pt x="705" y="384"/>
                </a:cubicBezTo>
                <a:cubicBezTo>
                  <a:pt x="723" y="474"/>
                  <a:pt x="727" y="567"/>
                  <a:pt x="753" y="656"/>
                </a:cubicBezTo>
                <a:cubicBezTo>
                  <a:pt x="758" y="676"/>
                  <a:pt x="774" y="721"/>
                  <a:pt x="793" y="728"/>
                </a:cubicBezTo>
                <a:cubicBezTo>
                  <a:pt x="858" y="749"/>
                  <a:pt x="824" y="744"/>
                  <a:pt x="897" y="744"/>
                </a:cubicBezTo>
              </a:path>
            </a:pathLst>
          </a:custGeom>
          <a:noFill/>
          <a:ln w="57150" cap="flat" cmpd="sng">
            <a:solidFill>
              <a:srgbClr val="296F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a typeface="+mn-ea"/>
              <a:cs typeface="+mn-cs"/>
            </a:endParaRPr>
          </a:p>
        </p:txBody>
      </p:sp>
      <p:sp>
        <p:nvSpPr>
          <p:cNvPr id="445488" name="Freeform 48"/>
          <p:cNvSpPr>
            <a:spLocks/>
          </p:cNvSpPr>
          <p:nvPr/>
        </p:nvSpPr>
        <p:spPr bwMode="auto">
          <a:xfrm>
            <a:off x="3016250" y="4656138"/>
            <a:ext cx="273050" cy="755650"/>
          </a:xfrm>
          <a:custGeom>
            <a:avLst/>
            <a:gdLst/>
            <a:ahLst/>
            <a:cxnLst>
              <a:cxn ang="0">
                <a:pos x="44" y="475"/>
              </a:cxn>
              <a:cxn ang="0">
                <a:pos x="116" y="443"/>
              </a:cxn>
              <a:cxn ang="0">
                <a:pos x="148" y="395"/>
              </a:cxn>
              <a:cxn ang="0">
                <a:pos x="76" y="91"/>
              </a:cxn>
              <a:cxn ang="0">
                <a:pos x="44" y="51"/>
              </a:cxn>
              <a:cxn ang="0">
                <a:pos x="4" y="3"/>
              </a:cxn>
            </a:cxnLst>
            <a:rect l="0" t="0" r="r" b="b"/>
            <a:pathLst>
              <a:path w="172" h="476">
                <a:moveTo>
                  <a:pt x="44" y="475"/>
                </a:moveTo>
                <a:cubicBezTo>
                  <a:pt x="90" y="467"/>
                  <a:pt x="89" y="476"/>
                  <a:pt x="116" y="443"/>
                </a:cubicBezTo>
                <a:cubicBezTo>
                  <a:pt x="127" y="427"/>
                  <a:pt x="148" y="395"/>
                  <a:pt x="148" y="395"/>
                </a:cubicBezTo>
                <a:cubicBezTo>
                  <a:pt x="172" y="298"/>
                  <a:pt x="135" y="170"/>
                  <a:pt x="76" y="91"/>
                </a:cubicBezTo>
                <a:cubicBezTo>
                  <a:pt x="57" y="36"/>
                  <a:pt x="82" y="95"/>
                  <a:pt x="44" y="51"/>
                </a:cubicBezTo>
                <a:cubicBezTo>
                  <a:pt x="0" y="0"/>
                  <a:pt x="32" y="3"/>
                  <a:pt x="4" y="3"/>
                </a:cubicBezTo>
              </a:path>
            </a:pathLst>
          </a:custGeom>
          <a:noFill/>
          <a:ln w="57150" cap="flat" cmpd="sng">
            <a:solidFill>
              <a:srgbClr val="006600"/>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a typeface="+mn-ea"/>
              <a:cs typeface="+mn-cs"/>
            </a:endParaRPr>
          </a:p>
        </p:txBody>
      </p:sp>
      <p:sp>
        <p:nvSpPr>
          <p:cNvPr id="445489" name="Freeform 49"/>
          <p:cNvSpPr>
            <a:spLocks/>
          </p:cNvSpPr>
          <p:nvPr/>
        </p:nvSpPr>
        <p:spPr bwMode="auto">
          <a:xfrm>
            <a:off x="2959100" y="3340100"/>
            <a:ext cx="896938" cy="1524000"/>
          </a:xfrm>
          <a:custGeom>
            <a:avLst/>
            <a:gdLst/>
            <a:ahLst/>
            <a:cxnLst>
              <a:cxn ang="0">
                <a:pos x="40" y="872"/>
              </a:cxn>
              <a:cxn ang="0">
                <a:pos x="0" y="800"/>
              </a:cxn>
              <a:cxn ang="0">
                <a:pos x="56" y="672"/>
              </a:cxn>
              <a:cxn ang="0">
                <a:pos x="72" y="648"/>
              </a:cxn>
              <a:cxn ang="0">
                <a:pos x="136" y="632"/>
              </a:cxn>
              <a:cxn ang="0">
                <a:pos x="328" y="680"/>
              </a:cxn>
              <a:cxn ang="0">
                <a:pos x="360" y="784"/>
              </a:cxn>
              <a:cxn ang="0">
                <a:pos x="296" y="904"/>
              </a:cxn>
              <a:cxn ang="0">
                <a:pos x="176" y="896"/>
              </a:cxn>
              <a:cxn ang="0">
                <a:pos x="128" y="800"/>
              </a:cxn>
              <a:cxn ang="0">
                <a:pos x="160" y="640"/>
              </a:cxn>
              <a:cxn ang="0">
                <a:pos x="208" y="584"/>
              </a:cxn>
              <a:cxn ang="0">
                <a:pos x="256" y="568"/>
              </a:cxn>
              <a:cxn ang="0">
                <a:pos x="464" y="592"/>
              </a:cxn>
              <a:cxn ang="0">
                <a:pos x="512" y="648"/>
              </a:cxn>
              <a:cxn ang="0">
                <a:pos x="544" y="712"/>
              </a:cxn>
              <a:cxn ang="0">
                <a:pos x="456" y="960"/>
              </a:cxn>
              <a:cxn ang="0">
                <a:pos x="304" y="880"/>
              </a:cxn>
              <a:cxn ang="0">
                <a:pos x="320" y="656"/>
              </a:cxn>
              <a:cxn ang="0">
                <a:pos x="432" y="544"/>
              </a:cxn>
              <a:cxn ang="0">
                <a:pos x="488" y="488"/>
              </a:cxn>
              <a:cxn ang="0">
                <a:pos x="544" y="344"/>
              </a:cxn>
              <a:cxn ang="0">
                <a:pos x="536" y="208"/>
              </a:cxn>
              <a:cxn ang="0">
                <a:pos x="424" y="0"/>
              </a:cxn>
            </a:cxnLst>
            <a:rect l="0" t="0" r="r" b="b"/>
            <a:pathLst>
              <a:path w="565" h="960">
                <a:moveTo>
                  <a:pt x="40" y="872"/>
                </a:moveTo>
                <a:cubicBezTo>
                  <a:pt x="3" y="816"/>
                  <a:pt x="14" y="842"/>
                  <a:pt x="0" y="800"/>
                </a:cubicBezTo>
                <a:cubicBezTo>
                  <a:pt x="9" y="741"/>
                  <a:pt x="22" y="719"/>
                  <a:pt x="56" y="672"/>
                </a:cubicBezTo>
                <a:cubicBezTo>
                  <a:pt x="61" y="664"/>
                  <a:pt x="64" y="654"/>
                  <a:pt x="72" y="648"/>
                </a:cubicBezTo>
                <a:cubicBezTo>
                  <a:pt x="80" y="641"/>
                  <a:pt x="134" y="632"/>
                  <a:pt x="136" y="632"/>
                </a:cubicBezTo>
                <a:cubicBezTo>
                  <a:pt x="241" y="637"/>
                  <a:pt x="276" y="611"/>
                  <a:pt x="328" y="680"/>
                </a:cubicBezTo>
                <a:cubicBezTo>
                  <a:pt x="343" y="726"/>
                  <a:pt x="351" y="726"/>
                  <a:pt x="360" y="784"/>
                </a:cubicBezTo>
                <a:cubicBezTo>
                  <a:pt x="350" y="843"/>
                  <a:pt x="344" y="867"/>
                  <a:pt x="296" y="904"/>
                </a:cubicBezTo>
                <a:cubicBezTo>
                  <a:pt x="256" y="901"/>
                  <a:pt x="214" y="908"/>
                  <a:pt x="176" y="896"/>
                </a:cubicBezTo>
                <a:cubicBezTo>
                  <a:pt x="157" y="889"/>
                  <a:pt x="134" y="819"/>
                  <a:pt x="128" y="800"/>
                </a:cubicBezTo>
                <a:cubicBezTo>
                  <a:pt x="132" y="746"/>
                  <a:pt x="130" y="687"/>
                  <a:pt x="160" y="640"/>
                </a:cubicBezTo>
                <a:cubicBezTo>
                  <a:pt x="166" y="630"/>
                  <a:pt x="195" y="590"/>
                  <a:pt x="208" y="584"/>
                </a:cubicBezTo>
                <a:cubicBezTo>
                  <a:pt x="222" y="575"/>
                  <a:pt x="256" y="568"/>
                  <a:pt x="256" y="568"/>
                </a:cubicBezTo>
                <a:cubicBezTo>
                  <a:pt x="298" y="570"/>
                  <a:pt x="407" y="556"/>
                  <a:pt x="464" y="592"/>
                </a:cubicBezTo>
                <a:cubicBezTo>
                  <a:pt x="476" y="599"/>
                  <a:pt x="505" y="636"/>
                  <a:pt x="512" y="648"/>
                </a:cubicBezTo>
                <a:cubicBezTo>
                  <a:pt x="524" y="668"/>
                  <a:pt x="544" y="712"/>
                  <a:pt x="544" y="712"/>
                </a:cubicBezTo>
                <a:cubicBezTo>
                  <a:pt x="560" y="813"/>
                  <a:pt x="565" y="923"/>
                  <a:pt x="456" y="960"/>
                </a:cubicBezTo>
                <a:cubicBezTo>
                  <a:pt x="350" y="950"/>
                  <a:pt x="362" y="958"/>
                  <a:pt x="304" y="880"/>
                </a:cubicBezTo>
                <a:cubicBezTo>
                  <a:pt x="281" y="812"/>
                  <a:pt x="271" y="715"/>
                  <a:pt x="320" y="656"/>
                </a:cubicBezTo>
                <a:cubicBezTo>
                  <a:pt x="352" y="616"/>
                  <a:pt x="395" y="580"/>
                  <a:pt x="432" y="544"/>
                </a:cubicBezTo>
                <a:cubicBezTo>
                  <a:pt x="450" y="525"/>
                  <a:pt x="476" y="511"/>
                  <a:pt x="488" y="488"/>
                </a:cubicBezTo>
                <a:cubicBezTo>
                  <a:pt x="512" y="439"/>
                  <a:pt x="533" y="398"/>
                  <a:pt x="544" y="344"/>
                </a:cubicBezTo>
                <a:cubicBezTo>
                  <a:pt x="541" y="298"/>
                  <a:pt x="540" y="253"/>
                  <a:pt x="536" y="208"/>
                </a:cubicBezTo>
                <a:cubicBezTo>
                  <a:pt x="530" y="157"/>
                  <a:pt x="460" y="36"/>
                  <a:pt x="424" y="0"/>
                </a:cubicBezTo>
              </a:path>
            </a:pathLst>
          </a:custGeom>
          <a:noFill/>
          <a:ln w="57150" cap="flat" cmpd="sng">
            <a:solidFill>
              <a:srgbClr val="296F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a typeface="+mn-ea"/>
              <a:cs typeface="+mn-cs"/>
            </a:endParaRPr>
          </a:p>
        </p:txBody>
      </p:sp>
      <p:sp>
        <p:nvSpPr>
          <p:cNvPr id="445490" name="Freeform 50"/>
          <p:cNvSpPr>
            <a:spLocks/>
          </p:cNvSpPr>
          <p:nvPr/>
        </p:nvSpPr>
        <p:spPr bwMode="auto">
          <a:xfrm>
            <a:off x="3035300" y="3162300"/>
            <a:ext cx="520700" cy="139700"/>
          </a:xfrm>
          <a:custGeom>
            <a:avLst/>
            <a:gdLst/>
            <a:ahLst/>
            <a:cxnLst>
              <a:cxn ang="0">
                <a:pos x="328" y="56"/>
              </a:cxn>
              <a:cxn ang="0">
                <a:pos x="208" y="0"/>
              </a:cxn>
              <a:cxn ang="0">
                <a:pos x="80" y="8"/>
              </a:cxn>
              <a:cxn ang="0">
                <a:pos x="32" y="24"/>
              </a:cxn>
              <a:cxn ang="0">
                <a:pos x="0" y="88"/>
              </a:cxn>
            </a:cxnLst>
            <a:rect l="0" t="0" r="r" b="b"/>
            <a:pathLst>
              <a:path w="328" h="88">
                <a:moveTo>
                  <a:pt x="328" y="56"/>
                </a:moveTo>
                <a:cubicBezTo>
                  <a:pt x="268" y="16"/>
                  <a:pt x="284" y="12"/>
                  <a:pt x="208" y="0"/>
                </a:cubicBezTo>
                <a:cubicBezTo>
                  <a:pt x="165" y="2"/>
                  <a:pt x="122" y="2"/>
                  <a:pt x="80" y="8"/>
                </a:cubicBezTo>
                <a:cubicBezTo>
                  <a:pt x="63" y="10"/>
                  <a:pt x="32" y="24"/>
                  <a:pt x="32" y="24"/>
                </a:cubicBezTo>
                <a:cubicBezTo>
                  <a:pt x="17" y="45"/>
                  <a:pt x="11" y="65"/>
                  <a:pt x="0" y="88"/>
                </a:cubicBezTo>
              </a:path>
            </a:pathLst>
          </a:custGeom>
          <a:noFill/>
          <a:ln w="57150" cap="flat" cmpd="sng">
            <a:solidFill>
              <a:srgbClr val="296F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a typeface="+mn-ea"/>
              <a:cs typeface="+mn-cs"/>
            </a:endParaRPr>
          </a:p>
        </p:txBody>
      </p:sp>
      <p:sp>
        <p:nvSpPr>
          <p:cNvPr id="38953" name="Text Box 55"/>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spcBef>
                <a:spcPct val="50000"/>
              </a:spcBef>
            </a:pPr>
            <a:endParaRPr lang="en-US" sz="1600" b="1">
              <a:solidFill>
                <a:schemeClr val="tx1"/>
              </a:solidFill>
            </a:endParaRPr>
          </a:p>
        </p:txBody>
      </p:sp>
      <p:sp>
        <p:nvSpPr>
          <p:cNvPr id="38954"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38955"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38956"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38957"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38958"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38959"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grpSp>
        <p:nvGrpSpPr>
          <p:cNvPr id="2" name="Group 51"/>
          <p:cNvGrpSpPr>
            <a:grpSpLocks/>
          </p:cNvGrpSpPr>
          <p:nvPr/>
        </p:nvGrpSpPr>
        <p:grpSpPr bwMode="auto">
          <a:xfrm>
            <a:off x="2413000" y="1236663"/>
            <a:ext cx="1663700" cy="4022725"/>
            <a:chOff x="1520" y="779"/>
            <a:chExt cx="1048" cy="2534"/>
          </a:xfrm>
        </p:grpSpPr>
        <p:sp>
          <p:nvSpPr>
            <p:cNvPr id="445492" name="Oval 52" descr="Small confetti"/>
            <p:cNvSpPr>
              <a:spLocks noChangeArrowheads="1"/>
            </p:cNvSpPr>
            <p:nvPr/>
          </p:nvSpPr>
          <p:spPr bwMode="auto">
            <a:xfrm rot="1620000">
              <a:off x="1520" y="779"/>
              <a:ext cx="1048" cy="2534"/>
            </a:xfrm>
            <a:prstGeom prst="ellipse">
              <a:avLst/>
            </a:prstGeom>
            <a:noFill/>
            <a:ln w="50800">
              <a:solidFill>
                <a:schemeClr val="accent1"/>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mn-ea"/>
                <a:cs typeface="+mn-cs"/>
              </a:endParaRPr>
            </a:p>
          </p:txBody>
        </p:sp>
        <p:sp>
          <p:nvSpPr>
            <p:cNvPr id="445493" name="Oval 53" descr="Small confetti"/>
            <p:cNvSpPr>
              <a:spLocks noChangeArrowheads="1"/>
            </p:cNvSpPr>
            <p:nvPr/>
          </p:nvSpPr>
          <p:spPr bwMode="auto">
            <a:xfrm rot="1620000">
              <a:off x="1583" y="885"/>
              <a:ext cx="912" cy="2346"/>
            </a:xfrm>
            <a:prstGeom prst="ellipse">
              <a:avLst/>
            </a:prstGeom>
            <a:noFill/>
            <a:ln w="50800">
              <a:solidFill>
                <a:schemeClr val="tx1"/>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mn-ea"/>
                <a:cs typeface="+mn-cs"/>
              </a:endParaRPr>
            </a:p>
          </p:txBody>
        </p:sp>
      </p:grpSp>
      <p:sp>
        <p:nvSpPr>
          <p:cNvPr id="38961"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38962" name="Oval 27"/>
          <p:cNvSpPr>
            <a:spLocks noChangeArrowheads="1"/>
          </p:cNvSpPr>
          <p:nvPr/>
        </p:nvSpPr>
        <p:spPr bwMode="auto">
          <a:xfrm>
            <a:off x="5702300" y="3033713"/>
            <a:ext cx="193675" cy="187325"/>
          </a:xfrm>
          <a:prstGeom prst="ellipse">
            <a:avLst/>
          </a:prstGeom>
          <a:solidFill>
            <a:srgbClr val="0831AD"/>
          </a:solidFill>
          <a:ln w="25400">
            <a:solidFill>
              <a:srgbClr val="00AE00"/>
            </a:solidFill>
            <a:round/>
            <a:headEnd/>
            <a:tailEnd/>
          </a:ln>
        </p:spPr>
        <p:txBody>
          <a:bodyPr wrap="none" anchor="ctr"/>
          <a:lstStyle/>
          <a:p>
            <a:endParaRPr lang="en-US"/>
          </a:p>
        </p:txBody>
      </p:sp>
      <p:sp>
        <p:nvSpPr>
          <p:cNvPr id="38963" name="Oval 31"/>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45497" name="Line 57"/>
          <p:cNvSpPr>
            <a:spLocks noChangeShapeType="1"/>
          </p:cNvSpPr>
          <p:nvPr/>
        </p:nvSpPr>
        <p:spPr bwMode="auto">
          <a:xfrm flipV="1">
            <a:off x="2408238" y="1592263"/>
            <a:ext cx="1665287" cy="3268662"/>
          </a:xfrm>
          <a:prstGeom prst="line">
            <a:avLst/>
          </a:prstGeom>
          <a:noFill/>
          <a:ln w="76200">
            <a:solidFill>
              <a:srgbClr val="FEF849"/>
            </a:solidFill>
            <a:round/>
            <a:headEnd type="arrow" w="med" len="med"/>
            <a:tailEnd type="arrow" w="med" len="me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45498" name="Line 58"/>
          <p:cNvSpPr>
            <a:spLocks noChangeShapeType="1"/>
          </p:cNvSpPr>
          <p:nvPr/>
        </p:nvSpPr>
        <p:spPr bwMode="auto">
          <a:xfrm flipH="1" flipV="1">
            <a:off x="2722563" y="2781300"/>
            <a:ext cx="1211262" cy="661988"/>
          </a:xfrm>
          <a:prstGeom prst="line">
            <a:avLst/>
          </a:prstGeom>
          <a:noFill/>
          <a:ln w="76200">
            <a:solidFill>
              <a:srgbClr val="FEF849"/>
            </a:solidFill>
            <a:round/>
            <a:headEnd type="arrow" w="med" len="med"/>
            <a:tailEnd type="arrow" w="med" len="me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38966" name="Text Box 59"/>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45501" name="Text Box 61"/>
          <p:cNvSpPr txBox="1">
            <a:spLocks noChangeArrowheads="1"/>
          </p:cNvSpPr>
          <p:nvPr/>
        </p:nvSpPr>
        <p:spPr bwMode="auto">
          <a:xfrm>
            <a:off x="4435475" y="2239963"/>
            <a:ext cx="3206750" cy="26543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2800" b="1" i="1" u="sng">
                <a:solidFill>
                  <a:srgbClr val="FFF814"/>
                </a:solidFill>
                <a:ea typeface="+mn-ea"/>
                <a:cs typeface="+mn-cs"/>
              </a:rPr>
              <a:t>ADZIILOTIE</a:t>
            </a:r>
            <a:r>
              <a:rPr lang="en-US" sz="2800" b="1">
                <a:solidFill>
                  <a:srgbClr val="FFF814"/>
                </a:solidFill>
                <a:ea typeface="+mn-ea"/>
                <a:cs typeface="+mn-cs"/>
              </a:rPr>
              <a:t>    Chiijiiphe thopfii no ichu-o Israelmei yi kani chijii ea khokro to pfoloe!</a:t>
            </a:r>
          </a:p>
        </p:txBody>
      </p:sp>
      <p:sp>
        <p:nvSpPr>
          <p:cNvPr id="445502" name="Rectangle 62"/>
          <p:cNvSpPr>
            <a:spLocks noChangeArrowheads="1"/>
          </p:cNvSpPr>
          <p:nvPr/>
        </p:nvSpPr>
        <p:spPr bwMode="auto">
          <a:xfrm>
            <a:off x="8080375" y="6529388"/>
            <a:ext cx="336550" cy="2698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18</a:t>
            </a:r>
          </a:p>
        </p:txBody>
      </p:sp>
      <p:sp>
        <p:nvSpPr>
          <p:cNvPr id="38969" name="Text Box 63"/>
          <p:cNvSpPr txBox="1">
            <a:spLocks noChangeArrowheads="1"/>
          </p:cNvSpPr>
          <p:nvPr/>
        </p:nvSpPr>
        <p:spPr bwMode="auto">
          <a:xfrm>
            <a:off x="7007225" y="6284913"/>
            <a:ext cx="16065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b="1">
                <a:solidFill>
                  <a:schemeClr val="tx1"/>
                </a:solidFill>
                <a:latin typeface="Arial" charset="0"/>
              </a:rPr>
              <a:t>Handbook pg. 32-37</a:t>
            </a:r>
          </a:p>
        </p:txBody>
      </p:sp>
      <p:sp>
        <p:nvSpPr>
          <p:cNvPr id="38970" name="Text Box 64"/>
          <p:cNvSpPr txBox="1">
            <a:spLocks noChangeArrowheads="1"/>
          </p:cNvSpPr>
          <p:nvPr/>
        </p:nvSpPr>
        <p:spPr bwMode="auto">
          <a:xfrm>
            <a:off x="8559800" y="6384925"/>
            <a:ext cx="344488" cy="446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spcBef>
                <a:spcPct val="50000"/>
              </a:spcBef>
            </a:pPr>
            <a:r>
              <a:rPr lang="en-US" sz="2000" b="1">
                <a:solidFill>
                  <a:schemeClr val="tx1"/>
                </a:solidFill>
              </a:rPr>
              <a:t>1</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par>
                          <p:cTn id="8" fill="hold" nodeType="afterGroup">
                            <p:stCondLst>
                              <p:cond delay="1000"/>
                            </p:stCondLst>
                            <p:childTnLst>
                              <p:par>
                                <p:cTn id="9" presetID="4" presetClass="entr" presetSubtype="32" fill="hold" nodeType="afterEffect">
                                  <p:stCondLst>
                                    <p:cond delay="0"/>
                                  </p:stCondLst>
                                  <p:childTnLst>
                                    <p:set>
                                      <p:cBhvr>
                                        <p:cTn id="10" dur="1" fill="hold">
                                          <p:stCondLst>
                                            <p:cond delay="0"/>
                                          </p:stCondLst>
                                        </p:cTn>
                                        <p:tgtEl>
                                          <p:spTgt spid="445497"/>
                                        </p:tgtEl>
                                        <p:attrNameLst>
                                          <p:attrName>style.visibility</p:attrName>
                                        </p:attrNameLst>
                                      </p:cBhvr>
                                      <p:to>
                                        <p:strVal val="visible"/>
                                      </p:to>
                                    </p:set>
                                    <p:animEffect transition="in" filter="box(out)">
                                      <p:cBhvr>
                                        <p:cTn id="11" dur="500"/>
                                        <p:tgtEl>
                                          <p:spTgt spid="445497"/>
                                        </p:tgtEl>
                                      </p:cBhvr>
                                    </p:animEffect>
                                  </p:childTnLst>
                                </p:cTn>
                              </p:par>
                            </p:childTnLst>
                          </p:cTn>
                        </p:par>
                        <p:par>
                          <p:cTn id="12" fill="hold" nodeType="afterGroup">
                            <p:stCondLst>
                              <p:cond delay="1500"/>
                            </p:stCondLst>
                            <p:childTnLst>
                              <p:par>
                                <p:cTn id="13" presetID="4" presetClass="entr" presetSubtype="32" fill="hold" nodeType="afterEffect">
                                  <p:stCondLst>
                                    <p:cond delay="0"/>
                                  </p:stCondLst>
                                  <p:childTnLst>
                                    <p:set>
                                      <p:cBhvr>
                                        <p:cTn id="14" dur="1" fill="hold">
                                          <p:stCondLst>
                                            <p:cond delay="0"/>
                                          </p:stCondLst>
                                        </p:cTn>
                                        <p:tgtEl>
                                          <p:spTgt spid="445498"/>
                                        </p:tgtEl>
                                        <p:attrNameLst>
                                          <p:attrName>style.visibility</p:attrName>
                                        </p:attrNameLst>
                                      </p:cBhvr>
                                      <p:to>
                                        <p:strVal val="visible"/>
                                      </p:to>
                                    </p:set>
                                    <p:animEffect transition="in" filter="box(out)">
                                      <p:cBhvr>
                                        <p:cTn id="15" dur="500"/>
                                        <p:tgtEl>
                                          <p:spTgt spid="44549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445501"/>
                                        </p:tgtEl>
                                        <p:attrNameLst>
                                          <p:attrName>style.visibility</p:attrName>
                                        </p:attrNameLst>
                                      </p:cBhvr>
                                      <p:to>
                                        <p:strVal val="visible"/>
                                      </p:to>
                                    </p:set>
                                    <p:animEffect transition="in" filter="dissolve">
                                      <p:cBhvr>
                                        <p:cTn id="20" dur="500"/>
                                        <p:tgtEl>
                                          <p:spTgt spid="4455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5501"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6" name="Rectangle 2"/>
          <p:cNvSpPr>
            <a:spLocks noChangeArrowheads="1"/>
          </p:cNvSpPr>
          <p:nvPr/>
        </p:nvSpPr>
        <p:spPr bwMode="auto">
          <a:xfrm>
            <a:off x="3130550" y="12636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0962"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40963"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40964" name="Rectangle 5"/>
          <p:cNvSpPr>
            <a:spLocks noChangeArrowheads="1"/>
          </p:cNvSpPr>
          <p:nvPr/>
        </p:nvSpPr>
        <p:spPr bwMode="auto">
          <a:xfrm>
            <a:off x="3059113" y="968375"/>
            <a:ext cx="1743075" cy="363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400" b="1">
                <a:solidFill>
                  <a:schemeClr val="accent2"/>
                </a:solidFill>
                <a:latin typeface="Times" charset="0"/>
              </a:rPr>
              <a:t> </a:t>
            </a:r>
            <a:r>
              <a:rPr lang="en-US" sz="1800" b="1">
                <a:solidFill>
                  <a:schemeClr val="accent2"/>
                </a:solidFill>
                <a:latin typeface="Times" charset="0"/>
              </a:rPr>
              <a:t>MOVU</a:t>
            </a:r>
            <a:r>
              <a:rPr lang="en-US" sz="1400" b="1">
                <a:solidFill>
                  <a:schemeClr val="accent2"/>
                </a:solidFill>
                <a:latin typeface="Times" charset="0"/>
              </a:rPr>
              <a:t> </a:t>
            </a:r>
            <a:r>
              <a:rPr lang="en-US" sz="1800" b="1">
                <a:solidFill>
                  <a:schemeClr val="accent2"/>
                </a:solidFill>
                <a:latin typeface="Times" charset="0"/>
              </a:rPr>
              <a:t>CHILU</a:t>
            </a:r>
          </a:p>
        </p:txBody>
      </p:sp>
      <p:sp>
        <p:nvSpPr>
          <p:cNvPr id="40965"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46471" name="Rectangle 7"/>
          <p:cNvSpPr>
            <a:spLocks noChangeArrowheads="1"/>
          </p:cNvSpPr>
          <p:nvPr/>
        </p:nvSpPr>
        <p:spPr bwMode="auto">
          <a:xfrm>
            <a:off x="4786313" y="852488"/>
            <a:ext cx="2165350" cy="515937"/>
          </a:xfrm>
          <a:prstGeom prst="rect">
            <a:avLst/>
          </a:prstGeom>
          <a:noFill/>
          <a:ln w="12700">
            <a:noFill/>
            <a:miter lim="800000"/>
            <a:headEnd/>
            <a:tailEnd/>
          </a:ln>
          <a:effectLst>
            <a:outerShdw blurRad="63500" dist="81320" dir="2319588" algn="ctr" rotWithShape="0">
              <a:schemeClr val="bg2">
                <a:alpha val="74998"/>
              </a:schemeClr>
            </a:outerShdw>
          </a:effectLst>
        </p:spPr>
        <p:txBody>
          <a:bodyPr wrap="none" lIns="90487" tIns="44450" rIns="90487" bIns="44450">
            <a:spAutoFit/>
          </a:bodyPr>
          <a:lstStyle/>
          <a:p>
            <a:pPr>
              <a:spcBef>
                <a:spcPct val="50000"/>
              </a:spcBef>
              <a:defRPr/>
            </a:pPr>
            <a:r>
              <a:rPr lang="en-US" sz="2800" b="1">
                <a:solidFill>
                  <a:srgbClr val="FAFD00"/>
                </a:solidFill>
                <a:latin typeface="Times" charset="0"/>
                <a:ea typeface="+mn-ea"/>
                <a:cs typeface="+mn-cs"/>
              </a:rPr>
              <a:t>ca. 1000 B.C.</a:t>
            </a:r>
          </a:p>
        </p:txBody>
      </p:sp>
      <p:sp>
        <p:nvSpPr>
          <p:cNvPr id="40967"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0968" name="Rectangle 11"/>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0969" name="Line 12"/>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0970" name="Line 13"/>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0971" name="Line 14"/>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0972" name="Line 15"/>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0973" name="Line 16"/>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0974" name="Line 17"/>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0975" name="Line 18"/>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0976" name="Line 19"/>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0977" name="Line 20"/>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0978" name="Rectangle 21"/>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0979" name="Rectangle 22"/>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0980" name="Rectangle 23"/>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0981" name="Rectangle 24"/>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0982" name="Line 25"/>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46490" name="Rectangle 26"/>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charset="0"/>
                <a:ea typeface="+mn-ea"/>
                <a:cs typeface="+mn-cs"/>
              </a:rPr>
              <a:t>7</a:t>
            </a:r>
          </a:p>
        </p:txBody>
      </p:sp>
      <p:sp>
        <p:nvSpPr>
          <p:cNvPr id="446491" name="Line 27"/>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grpSp>
        <p:nvGrpSpPr>
          <p:cNvPr id="40985" name="Group 28"/>
          <p:cNvGrpSpPr>
            <a:grpSpLocks/>
          </p:cNvGrpSpPr>
          <p:nvPr/>
        </p:nvGrpSpPr>
        <p:grpSpPr bwMode="auto">
          <a:xfrm>
            <a:off x="627063" y="1981200"/>
            <a:ext cx="2516187" cy="4221163"/>
            <a:chOff x="395" y="1248"/>
            <a:chExt cx="1585" cy="2659"/>
          </a:xfrm>
        </p:grpSpPr>
        <p:sp>
          <p:nvSpPr>
            <p:cNvPr id="446493" name="Rectangle 29"/>
            <p:cNvSpPr>
              <a:spLocks noChangeArrowheads="1"/>
            </p:cNvSpPr>
            <p:nvPr/>
          </p:nvSpPr>
          <p:spPr bwMode="auto">
            <a:xfrm>
              <a:off x="816" y="2709"/>
              <a:ext cx="1164" cy="634"/>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446494" name="Oval 30"/>
            <p:cNvSpPr>
              <a:spLocks noChangeArrowheads="1"/>
            </p:cNvSpPr>
            <p:nvPr/>
          </p:nvSpPr>
          <p:spPr bwMode="auto">
            <a:xfrm>
              <a:off x="622" y="2895"/>
              <a:ext cx="1024" cy="1012"/>
            </a:xfrm>
            <a:prstGeom prst="ellipse">
              <a:avLst/>
            </a:prstGeom>
            <a:noFill/>
            <a:ln w="50800">
              <a:solidFill>
                <a:schemeClr val="tx2"/>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446495" name="Rectangle 31"/>
            <p:cNvSpPr>
              <a:spLocks noChangeArrowheads="1"/>
            </p:cNvSpPr>
            <p:nvPr/>
          </p:nvSpPr>
          <p:spPr bwMode="auto">
            <a:xfrm>
              <a:off x="395" y="1248"/>
              <a:ext cx="1267" cy="1591"/>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a:defRPr/>
              </a:pPr>
              <a:r>
                <a:rPr lang="en-US" sz="3200" b="1">
                  <a:solidFill>
                    <a:srgbClr val="1CFF23"/>
                  </a:solidFill>
                  <a:latin typeface="Times" charset="0"/>
                  <a:ea typeface="+mn-ea"/>
                  <a:cs typeface="+mn-cs"/>
                </a:rPr>
                <a:t>KOSII </a:t>
              </a:r>
            </a:p>
            <a:p>
              <a:pPr algn="ctr">
                <a:defRPr/>
              </a:pPr>
              <a:r>
                <a:rPr lang="en-US" sz="3200" b="1">
                  <a:solidFill>
                    <a:srgbClr val="1CFF23"/>
                  </a:solidFill>
                  <a:latin typeface="Times" charset="0"/>
                  <a:ea typeface="+mn-ea"/>
                  <a:cs typeface="+mn-cs"/>
                </a:rPr>
                <a:t>SOCIETY</a:t>
              </a:r>
              <a:endParaRPr lang="en-US" sz="3200">
                <a:solidFill>
                  <a:schemeClr val="tx2"/>
                </a:solidFill>
                <a:latin typeface="Times" charset="0"/>
                <a:ea typeface="+mn-ea"/>
                <a:cs typeface="+mn-cs"/>
              </a:endParaRPr>
            </a:p>
            <a:p>
              <a:pPr algn="ctr">
                <a:defRPr/>
              </a:pPr>
              <a:r>
                <a:rPr lang="en-US" sz="3200">
                  <a:solidFill>
                    <a:srgbClr val="FAFD00"/>
                  </a:solidFill>
                  <a:latin typeface="Times" charset="0"/>
                  <a:ea typeface="+mn-ea"/>
                  <a:cs typeface="+mn-cs"/>
                </a:rPr>
                <a:t>le</a:t>
              </a:r>
              <a:endParaRPr lang="en-US" sz="3200">
                <a:solidFill>
                  <a:schemeClr val="tx2"/>
                </a:solidFill>
                <a:latin typeface="Times" charset="0"/>
                <a:ea typeface="+mn-ea"/>
                <a:cs typeface="+mn-cs"/>
              </a:endParaRPr>
            </a:p>
            <a:p>
              <a:pPr algn="ctr">
                <a:defRPr/>
              </a:pPr>
              <a:r>
                <a:rPr lang="en-US" sz="3200" b="1" i="1">
                  <a:solidFill>
                    <a:srgbClr val="1CFF23"/>
                  </a:solidFill>
                  <a:latin typeface="Times" charset="0"/>
                  <a:ea typeface="+mn-ea"/>
                  <a:cs typeface="+mn-cs"/>
                </a:rPr>
                <a:t>KAHINA</a:t>
              </a:r>
              <a:endParaRPr lang="en-US" sz="3200">
                <a:solidFill>
                  <a:schemeClr val="tx2"/>
                </a:solidFill>
                <a:latin typeface="Times" charset="0"/>
                <a:ea typeface="+mn-ea"/>
                <a:cs typeface="+mn-cs"/>
              </a:endParaRPr>
            </a:p>
            <a:p>
              <a:pPr algn="ctr">
                <a:defRPr/>
              </a:pPr>
              <a:r>
                <a:rPr lang="en-US" sz="3200">
                  <a:solidFill>
                    <a:schemeClr val="tx2"/>
                  </a:solidFill>
                  <a:latin typeface="Times" charset="0"/>
                  <a:ea typeface="+mn-ea"/>
                  <a:cs typeface="+mn-cs"/>
                </a:rPr>
                <a:t>sii:</a:t>
              </a:r>
            </a:p>
          </p:txBody>
        </p:sp>
        <p:sp>
          <p:nvSpPr>
            <p:cNvPr id="446496" name="Freeform 32"/>
            <p:cNvSpPr>
              <a:spLocks/>
            </p:cNvSpPr>
            <p:nvPr/>
          </p:nvSpPr>
          <p:spPr bwMode="auto">
            <a:xfrm>
              <a:off x="1135" y="2843"/>
              <a:ext cx="637" cy="601"/>
            </a:xfrm>
            <a:custGeom>
              <a:avLst/>
              <a:gdLst/>
              <a:ahLst/>
              <a:cxnLst>
                <a:cxn ang="0">
                  <a:pos x="12" y="24"/>
                </a:cxn>
                <a:cxn ang="0">
                  <a:pos x="12" y="72"/>
                </a:cxn>
                <a:cxn ang="0">
                  <a:pos x="12" y="120"/>
                </a:cxn>
                <a:cxn ang="0">
                  <a:pos x="36" y="144"/>
                </a:cxn>
                <a:cxn ang="0">
                  <a:pos x="96" y="168"/>
                </a:cxn>
                <a:cxn ang="0">
                  <a:pos x="144" y="192"/>
                </a:cxn>
                <a:cxn ang="0">
                  <a:pos x="192" y="204"/>
                </a:cxn>
                <a:cxn ang="0">
                  <a:pos x="240" y="228"/>
                </a:cxn>
                <a:cxn ang="0">
                  <a:pos x="288" y="264"/>
                </a:cxn>
                <a:cxn ang="0">
                  <a:pos x="336" y="300"/>
                </a:cxn>
                <a:cxn ang="0">
                  <a:pos x="360" y="348"/>
                </a:cxn>
                <a:cxn ang="0">
                  <a:pos x="384" y="396"/>
                </a:cxn>
                <a:cxn ang="0">
                  <a:pos x="420" y="432"/>
                </a:cxn>
                <a:cxn ang="0">
                  <a:pos x="444" y="480"/>
                </a:cxn>
                <a:cxn ang="0">
                  <a:pos x="456" y="528"/>
                </a:cxn>
                <a:cxn ang="0">
                  <a:pos x="456" y="576"/>
                </a:cxn>
                <a:cxn ang="0">
                  <a:pos x="480" y="600"/>
                </a:cxn>
                <a:cxn ang="0">
                  <a:pos x="528" y="600"/>
                </a:cxn>
                <a:cxn ang="0">
                  <a:pos x="588" y="600"/>
                </a:cxn>
                <a:cxn ang="0">
                  <a:pos x="636" y="600"/>
                </a:cxn>
                <a:cxn ang="0">
                  <a:pos x="624" y="552"/>
                </a:cxn>
                <a:cxn ang="0">
                  <a:pos x="612" y="504"/>
                </a:cxn>
                <a:cxn ang="0">
                  <a:pos x="588" y="456"/>
                </a:cxn>
                <a:cxn ang="0">
                  <a:pos x="564" y="408"/>
                </a:cxn>
                <a:cxn ang="0">
                  <a:pos x="540" y="360"/>
                </a:cxn>
                <a:cxn ang="0">
                  <a:pos x="504" y="312"/>
                </a:cxn>
                <a:cxn ang="0">
                  <a:pos x="492" y="264"/>
                </a:cxn>
                <a:cxn ang="0">
                  <a:pos x="456" y="228"/>
                </a:cxn>
                <a:cxn ang="0">
                  <a:pos x="420" y="192"/>
                </a:cxn>
                <a:cxn ang="0">
                  <a:pos x="384" y="156"/>
                </a:cxn>
                <a:cxn ang="0">
                  <a:pos x="348" y="120"/>
                </a:cxn>
                <a:cxn ang="0">
                  <a:pos x="300" y="96"/>
                </a:cxn>
                <a:cxn ang="0">
                  <a:pos x="252" y="72"/>
                </a:cxn>
                <a:cxn ang="0">
                  <a:pos x="204" y="48"/>
                </a:cxn>
                <a:cxn ang="0">
                  <a:pos x="156" y="36"/>
                </a:cxn>
                <a:cxn ang="0">
                  <a:pos x="108" y="24"/>
                </a:cxn>
                <a:cxn ang="0">
                  <a:pos x="60" y="0"/>
                </a:cxn>
                <a:cxn ang="0">
                  <a:pos x="12" y="0"/>
                </a:cxn>
              </a:cxnLst>
              <a:rect l="0" t="0" r="r" b="b"/>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w="12700" cap="rnd" cmpd="sng">
              <a:noFill/>
              <a:prstDash val="solid"/>
              <a:round/>
              <a:headEnd type="none" w="med" len="med"/>
              <a:tailEnd type="none" w="med" len="med"/>
            </a:ln>
            <a:effectLst>
              <a:outerShdw blurRad="63500" algn="ctr" rotWithShape="0">
                <a:schemeClr val="bg2">
                  <a:alpha val="74998"/>
                </a:schemeClr>
              </a:outerShdw>
            </a:effectLst>
          </p:spPr>
          <p:txBody>
            <a:bodyPr/>
            <a:lstStyle/>
            <a:p>
              <a:pPr>
                <a:defRPr/>
              </a:pPr>
              <a:endParaRPr lang="en-US">
                <a:ea typeface="+mn-ea"/>
                <a:cs typeface="+mn-cs"/>
              </a:endParaRPr>
            </a:p>
          </p:txBody>
        </p:sp>
        <p:sp>
          <p:nvSpPr>
            <p:cNvPr id="446497" name="Rectangle 33"/>
            <p:cNvSpPr>
              <a:spLocks noChangeArrowheads="1"/>
            </p:cNvSpPr>
            <p:nvPr/>
          </p:nvSpPr>
          <p:spPr bwMode="auto">
            <a:xfrm>
              <a:off x="796" y="2897"/>
              <a:ext cx="1162" cy="632"/>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600">
                  <a:solidFill>
                    <a:srgbClr val="FAFD00"/>
                  </a:solidFill>
                  <a:latin typeface="Times" charset="0"/>
                  <a:ea typeface="+mn-ea"/>
                  <a:cs typeface="+mn-cs"/>
                </a:rPr>
                <a:t>A</a:t>
              </a:r>
              <a:r>
                <a:rPr lang="en-US" sz="3600">
                  <a:solidFill>
                    <a:schemeClr val="tx2"/>
                  </a:solidFill>
                  <a:latin typeface="Times" charset="0"/>
                  <a:ea typeface="+mn-ea"/>
                  <a:cs typeface="+mn-cs"/>
                </a:rPr>
                <a:t> </a:t>
              </a:r>
              <a:r>
                <a:rPr lang="en-US" sz="6000">
                  <a:solidFill>
                    <a:srgbClr val="51DC00"/>
                  </a:solidFill>
                  <a:latin typeface="Times" charset="0"/>
                  <a:ea typeface="+mn-ea"/>
                  <a:cs typeface="+mn-cs"/>
                </a:rPr>
                <a:t>M</a:t>
              </a:r>
              <a:r>
                <a:rPr lang="en-US" sz="3600">
                  <a:solidFill>
                    <a:schemeClr val="tx2"/>
                  </a:solidFill>
                  <a:latin typeface="Times" charset="0"/>
                  <a:ea typeface="+mn-ea"/>
                  <a:cs typeface="+mn-cs"/>
                </a:rPr>
                <a:t> </a:t>
              </a:r>
              <a:r>
                <a:rPr lang="en-US" sz="3600">
                  <a:solidFill>
                    <a:srgbClr val="FAFD00"/>
                  </a:solidFill>
                  <a:latin typeface="Times" charset="0"/>
                  <a:ea typeface="+mn-ea"/>
                  <a:cs typeface="+mn-cs"/>
                </a:rPr>
                <a:t>C</a:t>
              </a:r>
            </a:p>
          </p:txBody>
        </p:sp>
      </p:grpSp>
      <p:sp>
        <p:nvSpPr>
          <p:cNvPr id="40986" name="Text Box 64"/>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spcBef>
                <a:spcPct val="50000"/>
              </a:spcBef>
            </a:pPr>
            <a:endParaRPr lang="en-US" sz="1600" b="1">
              <a:solidFill>
                <a:schemeClr val="tx1"/>
              </a:solidFill>
            </a:endParaRPr>
          </a:p>
        </p:txBody>
      </p:sp>
      <p:sp>
        <p:nvSpPr>
          <p:cNvPr id="446531" name="Text Box 67"/>
          <p:cNvSpPr txBox="1">
            <a:spLocks noChangeArrowheads="1"/>
          </p:cNvSpPr>
          <p:nvPr/>
        </p:nvSpPr>
        <p:spPr bwMode="auto">
          <a:xfrm>
            <a:off x="1765300" y="-12700"/>
            <a:ext cx="1993900" cy="374650"/>
          </a:xfrm>
          <a:prstGeom prst="rect">
            <a:avLst/>
          </a:prstGeom>
          <a:noFill/>
          <a:ln w="12700">
            <a:noFill/>
            <a:miter lim="800000"/>
            <a:headEnd/>
            <a:tailEnd/>
          </a:ln>
          <a:effectLst>
            <a:outerShdw blurRad="63500" dist="63500" dir="2212194" algn="ctr" rotWithShape="0">
              <a:srgbClr val="000000">
                <a:alpha val="74998"/>
              </a:srgbClr>
            </a:outerShdw>
          </a:effectLst>
        </p:spPr>
        <p:txBody>
          <a:bodyPr>
            <a:spAutoFit/>
          </a:bodyPr>
          <a:lstStyle/>
          <a:p>
            <a:pPr>
              <a:spcBef>
                <a:spcPct val="50000"/>
              </a:spcBef>
              <a:defRPr/>
            </a:pPr>
            <a:r>
              <a:rPr lang="en-US" sz="1600" b="1">
                <a:solidFill>
                  <a:schemeClr val="tx1"/>
                </a:solidFill>
                <a:ea typeface="+mn-ea"/>
                <a:cs typeface="+mn-cs"/>
              </a:rPr>
              <a:t>1 Sam. 9:1</a:t>
            </a:r>
          </a:p>
        </p:txBody>
      </p:sp>
      <p:grpSp>
        <p:nvGrpSpPr>
          <p:cNvPr id="40988" name="Group 86"/>
          <p:cNvGrpSpPr>
            <a:grpSpLocks/>
          </p:cNvGrpSpPr>
          <p:nvPr/>
        </p:nvGrpSpPr>
        <p:grpSpPr bwMode="auto">
          <a:xfrm>
            <a:off x="8018463" y="3436938"/>
            <a:ext cx="981075" cy="1843087"/>
            <a:chOff x="5051" y="2165"/>
            <a:chExt cx="618" cy="1161"/>
          </a:xfrm>
        </p:grpSpPr>
        <p:sp>
          <p:nvSpPr>
            <p:cNvPr id="41016" name="Freeform 34"/>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017" name="AutoShape 37"/>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1018" name="Rectangle 38"/>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1019" name="Line 62"/>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020" name="Rectangle 7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1021" name="Rectangle 7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1022" name="Line 7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023" name="Line 76"/>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024" name="Line 77"/>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025" name="Line 78"/>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026" name="Line 79"/>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027" name="Line 80"/>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028" name="Line 81"/>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029" name="Line 82"/>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030" name="Line 5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031" name="Line 61"/>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032" name="Rectangle 84"/>
            <p:cNvSpPr>
              <a:spLocks noChangeArrowheads="1"/>
            </p:cNvSpPr>
            <p:nvPr/>
          </p:nvSpPr>
          <p:spPr bwMode="auto">
            <a:xfrm>
              <a:off x="5051" y="2165"/>
              <a:ext cx="527" cy="2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MOVU</a:t>
              </a:r>
            </a:p>
            <a:p>
              <a:r>
                <a:rPr lang="en-US" sz="900" b="1">
                  <a:solidFill>
                    <a:srgbClr val="000000"/>
                  </a:solidFill>
                  <a:latin typeface="Chicago" charset="0"/>
                </a:rPr>
                <a:t>CHILU</a:t>
              </a:r>
            </a:p>
          </p:txBody>
        </p:sp>
      </p:grpSp>
      <p:sp>
        <p:nvSpPr>
          <p:cNvPr id="40989" name="Text Box 106"/>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46572" name="Rectangle 108"/>
          <p:cNvSpPr>
            <a:spLocks noChangeArrowheads="1"/>
          </p:cNvSpPr>
          <p:nvPr/>
        </p:nvSpPr>
        <p:spPr bwMode="auto">
          <a:xfrm>
            <a:off x="8075613" y="6529388"/>
            <a:ext cx="339725" cy="268287"/>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19</a:t>
            </a:r>
          </a:p>
        </p:txBody>
      </p:sp>
      <p:sp>
        <p:nvSpPr>
          <p:cNvPr id="40991" name="Text Box 109"/>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b="1">
                <a:solidFill>
                  <a:schemeClr val="tx1"/>
                </a:solidFill>
                <a:latin typeface="Arial" charset="0"/>
              </a:rPr>
              <a:t>Handbook pg. 32-37</a:t>
            </a:r>
          </a:p>
        </p:txBody>
      </p:sp>
      <p:sp>
        <p:nvSpPr>
          <p:cNvPr id="446640" name="Oval 176"/>
          <p:cNvSpPr>
            <a:spLocks noChangeArrowheads="1"/>
          </p:cNvSpPr>
          <p:nvPr/>
        </p:nvSpPr>
        <p:spPr bwMode="auto">
          <a:xfrm>
            <a:off x="4556125" y="838200"/>
            <a:ext cx="2622550" cy="547688"/>
          </a:xfrm>
          <a:prstGeom prst="ellipse">
            <a:avLst/>
          </a:prstGeom>
          <a:noFill/>
          <a:ln w="5715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40993" name="Text Box 177"/>
          <p:cNvSpPr txBox="1">
            <a:spLocks noChangeArrowheads="1"/>
          </p:cNvSpPr>
          <p:nvPr/>
        </p:nvSpPr>
        <p:spPr bwMode="auto">
          <a:xfrm>
            <a:off x="8559800" y="6384925"/>
            <a:ext cx="344488" cy="446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spcBef>
                <a:spcPct val="50000"/>
              </a:spcBef>
            </a:pPr>
            <a:r>
              <a:rPr lang="en-US" sz="2000" b="1">
                <a:solidFill>
                  <a:schemeClr val="tx1"/>
                </a:solidFill>
              </a:rPr>
              <a:t>1</a:t>
            </a:r>
          </a:p>
        </p:txBody>
      </p:sp>
      <p:grpSp>
        <p:nvGrpSpPr>
          <p:cNvPr id="40994" name="Group 113"/>
          <p:cNvGrpSpPr>
            <a:grpSpLocks/>
          </p:cNvGrpSpPr>
          <p:nvPr/>
        </p:nvGrpSpPr>
        <p:grpSpPr bwMode="auto">
          <a:xfrm>
            <a:off x="6083300" y="1136650"/>
            <a:ext cx="1289050" cy="1435100"/>
            <a:chOff x="1084" y="711"/>
            <a:chExt cx="2950" cy="2769"/>
          </a:xfrm>
        </p:grpSpPr>
        <p:grpSp>
          <p:nvGrpSpPr>
            <p:cNvPr id="41006" name="Group 114"/>
            <p:cNvGrpSpPr>
              <a:grpSpLocks/>
            </p:cNvGrpSpPr>
            <p:nvPr/>
          </p:nvGrpSpPr>
          <p:grpSpPr bwMode="auto">
            <a:xfrm>
              <a:off x="1084" y="711"/>
              <a:ext cx="2950" cy="2769"/>
              <a:chOff x="2707" y="548"/>
              <a:chExt cx="2950" cy="2769"/>
            </a:xfrm>
          </p:grpSpPr>
          <p:grpSp>
            <p:nvGrpSpPr>
              <p:cNvPr id="41012" name="Group 115"/>
              <p:cNvGrpSpPr>
                <a:grpSpLocks/>
              </p:cNvGrpSpPr>
              <p:nvPr/>
            </p:nvGrpSpPr>
            <p:grpSpPr bwMode="auto">
              <a:xfrm>
                <a:off x="3180" y="1046"/>
                <a:ext cx="2105" cy="1421"/>
                <a:chOff x="578" y="2316"/>
                <a:chExt cx="2105" cy="1421"/>
              </a:xfrm>
            </p:grpSpPr>
            <p:sp>
              <p:nvSpPr>
                <p:cNvPr id="41014" name="Freeform 116" descr="Cork"/>
                <p:cNvSpPr>
                  <a:spLocks/>
                </p:cNvSpPr>
                <p:nvPr/>
              </p:nvSpPr>
              <p:spPr bwMode="auto">
                <a:xfrm>
                  <a:off x="633" y="2316"/>
                  <a:ext cx="2050" cy="256"/>
                </a:xfrm>
                <a:custGeom>
                  <a:avLst/>
                  <a:gdLst>
                    <a:gd name="T0" fmla="*/ 999417295 w 592"/>
                    <a:gd name="T1" fmla="*/ 580990137 h 90"/>
                    <a:gd name="T2" fmla="*/ 2147483647 w 592"/>
                    <a:gd name="T3" fmla="*/ 284131635 h 90"/>
                    <a:gd name="T4" fmla="*/ 2147483647 w 592"/>
                    <a:gd name="T5" fmla="*/ 231474836 h 90"/>
                    <a:gd name="T6" fmla="*/ 2147483647 w 592"/>
                    <a:gd name="T7" fmla="*/ 206717673 h 90"/>
                    <a:gd name="T8" fmla="*/ 2147483647 w 592"/>
                    <a:gd name="T9" fmla="*/ 220234351 h 90"/>
                    <a:gd name="T10" fmla="*/ 2147483647 w 592"/>
                    <a:gd name="T11" fmla="*/ 258681225 h 90"/>
                    <a:gd name="T12" fmla="*/ 2147483647 w 592"/>
                    <a:gd name="T13" fmla="*/ 297660427 h 90"/>
                    <a:gd name="T14" fmla="*/ 2147483647 w 592"/>
                    <a:gd name="T15" fmla="*/ 336107332 h 90"/>
                    <a:gd name="T16" fmla="*/ 2147483647 w 592"/>
                    <a:gd name="T17" fmla="*/ 284131635 h 90"/>
                    <a:gd name="T18" fmla="*/ 2147483647 w 592"/>
                    <a:gd name="T19" fmla="*/ 104646244 h 90"/>
                    <a:gd name="T20" fmla="*/ 2147483647 w 592"/>
                    <a:gd name="T21" fmla="*/ 0 h 90"/>
                    <a:gd name="T22" fmla="*/ 2147483647 w 592"/>
                    <a:gd name="T23" fmla="*/ 13515554 h 90"/>
                    <a:gd name="T24" fmla="*/ 2147483647 w 592"/>
                    <a:gd name="T25" fmla="*/ 193016781 h 90"/>
                    <a:gd name="T26" fmla="*/ 2147483647 w 592"/>
                    <a:gd name="T27" fmla="*/ 231474836 h 90"/>
                    <a:gd name="T28" fmla="*/ 2147483647 w 592"/>
                    <a:gd name="T29" fmla="*/ 387702198 h 90"/>
                    <a:gd name="T30" fmla="*/ 2147483647 w 592"/>
                    <a:gd name="T31" fmla="*/ 42694305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41015" name="Freeform 117" descr="Cork"/>
                <p:cNvSpPr>
                  <a:spLocks/>
                </p:cNvSpPr>
                <p:nvPr/>
              </p:nvSpPr>
              <p:spPr bwMode="auto">
                <a:xfrm>
                  <a:off x="578" y="2506"/>
                  <a:ext cx="2074" cy="1231"/>
                </a:xfrm>
                <a:custGeom>
                  <a:avLst/>
                  <a:gdLst>
                    <a:gd name="T0" fmla="*/ 2147483647 w 599"/>
                    <a:gd name="T1" fmla="*/ 0 h 432"/>
                    <a:gd name="T2" fmla="*/ 2147483647 w 599"/>
                    <a:gd name="T3" fmla="*/ 39219871 h 432"/>
                    <a:gd name="T4" fmla="*/ 2147483647 w 599"/>
                    <a:gd name="T5" fmla="*/ 65365849 h 432"/>
                    <a:gd name="T6" fmla="*/ 2147483647 w 599"/>
                    <a:gd name="T7" fmla="*/ 158518953 h 432"/>
                    <a:gd name="T8" fmla="*/ 2147483647 w 599"/>
                    <a:gd name="T9" fmla="*/ 610224581 h 432"/>
                    <a:gd name="T10" fmla="*/ 2147483647 w 599"/>
                    <a:gd name="T11" fmla="*/ 1380265387 h 432"/>
                    <a:gd name="T12" fmla="*/ 2147483647 w 599"/>
                    <a:gd name="T13" fmla="*/ 1764092888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0947910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095510427 w 599"/>
                    <a:gd name="T43" fmla="*/ 2147483647 h 432"/>
                    <a:gd name="T44" fmla="*/ 852385591 w 599"/>
                    <a:gd name="T45" fmla="*/ 2147483647 h 432"/>
                    <a:gd name="T46" fmla="*/ 1356547980 w 599"/>
                    <a:gd name="T47" fmla="*/ 2147483647 h 432"/>
                    <a:gd name="T48" fmla="*/ 2095510427 w 599"/>
                    <a:gd name="T49" fmla="*/ 2147483647 h 432"/>
                    <a:gd name="T50" fmla="*/ 2147483647 w 599"/>
                    <a:gd name="T51" fmla="*/ 1738857544 h 432"/>
                    <a:gd name="T52" fmla="*/ 2147483647 w 599"/>
                    <a:gd name="T53" fmla="*/ 1247019673 h 432"/>
                    <a:gd name="T54" fmla="*/ 2147483647 w 599"/>
                    <a:gd name="T55" fmla="*/ 835419979 h 432"/>
                    <a:gd name="T56" fmla="*/ 2147483647 w 599"/>
                    <a:gd name="T57" fmla="*/ 544845407 h 432"/>
                    <a:gd name="T58" fmla="*/ 2147483647 w 599"/>
                    <a:gd name="T59" fmla="*/ 197734131 h 432"/>
                    <a:gd name="T60" fmla="*/ 2147483647 w 599"/>
                    <a:gd name="T61" fmla="*/ 93153078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pic>
            <p:nvPicPr>
              <p:cNvPr id="41013" name="Picture 118"/>
              <p:cNvPicPr>
                <a:picLocks noChangeArrowheads="1"/>
              </p:cNvPicPr>
              <p:nvPr/>
            </p:nvPicPr>
            <p:blipFill>
              <a:blip r:embed="rId4" cstate="screen">
                <a:lum bright="8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alpha val="0"/>
                      </a:srgbClr>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41007" name="Freeform 119"/>
            <p:cNvSpPr>
              <a:spLocks/>
            </p:cNvSpPr>
            <p:nvPr/>
          </p:nvSpPr>
          <p:spPr bwMode="auto">
            <a:xfrm>
              <a:off x="1616" y="2649"/>
              <a:ext cx="88" cy="277"/>
            </a:xfrm>
            <a:custGeom>
              <a:avLst/>
              <a:gdLst>
                <a:gd name="T0" fmla="*/ 122 w 85"/>
                <a:gd name="T1" fmla="*/ 19 h 318"/>
                <a:gd name="T2" fmla="*/ 106 w 85"/>
                <a:gd name="T3" fmla="*/ 9 h 318"/>
                <a:gd name="T4" fmla="*/ 80 w 85"/>
                <a:gd name="T5" fmla="*/ 5 h 318"/>
                <a:gd name="T6" fmla="*/ 92 w 85"/>
                <a:gd name="T7" fmla="*/ 9 h 318"/>
                <a:gd name="T8" fmla="*/ 106 w 85"/>
                <a:gd name="T9" fmla="*/ 3 h 318"/>
                <a:gd name="T10" fmla="*/ 63 w 85"/>
                <a:gd name="T11" fmla="*/ 3 h 318"/>
                <a:gd name="T12" fmla="*/ 63 w 85"/>
                <a:gd name="T13" fmla="*/ 5 h 318"/>
                <a:gd name="T14" fmla="*/ 80 w 85"/>
                <a:gd name="T15" fmla="*/ 24 h 318"/>
                <a:gd name="T16" fmla="*/ 47 w 85"/>
                <a:gd name="T17" fmla="*/ 20 h 318"/>
                <a:gd name="T18" fmla="*/ 63 w 85"/>
                <a:gd name="T19" fmla="*/ 16 h 318"/>
                <a:gd name="T20" fmla="*/ 80 w 85"/>
                <a:gd name="T21" fmla="*/ 20 h 318"/>
                <a:gd name="T22" fmla="*/ 63 w 85"/>
                <a:gd name="T23" fmla="*/ 13 h 318"/>
                <a:gd name="T24" fmla="*/ 80 w 85"/>
                <a:gd name="T25" fmla="*/ 19 h 318"/>
                <a:gd name="T26" fmla="*/ 63 w 85"/>
                <a:gd name="T27" fmla="*/ 15 h 318"/>
                <a:gd name="T28" fmla="*/ 80 w 85"/>
                <a:gd name="T29" fmla="*/ 18 h 318"/>
                <a:gd name="T30" fmla="*/ 92 w 85"/>
                <a:gd name="T31" fmla="*/ 21 h 318"/>
                <a:gd name="T32" fmla="*/ 122 w 85"/>
                <a:gd name="T33" fmla="*/ 25 h 318"/>
                <a:gd name="T34" fmla="*/ 134 w 85"/>
                <a:gd name="T35" fmla="*/ 29 h 318"/>
                <a:gd name="T36" fmla="*/ 122 w 85"/>
                <a:gd name="T37" fmla="*/ 35 h 318"/>
                <a:gd name="T38" fmla="*/ 106 w 85"/>
                <a:gd name="T39" fmla="*/ 33 h 318"/>
                <a:gd name="T40" fmla="*/ 92 w 85"/>
                <a:gd name="T41" fmla="*/ 39 h 318"/>
                <a:gd name="T42" fmla="*/ 63 w 85"/>
                <a:gd name="T43" fmla="*/ 37 h 318"/>
                <a:gd name="T44" fmla="*/ 47 w 85"/>
                <a:gd name="T45" fmla="*/ 25 h 318"/>
                <a:gd name="T46" fmla="*/ 37 w 85"/>
                <a:gd name="T47" fmla="*/ 31 h 318"/>
                <a:gd name="T48" fmla="*/ 5 w 85"/>
                <a:gd name="T49" fmla="*/ 26 h 318"/>
                <a:gd name="T50" fmla="*/ 63 w 85"/>
                <a:gd name="T51" fmla="*/ 18 h 318"/>
                <a:gd name="T52" fmla="*/ 106 w 85"/>
                <a:gd name="T53" fmla="*/ 21 h 318"/>
                <a:gd name="T54" fmla="*/ 122 w 85"/>
                <a:gd name="T55" fmla="*/ 28 h 318"/>
                <a:gd name="T56" fmla="*/ 106 w 85"/>
                <a:gd name="T57" fmla="*/ 24 h 318"/>
                <a:gd name="T58" fmla="*/ 106 w 85"/>
                <a:gd name="T59" fmla="*/ 3 h 318"/>
                <a:gd name="T60" fmla="*/ 80 w 85"/>
                <a:gd name="T61" fmla="*/ 4 h 318"/>
                <a:gd name="T62" fmla="*/ 37 w 85"/>
                <a:gd name="T63" fmla="*/ 5 h 318"/>
                <a:gd name="T64" fmla="*/ 63 w 85"/>
                <a:gd name="T65" fmla="*/ 12 h 318"/>
                <a:gd name="T66" fmla="*/ 92 w 85"/>
                <a:gd name="T67" fmla="*/ 17 h 318"/>
                <a:gd name="T68" fmla="*/ 122 w 85"/>
                <a:gd name="T69" fmla="*/ 19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1008" name="Freeform 120"/>
            <p:cNvSpPr>
              <a:spLocks/>
            </p:cNvSpPr>
            <p:nvPr/>
          </p:nvSpPr>
          <p:spPr bwMode="auto">
            <a:xfrm>
              <a:off x="1635" y="2647"/>
              <a:ext cx="109" cy="309"/>
            </a:xfrm>
            <a:custGeom>
              <a:avLst/>
              <a:gdLst>
                <a:gd name="T0" fmla="*/ 1 w 105"/>
                <a:gd name="T1" fmla="*/ 0 h 354"/>
                <a:gd name="T2" fmla="*/ 163 w 105"/>
                <a:gd name="T3" fmla="*/ 3 h 354"/>
                <a:gd name="T4" fmla="*/ 127 w 105"/>
                <a:gd name="T5" fmla="*/ 3 h 354"/>
                <a:gd name="T6" fmla="*/ 146 w 105"/>
                <a:gd name="T7" fmla="*/ 8 h 354"/>
                <a:gd name="T8" fmla="*/ 146 w 105"/>
                <a:gd name="T9" fmla="*/ 19 h 354"/>
                <a:gd name="T10" fmla="*/ 170 w 105"/>
                <a:gd name="T11" fmla="*/ 22 h 354"/>
                <a:gd name="T12" fmla="*/ 170 w 105"/>
                <a:gd name="T13" fmla="*/ 31 h 354"/>
                <a:gd name="T14" fmla="*/ 146 w 105"/>
                <a:gd name="T15" fmla="*/ 44 h 354"/>
                <a:gd name="T16" fmla="*/ 120 w 105"/>
                <a:gd name="T17" fmla="*/ 46 h 354"/>
                <a:gd name="T18" fmla="*/ 29 w 105"/>
                <a:gd name="T19" fmla="*/ 41 h 354"/>
                <a:gd name="T20" fmla="*/ 12 w 105"/>
                <a:gd name="T21" fmla="*/ 37 h 354"/>
                <a:gd name="T22" fmla="*/ 29 w 105"/>
                <a:gd name="T23" fmla="*/ 32 h 354"/>
                <a:gd name="T24" fmla="*/ 9 w 105"/>
                <a:gd name="T25" fmla="*/ 13 h 354"/>
                <a:gd name="T26" fmla="*/ 35 w 105"/>
                <a:gd name="T27" fmla="*/ 6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1009" name="Freeform 121"/>
            <p:cNvSpPr>
              <a:spLocks/>
            </p:cNvSpPr>
            <p:nvPr/>
          </p:nvSpPr>
          <p:spPr bwMode="auto">
            <a:xfrm>
              <a:off x="3008" y="2583"/>
              <a:ext cx="155" cy="328"/>
            </a:xfrm>
            <a:custGeom>
              <a:avLst/>
              <a:gdLst>
                <a:gd name="T0" fmla="*/ 254 w 149"/>
                <a:gd name="T1" fmla="*/ 3 h 376"/>
                <a:gd name="T2" fmla="*/ 241 w 149"/>
                <a:gd name="T3" fmla="*/ 13 h 376"/>
                <a:gd name="T4" fmla="*/ 225 w 149"/>
                <a:gd name="T5" fmla="*/ 17 h 376"/>
                <a:gd name="T6" fmla="*/ 221 w 149"/>
                <a:gd name="T7" fmla="*/ 18 h 376"/>
                <a:gd name="T8" fmla="*/ 188 w 149"/>
                <a:gd name="T9" fmla="*/ 31 h 376"/>
                <a:gd name="T10" fmla="*/ 149 w 149"/>
                <a:gd name="T11" fmla="*/ 40 h 376"/>
                <a:gd name="T12" fmla="*/ 120 w 149"/>
                <a:gd name="T13" fmla="*/ 46 h 376"/>
                <a:gd name="T14" fmla="*/ 100 w 149"/>
                <a:gd name="T15" fmla="*/ 46 h 376"/>
                <a:gd name="T16" fmla="*/ 33 w 149"/>
                <a:gd name="T17" fmla="*/ 48 h 376"/>
                <a:gd name="T18" fmla="*/ 2 w 149"/>
                <a:gd name="T19" fmla="*/ 44 h 376"/>
                <a:gd name="T20" fmla="*/ 5 w 149"/>
                <a:gd name="T21" fmla="*/ 40 h 376"/>
                <a:gd name="T22" fmla="*/ 8 w 149"/>
                <a:gd name="T23" fmla="*/ 29 h 376"/>
                <a:gd name="T24" fmla="*/ 36 w 149"/>
                <a:gd name="T25" fmla="*/ 25 h 376"/>
                <a:gd name="T26" fmla="*/ 60 w 149"/>
                <a:gd name="T27" fmla="*/ 14 h 376"/>
                <a:gd name="T28" fmla="*/ 76 w 149"/>
                <a:gd name="T29" fmla="*/ 10 h 376"/>
                <a:gd name="T30" fmla="*/ 144 w 149"/>
                <a:gd name="T31" fmla="*/ 3 h 376"/>
                <a:gd name="T32" fmla="*/ 221 w 149"/>
                <a:gd name="T33" fmla="*/ 3 h 376"/>
                <a:gd name="T34" fmla="*/ 25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1010" name="Freeform 122"/>
            <p:cNvSpPr>
              <a:spLocks/>
            </p:cNvSpPr>
            <p:nvPr/>
          </p:nvSpPr>
          <p:spPr bwMode="auto">
            <a:xfrm>
              <a:off x="1714" y="1020"/>
              <a:ext cx="99" cy="440"/>
            </a:xfrm>
            <a:custGeom>
              <a:avLst/>
              <a:gdLst>
                <a:gd name="T0" fmla="*/ 41 w 96"/>
                <a:gd name="T1" fmla="*/ 63 h 504"/>
                <a:gd name="T2" fmla="*/ 96 w 96"/>
                <a:gd name="T3" fmla="*/ 65 h 504"/>
                <a:gd name="T4" fmla="*/ 113 w 96"/>
                <a:gd name="T5" fmla="*/ 59 h 504"/>
                <a:gd name="T6" fmla="*/ 113 w 96"/>
                <a:gd name="T7" fmla="*/ 42 h 504"/>
                <a:gd name="T8" fmla="*/ 140 w 96"/>
                <a:gd name="T9" fmla="*/ 28 h 504"/>
                <a:gd name="T10" fmla="*/ 151 w 96"/>
                <a:gd name="T11" fmla="*/ 23 h 504"/>
                <a:gd name="T12" fmla="*/ 140 w 96"/>
                <a:gd name="T13" fmla="*/ 7 h 504"/>
                <a:gd name="T14" fmla="*/ 122 w 96"/>
                <a:gd name="T15" fmla="*/ 3 h 504"/>
                <a:gd name="T16" fmla="*/ 44 w 96"/>
                <a:gd name="T17" fmla="*/ 3 h 504"/>
                <a:gd name="T18" fmla="*/ 41 w 96"/>
                <a:gd name="T19" fmla="*/ 16 h 504"/>
                <a:gd name="T20" fmla="*/ 47 w 96"/>
                <a:gd name="T21" fmla="*/ 47 h 504"/>
                <a:gd name="T22" fmla="*/ 62 w 96"/>
                <a:gd name="T23" fmla="*/ 53 h 504"/>
                <a:gd name="T24" fmla="*/ 39 w 96"/>
                <a:gd name="T25" fmla="*/ 62 h 504"/>
                <a:gd name="T26" fmla="*/ 41 w 96"/>
                <a:gd name="T27" fmla="*/ 6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1011" name="Freeform 123"/>
            <p:cNvSpPr>
              <a:spLocks/>
            </p:cNvSpPr>
            <p:nvPr/>
          </p:nvSpPr>
          <p:spPr bwMode="auto">
            <a:xfrm>
              <a:off x="3431" y="1007"/>
              <a:ext cx="156" cy="358"/>
            </a:xfrm>
            <a:custGeom>
              <a:avLst/>
              <a:gdLst>
                <a:gd name="T0" fmla="*/ 5 w 150"/>
                <a:gd name="T1" fmla="*/ 50 h 410"/>
                <a:gd name="T2" fmla="*/ 73 w 150"/>
                <a:gd name="T3" fmla="*/ 54 h 410"/>
                <a:gd name="T4" fmla="*/ 144 w 150"/>
                <a:gd name="T5" fmla="*/ 52 h 410"/>
                <a:gd name="T6" fmla="*/ 168 w 150"/>
                <a:gd name="T7" fmla="*/ 47 h 410"/>
                <a:gd name="T8" fmla="*/ 207 w 150"/>
                <a:gd name="T9" fmla="*/ 36 h 410"/>
                <a:gd name="T10" fmla="*/ 231 w 150"/>
                <a:gd name="T11" fmla="*/ 29 h 410"/>
                <a:gd name="T12" fmla="*/ 244 w 150"/>
                <a:gd name="T13" fmla="*/ 25 h 410"/>
                <a:gd name="T14" fmla="*/ 250 w 150"/>
                <a:gd name="T15" fmla="*/ 15 h 410"/>
                <a:gd name="T16" fmla="*/ 260 w 150"/>
                <a:gd name="T17" fmla="*/ 13 h 410"/>
                <a:gd name="T18" fmla="*/ 263 w 150"/>
                <a:gd name="T19" fmla="*/ 6 h 410"/>
                <a:gd name="T20" fmla="*/ 234 w 150"/>
                <a:gd name="T21" fmla="*/ 0 h 410"/>
                <a:gd name="T22" fmla="*/ 168 w 150"/>
                <a:gd name="T23" fmla="*/ 3 h 410"/>
                <a:gd name="T24" fmla="*/ 138 w 150"/>
                <a:gd name="T25" fmla="*/ 7 h 410"/>
                <a:gd name="T26" fmla="*/ 119 w 150"/>
                <a:gd name="T27" fmla="*/ 18 h 410"/>
                <a:gd name="T28" fmla="*/ 104 w 150"/>
                <a:gd name="T29" fmla="*/ 21 h 410"/>
                <a:gd name="T30" fmla="*/ 76 w 150"/>
                <a:gd name="T31" fmla="*/ 29 h 410"/>
                <a:gd name="T32" fmla="*/ 73 w 150"/>
                <a:gd name="T33" fmla="*/ 30 h 410"/>
                <a:gd name="T34" fmla="*/ 60 w 150"/>
                <a:gd name="T35" fmla="*/ 30 h 410"/>
                <a:gd name="T36" fmla="*/ 56 w 150"/>
                <a:gd name="T37" fmla="*/ 33 h 410"/>
                <a:gd name="T38" fmla="*/ 50 w 150"/>
                <a:gd name="T39" fmla="*/ 34 h 410"/>
                <a:gd name="T40" fmla="*/ 31 w 150"/>
                <a:gd name="T41" fmla="*/ 45 h 410"/>
                <a:gd name="T42" fmla="*/ 10 w 150"/>
                <a:gd name="T43" fmla="*/ 50 h 410"/>
                <a:gd name="T44" fmla="*/ 2 w 150"/>
                <a:gd name="T45" fmla="*/ 51 h 410"/>
                <a:gd name="T46" fmla="*/ 5 w 150"/>
                <a:gd name="T47" fmla="*/ 50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grpSp>
        <p:nvGrpSpPr>
          <p:cNvPr id="40995" name="Group 113"/>
          <p:cNvGrpSpPr>
            <a:grpSpLocks/>
          </p:cNvGrpSpPr>
          <p:nvPr/>
        </p:nvGrpSpPr>
        <p:grpSpPr bwMode="auto">
          <a:xfrm>
            <a:off x="6083300" y="3154363"/>
            <a:ext cx="1289050" cy="1435100"/>
            <a:chOff x="1084" y="711"/>
            <a:chExt cx="2950" cy="2769"/>
          </a:xfrm>
        </p:grpSpPr>
        <p:grpSp>
          <p:nvGrpSpPr>
            <p:cNvPr id="40996" name="Group 114"/>
            <p:cNvGrpSpPr>
              <a:grpSpLocks/>
            </p:cNvGrpSpPr>
            <p:nvPr/>
          </p:nvGrpSpPr>
          <p:grpSpPr bwMode="auto">
            <a:xfrm>
              <a:off x="1084" y="711"/>
              <a:ext cx="2950" cy="2769"/>
              <a:chOff x="2707" y="548"/>
              <a:chExt cx="2950" cy="2769"/>
            </a:xfrm>
          </p:grpSpPr>
          <p:grpSp>
            <p:nvGrpSpPr>
              <p:cNvPr id="41002" name="Group 115"/>
              <p:cNvGrpSpPr>
                <a:grpSpLocks/>
              </p:cNvGrpSpPr>
              <p:nvPr/>
            </p:nvGrpSpPr>
            <p:grpSpPr bwMode="auto">
              <a:xfrm>
                <a:off x="3180" y="1046"/>
                <a:ext cx="2105" cy="1421"/>
                <a:chOff x="578" y="2316"/>
                <a:chExt cx="2105" cy="1421"/>
              </a:xfrm>
            </p:grpSpPr>
            <p:sp>
              <p:nvSpPr>
                <p:cNvPr id="41004" name="Freeform 116" descr="Cork"/>
                <p:cNvSpPr>
                  <a:spLocks/>
                </p:cNvSpPr>
                <p:nvPr/>
              </p:nvSpPr>
              <p:spPr bwMode="auto">
                <a:xfrm>
                  <a:off x="633" y="2316"/>
                  <a:ext cx="2050" cy="256"/>
                </a:xfrm>
                <a:custGeom>
                  <a:avLst/>
                  <a:gdLst>
                    <a:gd name="T0" fmla="*/ 999417295 w 592"/>
                    <a:gd name="T1" fmla="*/ 580990137 h 90"/>
                    <a:gd name="T2" fmla="*/ 2147483647 w 592"/>
                    <a:gd name="T3" fmla="*/ 284131635 h 90"/>
                    <a:gd name="T4" fmla="*/ 2147483647 w 592"/>
                    <a:gd name="T5" fmla="*/ 231474836 h 90"/>
                    <a:gd name="T6" fmla="*/ 2147483647 w 592"/>
                    <a:gd name="T7" fmla="*/ 206717673 h 90"/>
                    <a:gd name="T8" fmla="*/ 2147483647 w 592"/>
                    <a:gd name="T9" fmla="*/ 220234351 h 90"/>
                    <a:gd name="T10" fmla="*/ 2147483647 w 592"/>
                    <a:gd name="T11" fmla="*/ 258681225 h 90"/>
                    <a:gd name="T12" fmla="*/ 2147483647 w 592"/>
                    <a:gd name="T13" fmla="*/ 297660427 h 90"/>
                    <a:gd name="T14" fmla="*/ 2147483647 w 592"/>
                    <a:gd name="T15" fmla="*/ 336107332 h 90"/>
                    <a:gd name="T16" fmla="*/ 2147483647 w 592"/>
                    <a:gd name="T17" fmla="*/ 284131635 h 90"/>
                    <a:gd name="T18" fmla="*/ 2147483647 w 592"/>
                    <a:gd name="T19" fmla="*/ 104646244 h 90"/>
                    <a:gd name="T20" fmla="*/ 2147483647 w 592"/>
                    <a:gd name="T21" fmla="*/ 0 h 90"/>
                    <a:gd name="T22" fmla="*/ 2147483647 w 592"/>
                    <a:gd name="T23" fmla="*/ 13515554 h 90"/>
                    <a:gd name="T24" fmla="*/ 2147483647 w 592"/>
                    <a:gd name="T25" fmla="*/ 193016781 h 90"/>
                    <a:gd name="T26" fmla="*/ 2147483647 w 592"/>
                    <a:gd name="T27" fmla="*/ 231474836 h 90"/>
                    <a:gd name="T28" fmla="*/ 2147483647 w 592"/>
                    <a:gd name="T29" fmla="*/ 387702198 h 90"/>
                    <a:gd name="T30" fmla="*/ 2147483647 w 592"/>
                    <a:gd name="T31" fmla="*/ 42694305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41005" name="Freeform 117" descr="Cork"/>
                <p:cNvSpPr>
                  <a:spLocks/>
                </p:cNvSpPr>
                <p:nvPr/>
              </p:nvSpPr>
              <p:spPr bwMode="auto">
                <a:xfrm>
                  <a:off x="578" y="2506"/>
                  <a:ext cx="2074" cy="1231"/>
                </a:xfrm>
                <a:custGeom>
                  <a:avLst/>
                  <a:gdLst>
                    <a:gd name="T0" fmla="*/ 2147483647 w 599"/>
                    <a:gd name="T1" fmla="*/ 0 h 432"/>
                    <a:gd name="T2" fmla="*/ 2147483647 w 599"/>
                    <a:gd name="T3" fmla="*/ 39219871 h 432"/>
                    <a:gd name="T4" fmla="*/ 2147483647 w 599"/>
                    <a:gd name="T5" fmla="*/ 65365849 h 432"/>
                    <a:gd name="T6" fmla="*/ 2147483647 w 599"/>
                    <a:gd name="T7" fmla="*/ 158518953 h 432"/>
                    <a:gd name="T8" fmla="*/ 2147483647 w 599"/>
                    <a:gd name="T9" fmla="*/ 610224581 h 432"/>
                    <a:gd name="T10" fmla="*/ 2147483647 w 599"/>
                    <a:gd name="T11" fmla="*/ 1380265387 h 432"/>
                    <a:gd name="T12" fmla="*/ 2147483647 w 599"/>
                    <a:gd name="T13" fmla="*/ 1764092888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0947910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095510427 w 599"/>
                    <a:gd name="T43" fmla="*/ 2147483647 h 432"/>
                    <a:gd name="T44" fmla="*/ 852385591 w 599"/>
                    <a:gd name="T45" fmla="*/ 2147483647 h 432"/>
                    <a:gd name="T46" fmla="*/ 1356547980 w 599"/>
                    <a:gd name="T47" fmla="*/ 2147483647 h 432"/>
                    <a:gd name="T48" fmla="*/ 2095510427 w 599"/>
                    <a:gd name="T49" fmla="*/ 2147483647 h 432"/>
                    <a:gd name="T50" fmla="*/ 2147483647 w 599"/>
                    <a:gd name="T51" fmla="*/ 1738857544 h 432"/>
                    <a:gd name="T52" fmla="*/ 2147483647 w 599"/>
                    <a:gd name="T53" fmla="*/ 1247019673 h 432"/>
                    <a:gd name="T54" fmla="*/ 2147483647 w 599"/>
                    <a:gd name="T55" fmla="*/ 835419979 h 432"/>
                    <a:gd name="T56" fmla="*/ 2147483647 w 599"/>
                    <a:gd name="T57" fmla="*/ 544845407 h 432"/>
                    <a:gd name="T58" fmla="*/ 2147483647 w 599"/>
                    <a:gd name="T59" fmla="*/ 197734131 h 432"/>
                    <a:gd name="T60" fmla="*/ 2147483647 w 599"/>
                    <a:gd name="T61" fmla="*/ 93153078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pic>
            <p:nvPicPr>
              <p:cNvPr id="41003" name="Picture 118"/>
              <p:cNvPicPr>
                <a:picLocks noChangeArrowheads="1"/>
              </p:cNvPicPr>
              <p:nvPr/>
            </p:nvPicPr>
            <p:blipFill>
              <a:blip r:embed="rId4" cstate="screen">
                <a:lum bright="8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alpha val="0"/>
                      </a:srgbClr>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40997" name="Freeform 119"/>
            <p:cNvSpPr>
              <a:spLocks/>
            </p:cNvSpPr>
            <p:nvPr/>
          </p:nvSpPr>
          <p:spPr bwMode="auto">
            <a:xfrm>
              <a:off x="1616" y="2649"/>
              <a:ext cx="88" cy="277"/>
            </a:xfrm>
            <a:custGeom>
              <a:avLst/>
              <a:gdLst>
                <a:gd name="T0" fmla="*/ 122 w 85"/>
                <a:gd name="T1" fmla="*/ 19 h 318"/>
                <a:gd name="T2" fmla="*/ 106 w 85"/>
                <a:gd name="T3" fmla="*/ 9 h 318"/>
                <a:gd name="T4" fmla="*/ 80 w 85"/>
                <a:gd name="T5" fmla="*/ 5 h 318"/>
                <a:gd name="T6" fmla="*/ 92 w 85"/>
                <a:gd name="T7" fmla="*/ 9 h 318"/>
                <a:gd name="T8" fmla="*/ 106 w 85"/>
                <a:gd name="T9" fmla="*/ 3 h 318"/>
                <a:gd name="T10" fmla="*/ 63 w 85"/>
                <a:gd name="T11" fmla="*/ 3 h 318"/>
                <a:gd name="T12" fmla="*/ 63 w 85"/>
                <a:gd name="T13" fmla="*/ 5 h 318"/>
                <a:gd name="T14" fmla="*/ 80 w 85"/>
                <a:gd name="T15" fmla="*/ 24 h 318"/>
                <a:gd name="T16" fmla="*/ 47 w 85"/>
                <a:gd name="T17" fmla="*/ 20 h 318"/>
                <a:gd name="T18" fmla="*/ 63 w 85"/>
                <a:gd name="T19" fmla="*/ 16 h 318"/>
                <a:gd name="T20" fmla="*/ 80 w 85"/>
                <a:gd name="T21" fmla="*/ 20 h 318"/>
                <a:gd name="T22" fmla="*/ 63 w 85"/>
                <a:gd name="T23" fmla="*/ 13 h 318"/>
                <a:gd name="T24" fmla="*/ 80 w 85"/>
                <a:gd name="T25" fmla="*/ 19 h 318"/>
                <a:gd name="T26" fmla="*/ 63 w 85"/>
                <a:gd name="T27" fmla="*/ 15 h 318"/>
                <a:gd name="T28" fmla="*/ 80 w 85"/>
                <a:gd name="T29" fmla="*/ 18 h 318"/>
                <a:gd name="T30" fmla="*/ 92 w 85"/>
                <a:gd name="T31" fmla="*/ 21 h 318"/>
                <a:gd name="T32" fmla="*/ 122 w 85"/>
                <a:gd name="T33" fmla="*/ 25 h 318"/>
                <a:gd name="T34" fmla="*/ 134 w 85"/>
                <a:gd name="T35" fmla="*/ 29 h 318"/>
                <a:gd name="T36" fmla="*/ 122 w 85"/>
                <a:gd name="T37" fmla="*/ 35 h 318"/>
                <a:gd name="T38" fmla="*/ 106 w 85"/>
                <a:gd name="T39" fmla="*/ 33 h 318"/>
                <a:gd name="T40" fmla="*/ 92 w 85"/>
                <a:gd name="T41" fmla="*/ 39 h 318"/>
                <a:gd name="T42" fmla="*/ 63 w 85"/>
                <a:gd name="T43" fmla="*/ 37 h 318"/>
                <a:gd name="T44" fmla="*/ 47 w 85"/>
                <a:gd name="T45" fmla="*/ 25 h 318"/>
                <a:gd name="T46" fmla="*/ 37 w 85"/>
                <a:gd name="T47" fmla="*/ 31 h 318"/>
                <a:gd name="T48" fmla="*/ 5 w 85"/>
                <a:gd name="T49" fmla="*/ 26 h 318"/>
                <a:gd name="T50" fmla="*/ 63 w 85"/>
                <a:gd name="T51" fmla="*/ 18 h 318"/>
                <a:gd name="T52" fmla="*/ 106 w 85"/>
                <a:gd name="T53" fmla="*/ 21 h 318"/>
                <a:gd name="T54" fmla="*/ 122 w 85"/>
                <a:gd name="T55" fmla="*/ 28 h 318"/>
                <a:gd name="T56" fmla="*/ 106 w 85"/>
                <a:gd name="T57" fmla="*/ 24 h 318"/>
                <a:gd name="T58" fmla="*/ 106 w 85"/>
                <a:gd name="T59" fmla="*/ 3 h 318"/>
                <a:gd name="T60" fmla="*/ 80 w 85"/>
                <a:gd name="T61" fmla="*/ 4 h 318"/>
                <a:gd name="T62" fmla="*/ 37 w 85"/>
                <a:gd name="T63" fmla="*/ 5 h 318"/>
                <a:gd name="T64" fmla="*/ 63 w 85"/>
                <a:gd name="T65" fmla="*/ 12 h 318"/>
                <a:gd name="T66" fmla="*/ 92 w 85"/>
                <a:gd name="T67" fmla="*/ 17 h 318"/>
                <a:gd name="T68" fmla="*/ 122 w 85"/>
                <a:gd name="T69" fmla="*/ 19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0998" name="Freeform 120"/>
            <p:cNvSpPr>
              <a:spLocks/>
            </p:cNvSpPr>
            <p:nvPr/>
          </p:nvSpPr>
          <p:spPr bwMode="auto">
            <a:xfrm>
              <a:off x="1635" y="2647"/>
              <a:ext cx="109" cy="309"/>
            </a:xfrm>
            <a:custGeom>
              <a:avLst/>
              <a:gdLst>
                <a:gd name="T0" fmla="*/ 1 w 105"/>
                <a:gd name="T1" fmla="*/ 0 h 354"/>
                <a:gd name="T2" fmla="*/ 163 w 105"/>
                <a:gd name="T3" fmla="*/ 3 h 354"/>
                <a:gd name="T4" fmla="*/ 127 w 105"/>
                <a:gd name="T5" fmla="*/ 3 h 354"/>
                <a:gd name="T6" fmla="*/ 146 w 105"/>
                <a:gd name="T7" fmla="*/ 8 h 354"/>
                <a:gd name="T8" fmla="*/ 146 w 105"/>
                <a:gd name="T9" fmla="*/ 19 h 354"/>
                <a:gd name="T10" fmla="*/ 170 w 105"/>
                <a:gd name="T11" fmla="*/ 22 h 354"/>
                <a:gd name="T12" fmla="*/ 170 w 105"/>
                <a:gd name="T13" fmla="*/ 31 h 354"/>
                <a:gd name="T14" fmla="*/ 146 w 105"/>
                <a:gd name="T15" fmla="*/ 44 h 354"/>
                <a:gd name="T16" fmla="*/ 120 w 105"/>
                <a:gd name="T17" fmla="*/ 46 h 354"/>
                <a:gd name="T18" fmla="*/ 29 w 105"/>
                <a:gd name="T19" fmla="*/ 41 h 354"/>
                <a:gd name="T20" fmla="*/ 12 w 105"/>
                <a:gd name="T21" fmla="*/ 37 h 354"/>
                <a:gd name="T22" fmla="*/ 29 w 105"/>
                <a:gd name="T23" fmla="*/ 32 h 354"/>
                <a:gd name="T24" fmla="*/ 9 w 105"/>
                <a:gd name="T25" fmla="*/ 13 h 354"/>
                <a:gd name="T26" fmla="*/ 35 w 105"/>
                <a:gd name="T27" fmla="*/ 6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0999" name="Freeform 121"/>
            <p:cNvSpPr>
              <a:spLocks/>
            </p:cNvSpPr>
            <p:nvPr/>
          </p:nvSpPr>
          <p:spPr bwMode="auto">
            <a:xfrm>
              <a:off x="3008" y="2583"/>
              <a:ext cx="155" cy="328"/>
            </a:xfrm>
            <a:custGeom>
              <a:avLst/>
              <a:gdLst>
                <a:gd name="T0" fmla="*/ 254 w 149"/>
                <a:gd name="T1" fmla="*/ 3 h 376"/>
                <a:gd name="T2" fmla="*/ 241 w 149"/>
                <a:gd name="T3" fmla="*/ 13 h 376"/>
                <a:gd name="T4" fmla="*/ 225 w 149"/>
                <a:gd name="T5" fmla="*/ 17 h 376"/>
                <a:gd name="T6" fmla="*/ 221 w 149"/>
                <a:gd name="T7" fmla="*/ 18 h 376"/>
                <a:gd name="T8" fmla="*/ 188 w 149"/>
                <a:gd name="T9" fmla="*/ 31 h 376"/>
                <a:gd name="T10" fmla="*/ 149 w 149"/>
                <a:gd name="T11" fmla="*/ 40 h 376"/>
                <a:gd name="T12" fmla="*/ 120 w 149"/>
                <a:gd name="T13" fmla="*/ 46 h 376"/>
                <a:gd name="T14" fmla="*/ 100 w 149"/>
                <a:gd name="T15" fmla="*/ 46 h 376"/>
                <a:gd name="T16" fmla="*/ 33 w 149"/>
                <a:gd name="T17" fmla="*/ 48 h 376"/>
                <a:gd name="T18" fmla="*/ 2 w 149"/>
                <a:gd name="T19" fmla="*/ 44 h 376"/>
                <a:gd name="T20" fmla="*/ 5 w 149"/>
                <a:gd name="T21" fmla="*/ 40 h 376"/>
                <a:gd name="T22" fmla="*/ 8 w 149"/>
                <a:gd name="T23" fmla="*/ 29 h 376"/>
                <a:gd name="T24" fmla="*/ 36 w 149"/>
                <a:gd name="T25" fmla="*/ 25 h 376"/>
                <a:gd name="T26" fmla="*/ 60 w 149"/>
                <a:gd name="T27" fmla="*/ 14 h 376"/>
                <a:gd name="T28" fmla="*/ 76 w 149"/>
                <a:gd name="T29" fmla="*/ 10 h 376"/>
                <a:gd name="T30" fmla="*/ 144 w 149"/>
                <a:gd name="T31" fmla="*/ 3 h 376"/>
                <a:gd name="T32" fmla="*/ 221 w 149"/>
                <a:gd name="T33" fmla="*/ 3 h 376"/>
                <a:gd name="T34" fmla="*/ 25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1000" name="Freeform 122"/>
            <p:cNvSpPr>
              <a:spLocks/>
            </p:cNvSpPr>
            <p:nvPr/>
          </p:nvSpPr>
          <p:spPr bwMode="auto">
            <a:xfrm>
              <a:off x="1714" y="1020"/>
              <a:ext cx="99" cy="440"/>
            </a:xfrm>
            <a:custGeom>
              <a:avLst/>
              <a:gdLst>
                <a:gd name="T0" fmla="*/ 41 w 96"/>
                <a:gd name="T1" fmla="*/ 63 h 504"/>
                <a:gd name="T2" fmla="*/ 96 w 96"/>
                <a:gd name="T3" fmla="*/ 65 h 504"/>
                <a:gd name="T4" fmla="*/ 113 w 96"/>
                <a:gd name="T5" fmla="*/ 59 h 504"/>
                <a:gd name="T6" fmla="*/ 113 w 96"/>
                <a:gd name="T7" fmla="*/ 42 h 504"/>
                <a:gd name="T8" fmla="*/ 140 w 96"/>
                <a:gd name="T9" fmla="*/ 28 h 504"/>
                <a:gd name="T10" fmla="*/ 151 w 96"/>
                <a:gd name="T11" fmla="*/ 23 h 504"/>
                <a:gd name="T12" fmla="*/ 140 w 96"/>
                <a:gd name="T13" fmla="*/ 7 h 504"/>
                <a:gd name="T14" fmla="*/ 122 w 96"/>
                <a:gd name="T15" fmla="*/ 3 h 504"/>
                <a:gd name="T16" fmla="*/ 44 w 96"/>
                <a:gd name="T17" fmla="*/ 3 h 504"/>
                <a:gd name="T18" fmla="*/ 41 w 96"/>
                <a:gd name="T19" fmla="*/ 16 h 504"/>
                <a:gd name="T20" fmla="*/ 47 w 96"/>
                <a:gd name="T21" fmla="*/ 47 h 504"/>
                <a:gd name="T22" fmla="*/ 62 w 96"/>
                <a:gd name="T23" fmla="*/ 53 h 504"/>
                <a:gd name="T24" fmla="*/ 39 w 96"/>
                <a:gd name="T25" fmla="*/ 62 h 504"/>
                <a:gd name="T26" fmla="*/ 41 w 96"/>
                <a:gd name="T27" fmla="*/ 6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1001" name="Freeform 123"/>
            <p:cNvSpPr>
              <a:spLocks/>
            </p:cNvSpPr>
            <p:nvPr/>
          </p:nvSpPr>
          <p:spPr bwMode="auto">
            <a:xfrm>
              <a:off x="3431" y="1007"/>
              <a:ext cx="156" cy="358"/>
            </a:xfrm>
            <a:custGeom>
              <a:avLst/>
              <a:gdLst>
                <a:gd name="T0" fmla="*/ 5 w 150"/>
                <a:gd name="T1" fmla="*/ 50 h 410"/>
                <a:gd name="T2" fmla="*/ 73 w 150"/>
                <a:gd name="T3" fmla="*/ 54 h 410"/>
                <a:gd name="T4" fmla="*/ 144 w 150"/>
                <a:gd name="T5" fmla="*/ 52 h 410"/>
                <a:gd name="T6" fmla="*/ 168 w 150"/>
                <a:gd name="T7" fmla="*/ 47 h 410"/>
                <a:gd name="T8" fmla="*/ 207 w 150"/>
                <a:gd name="T9" fmla="*/ 36 h 410"/>
                <a:gd name="T10" fmla="*/ 231 w 150"/>
                <a:gd name="T11" fmla="*/ 29 h 410"/>
                <a:gd name="T12" fmla="*/ 244 w 150"/>
                <a:gd name="T13" fmla="*/ 25 h 410"/>
                <a:gd name="T14" fmla="*/ 250 w 150"/>
                <a:gd name="T15" fmla="*/ 15 h 410"/>
                <a:gd name="T16" fmla="*/ 260 w 150"/>
                <a:gd name="T17" fmla="*/ 13 h 410"/>
                <a:gd name="T18" fmla="*/ 263 w 150"/>
                <a:gd name="T19" fmla="*/ 6 h 410"/>
                <a:gd name="T20" fmla="*/ 234 w 150"/>
                <a:gd name="T21" fmla="*/ 0 h 410"/>
                <a:gd name="T22" fmla="*/ 168 w 150"/>
                <a:gd name="T23" fmla="*/ 3 h 410"/>
                <a:gd name="T24" fmla="*/ 138 w 150"/>
                <a:gd name="T25" fmla="*/ 7 h 410"/>
                <a:gd name="T26" fmla="*/ 119 w 150"/>
                <a:gd name="T27" fmla="*/ 18 h 410"/>
                <a:gd name="T28" fmla="*/ 104 w 150"/>
                <a:gd name="T29" fmla="*/ 21 h 410"/>
                <a:gd name="T30" fmla="*/ 76 w 150"/>
                <a:gd name="T31" fmla="*/ 29 h 410"/>
                <a:gd name="T32" fmla="*/ 73 w 150"/>
                <a:gd name="T33" fmla="*/ 30 h 410"/>
                <a:gd name="T34" fmla="*/ 60 w 150"/>
                <a:gd name="T35" fmla="*/ 30 h 410"/>
                <a:gd name="T36" fmla="*/ 56 w 150"/>
                <a:gd name="T37" fmla="*/ 33 h 410"/>
                <a:gd name="T38" fmla="*/ 50 w 150"/>
                <a:gd name="T39" fmla="*/ 34 h 410"/>
                <a:gd name="T40" fmla="*/ 31 w 150"/>
                <a:gd name="T41" fmla="*/ 45 h 410"/>
                <a:gd name="T42" fmla="*/ 10 w 150"/>
                <a:gd name="T43" fmla="*/ 50 h 410"/>
                <a:gd name="T44" fmla="*/ 2 w 150"/>
                <a:gd name="T45" fmla="*/ 51 h 410"/>
                <a:gd name="T46" fmla="*/ 5 w 150"/>
                <a:gd name="T47" fmla="*/ 50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446640"/>
                                        </p:tgtEl>
                                        <p:attrNameLst>
                                          <p:attrName>style.visibility</p:attrName>
                                        </p:attrNameLst>
                                      </p:cBhvr>
                                      <p:to>
                                        <p:strVal val="visible"/>
                                      </p:to>
                                    </p:set>
                                    <p:anim calcmode="lin" valueType="num">
                                      <p:cBhvr>
                                        <p:cTn id="7" dur="500" fill="hold"/>
                                        <p:tgtEl>
                                          <p:spTgt spid="446640"/>
                                        </p:tgtEl>
                                        <p:attrNameLst>
                                          <p:attrName>ppt_w</p:attrName>
                                        </p:attrNameLst>
                                      </p:cBhvr>
                                      <p:tavLst>
                                        <p:tav tm="0">
                                          <p:val>
                                            <p:fltVal val="0"/>
                                          </p:val>
                                        </p:tav>
                                        <p:tav tm="100000">
                                          <p:val>
                                            <p:strVal val="#ppt_w"/>
                                          </p:val>
                                        </p:tav>
                                      </p:tavLst>
                                    </p:anim>
                                    <p:anim calcmode="lin" valueType="num">
                                      <p:cBhvr>
                                        <p:cTn id="8" dur="500" fill="hold"/>
                                        <p:tgtEl>
                                          <p:spTgt spid="446640"/>
                                        </p:tgtEl>
                                        <p:attrNameLst>
                                          <p:attrName>ppt_h</p:attrName>
                                        </p:attrNameLst>
                                      </p:cBhvr>
                                      <p:tavLst>
                                        <p:tav tm="0">
                                          <p:val>
                                            <p:fltVal val="0"/>
                                          </p:val>
                                        </p:tav>
                                        <p:tav tm="100000">
                                          <p:val>
                                            <p:strVal val="#ppt_h"/>
                                          </p:val>
                                        </p:tav>
                                      </p:tavLst>
                                    </p:anim>
                                    <p:anim calcmode="lin" valueType="num">
                                      <p:cBhvr>
                                        <p:cTn id="9" dur="500" fill="hold"/>
                                        <p:tgtEl>
                                          <p:spTgt spid="446640"/>
                                        </p:tgtEl>
                                        <p:attrNameLst>
                                          <p:attrName>ppt_x</p:attrName>
                                        </p:attrNameLst>
                                      </p:cBhvr>
                                      <p:tavLst>
                                        <p:tav tm="0">
                                          <p:val>
                                            <p:fltVal val="0.5"/>
                                          </p:val>
                                        </p:tav>
                                        <p:tav tm="100000">
                                          <p:val>
                                            <p:strVal val="#ppt_x"/>
                                          </p:val>
                                        </p:tav>
                                      </p:tavLst>
                                    </p:anim>
                                    <p:anim calcmode="lin" valueType="num">
                                      <p:cBhvr>
                                        <p:cTn id="10" dur="500" fill="hold"/>
                                        <p:tgtEl>
                                          <p:spTgt spid="44664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664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6"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3010"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43011" name="Rectangle 5"/>
          <p:cNvSpPr>
            <a:spLocks noChangeArrowheads="1"/>
          </p:cNvSpPr>
          <p:nvPr/>
        </p:nvSpPr>
        <p:spPr bwMode="auto">
          <a:xfrm>
            <a:off x="3059113" y="879475"/>
            <a:ext cx="1639887"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800" b="1">
                <a:solidFill>
                  <a:schemeClr val="accent2"/>
                </a:solidFill>
                <a:latin typeface="Times" charset="0"/>
              </a:rPr>
              <a:t> </a:t>
            </a:r>
            <a:r>
              <a:rPr lang="en-US" sz="1600" b="1">
                <a:solidFill>
                  <a:schemeClr val="accent2"/>
                </a:solidFill>
              </a:rPr>
              <a:t>MOVU CHILU</a:t>
            </a:r>
          </a:p>
        </p:txBody>
      </p:sp>
      <p:sp>
        <p:nvSpPr>
          <p:cNvPr id="43012"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3013" name="Rectangle 7"/>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grpSp>
        <p:nvGrpSpPr>
          <p:cNvPr id="43014" name="Group 8"/>
          <p:cNvGrpSpPr>
            <a:grpSpLocks/>
          </p:cNvGrpSpPr>
          <p:nvPr/>
        </p:nvGrpSpPr>
        <p:grpSpPr bwMode="auto">
          <a:xfrm>
            <a:off x="901700" y="2603500"/>
            <a:ext cx="2201863" cy="1765300"/>
            <a:chOff x="568" y="1640"/>
            <a:chExt cx="1387" cy="1112"/>
          </a:xfrm>
        </p:grpSpPr>
        <p:grpSp>
          <p:nvGrpSpPr>
            <p:cNvPr id="43087" name="Group 9"/>
            <p:cNvGrpSpPr>
              <a:grpSpLocks/>
            </p:cNvGrpSpPr>
            <p:nvPr/>
          </p:nvGrpSpPr>
          <p:grpSpPr bwMode="auto">
            <a:xfrm>
              <a:off x="568" y="1640"/>
              <a:ext cx="1249" cy="1112"/>
              <a:chOff x="568" y="1640"/>
              <a:chExt cx="1249" cy="1112"/>
            </a:xfrm>
          </p:grpSpPr>
          <p:sp>
            <p:nvSpPr>
              <p:cNvPr id="600074" name="Oval 10"/>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3090" name="Freeform 11"/>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43091" name="Freeform 12"/>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grpSp>
        <p:sp>
          <p:nvSpPr>
            <p:cNvPr id="600077" name="Rectangle 13"/>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charset="0"/>
                  <a:ea typeface="+mn-ea"/>
                  <a:cs typeface="+mn-cs"/>
                </a:rPr>
                <a:t>A </a:t>
              </a:r>
              <a:r>
                <a:rPr lang="en-US" sz="6000">
                  <a:solidFill>
                    <a:srgbClr val="51DC00"/>
                  </a:solidFill>
                  <a:latin typeface="Times" charset="0"/>
                  <a:ea typeface="+mn-ea"/>
                  <a:cs typeface="+mn-cs"/>
                </a:rPr>
                <a:t>M</a:t>
              </a:r>
              <a:r>
                <a:rPr lang="en-US" sz="3600">
                  <a:solidFill>
                    <a:schemeClr val="tx2"/>
                  </a:solidFill>
                  <a:latin typeface="Times" charset="0"/>
                  <a:ea typeface="+mn-ea"/>
                  <a:cs typeface="+mn-cs"/>
                </a:rPr>
                <a:t> C</a:t>
              </a:r>
            </a:p>
          </p:txBody>
        </p:sp>
      </p:grpSp>
      <p:sp>
        <p:nvSpPr>
          <p:cNvPr id="43015" name="Line 14"/>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016" name="Line 15"/>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017" name="Line 16"/>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018" name="Line 17"/>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019" name="Line 18"/>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020" name="Line 19"/>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021" name="Rectangle 20"/>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3022" name="Rectangle 21"/>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600086" name="Rectangle 22"/>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charset="0"/>
                <a:ea typeface="+mn-ea"/>
                <a:cs typeface="+mn-cs"/>
              </a:rPr>
              <a:t>7</a:t>
            </a:r>
          </a:p>
        </p:txBody>
      </p:sp>
      <p:sp>
        <p:nvSpPr>
          <p:cNvPr id="600087" name="Line 23"/>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600088" name="Rectangle 24"/>
          <p:cNvSpPr>
            <a:spLocks noChangeArrowheads="1"/>
          </p:cNvSpPr>
          <p:nvPr/>
        </p:nvSpPr>
        <p:spPr bwMode="auto">
          <a:xfrm>
            <a:off x="4786313" y="852488"/>
            <a:ext cx="2165350" cy="5159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800" b="1">
                <a:solidFill>
                  <a:srgbClr val="FAFD00"/>
                </a:solidFill>
                <a:latin typeface="Times" charset="0"/>
                <a:ea typeface="+mn-ea"/>
                <a:cs typeface="+mn-cs"/>
              </a:rPr>
              <a:t>ca. 1000 B.C.</a:t>
            </a:r>
          </a:p>
        </p:txBody>
      </p:sp>
      <p:sp>
        <p:nvSpPr>
          <p:cNvPr id="600089" name="Text Box 25"/>
          <p:cNvSpPr txBox="1">
            <a:spLocks noChangeArrowheads="1"/>
          </p:cNvSpPr>
          <p:nvPr/>
        </p:nvSpPr>
        <p:spPr bwMode="auto">
          <a:xfrm>
            <a:off x="1765300" y="-22225"/>
            <a:ext cx="5668963" cy="336550"/>
          </a:xfrm>
          <a:prstGeom prst="rect">
            <a:avLst/>
          </a:prstGeom>
          <a:noFill/>
          <a:ln w="12700">
            <a:noFill/>
            <a:miter lim="800000"/>
            <a:headEnd/>
            <a:tailEnd/>
          </a:ln>
          <a:effectLst>
            <a:outerShdw blurRad="63500" dist="71842" dir="2700000" algn="ctr" rotWithShape="0">
              <a:srgbClr val="000000">
                <a:alpha val="74998"/>
              </a:srgbClr>
            </a:outerShdw>
          </a:effectLst>
        </p:spPr>
        <p:txBody>
          <a:bodyPr>
            <a:spAutoFit/>
          </a:bodyPr>
          <a:lstStyle/>
          <a:p>
            <a:pPr>
              <a:spcBef>
                <a:spcPct val="50000"/>
              </a:spcBef>
              <a:defRPr/>
            </a:pPr>
            <a:r>
              <a:rPr lang="en-US" sz="1600" b="1">
                <a:solidFill>
                  <a:schemeClr val="tx1"/>
                </a:solidFill>
                <a:ea typeface="+mn-ea"/>
                <a:cs typeface="+mn-cs"/>
              </a:rPr>
              <a:t>1 Sam. 15:1; 2 Sam. 2:4; 1 Mov 1:43</a:t>
            </a:r>
          </a:p>
        </p:txBody>
      </p:sp>
      <p:grpSp>
        <p:nvGrpSpPr>
          <p:cNvPr id="43027" name="Group 26"/>
          <p:cNvGrpSpPr>
            <a:grpSpLocks/>
          </p:cNvGrpSpPr>
          <p:nvPr/>
        </p:nvGrpSpPr>
        <p:grpSpPr bwMode="auto">
          <a:xfrm>
            <a:off x="7991475" y="3155950"/>
            <a:ext cx="981075" cy="2836863"/>
            <a:chOff x="5051" y="2165"/>
            <a:chExt cx="618" cy="1161"/>
          </a:xfrm>
        </p:grpSpPr>
        <p:grpSp>
          <p:nvGrpSpPr>
            <p:cNvPr id="43068" name="Group 27"/>
            <p:cNvGrpSpPr>
              <a:grpSpLocks/>
            </p:cNvGrpSpPr>
            <p:nvPr/>
          </p:nvGrpSpPr>
          <p:grpSpPr bwMode="auto">
            <a:xfrm>
              <a:off x="5051" y="2165"/>
              <a:ext cx="618" cy="1161"/>
              <a:chOff x="5051" y="2165"/>
              <a:chExt cx="618" cy="1161"/>
            </a:xfrm>
          </p:grpSpPr>
          <p:sp>
            <p:nvSpPr>
              <p:cNvPr id="43070" name="Freeform 28"/>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3071" name="AutoShape 29"/>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3072" name="Rectangle 30"/>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3073" name="Line 31"/>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074" name="Rectangle 3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3075" name="Rectangle 3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3076" name="Line 3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077" name="Line 35"/>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078" name="Line 36"/>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079" name="Line 37"/>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080" name="Line 38"/>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081" name="Line 39"/>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082" name="Line 40"/>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083" name="Line 41"/>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084" name="Line 4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085" name="Line 43"/>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086" name="Rectangle 44"/>
              <p:cNvSpPr>
                <a:spLocks noChangeArrowheads="1"/>
              </p:cNvSpPr>
              <p:nvPr/>
            </p:nvSpPr>
            <p:spPr bwMode="auto">
              <a:xfrm>
                <a:off x="5051" y="2165"/>
                <a:ext cx="527" cy="1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MOVU</a:t>
                </a:r>
              </a:p>
              <a:p>
                <a:r>
                  <a:rPr lang="en-US" sz="900" b="1">
                    <a:solidFill>
                      <a:srgbClr val="000000"/>
                    </a:solidFill>
                    <a:latin typeface="Chicago" charset="0"/>
                  </a:rPr>
                  <a:t>CHILU</a:t>
                </a:r>
              </a:p>
            </p:txBody>
          </p:sp>
        </p:grpSp>
        <p:sp>
          <p:nvSpPr>
            <p:cNvPr id="43069" name="Rectangle 45"/>
            <p:cNvSpPr>
              <a:spLocks noChangeArrowheads="1"/>
            </p:cNvSpPr>
            <p:nvPr/>
          </p:nvSpPr>
          <p:spPr bwMode="auto">
            <a:xfrm>
              <a:off x="5139" y="2267"/>
              <a:ext cx="390" cy="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43028" name="Text Box 46"/>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3029" name="Text Box 47"/>
          <p:cNvSpPr txBox="1">
            <a:spLocks noChangeArrowheads="1"/>
          </p:cNvSpPr>
          <p:nvPr/>
        </p:nvSpPr>
        <p:spPr bwMode="auto">
          <a:xfrm>
            <a:off x="8594725" y="6403975"/>
            <a:ext cx="323850"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1800" b="1">
                <a:solidFill>
                  <a:schemeClr val="tx1"/>
                </a:solidFill>
              </a:rPr>
              <a:t>4</a:t>
            </a:r>
            <a:endParaRPr lang="en-US" sz="2000">
              <a:solidFill>
                <a:srgbClr val="FFA27C"/>
              </a:solidFill>
              <a:latin typeface="B VAG Rounded Bold" charset="0"/>
            </a:endParaRPr>
          </a:p>
        </p:txBody>
      </p:sp>
      <p:sp>
        <p:nvSpPr>
          <p:cNvPr id="600112" name="Rectangle 48"/>
          <p:cNvSpPr>
            <a:spLocks noChangeArrowheads="1"/>
          </p:cNvSpPr>
          <p:nvPr/>
        </p:nvSpPr>
        <p:spPr bwMode="auto">
          <a:xfrm>
            <a:off x="8081963" y="6529388"/>
            <a:ext cx="339725" cy="268287"/>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20</a:t>
            </a:r>
          </a:p>
        </p:txBody>
      </p:sp>
      <p:sp>
        <p:nvSpPr>
          <p:cNvPr id="43031" name="Text Box 49"/>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b="1">
                <a:solidFill>
                  <a:schemeClr val="tx1"/>
                </a:solidFill>
                <a:latin typeface="Arial" charset="0"/>
              </a:rPr>
              <a:t>Handbook pg. 32-37</a:t>
            </a:r>
          </a:p>
        </p:txBody>
      </p:sp>
      <p:sp>
        <p:nvSpPr>
          <p:cNvPr id="43032" name="Line 79"/>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033" name="Line 80"/>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034" name="Line 81"/>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035" name="Rectangle 82"/>
          <p:cNvSpPr>
            <a:spLocks noChangeArrowheads="1"/>
          </p:cNvSpPr>
          <p:nvPr/>
        </p:nvSpPr>
        <p:spPr bwMode="auto">
          <a:xfrm>
            <a:off x="5429250" y="2909888"/>
            <a:ext cx="142875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3036" name="Rectangle 83"/>
          <p:cNvSpPr>
            <a:spLocks noChangeArrowheads="1"/>
          </p:cNvSpPr>
          <p:nvPr/>
        </p:nvSpPr>
        <p:spPr bwMode="auto">
          <a:xfrm>
            <a:off x="5992813" y="3470275"/>
            <a:ext cx="176212" cy="134778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3037" name="Line 84"/>
          <p:cNvSpPr>
            <a:spLocks noChangeShapeType="1"/>
          </p:cNvSpPr>
          <p:nvPr/>
        </p:nvSpPr>
        <p:spPr bwMode="auto">
          <a:xfrm>
            <a:off x="6092825" y="2921000"/>
            <a:ext cx="0" cy="368300"/>
          </a:xfrm>
          <a:prstGeom prst="line">
            <a:avLst/>
          </a:prstGeom>
          <a:noFill/>
          <a:ln w="50800">
            <a:solidFill>
              <a:schemeClr val="tx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00149" name="Rectangle 85"/>
          <p:cNvSpPr>
            <a:spLocks noChangeArrowheads="1"/>
          </p:cNvSpPr>
          <p:nvPr/>
        </p:nvSpPr>
        <p:spPr bwMode="auto">
          <a:xfrm>
            <a:off x="2765425" y="3538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600177" name="Rectangle 113"/>
          <p:cNvSpPr>
            <a:spLocks noChangeArrowheads="1"/>
          </p:cNvSpPr>
          <p:nvPr/>
        </p:nvSpPr>
        <p:spPr bwMode="auto">
          <a:xfrm>
            <a:off x="3863975" y="1389063"/>
            <a:ext cx="1428750" cy="515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800" b="1">
                <a:solidFill>
                  <a:schemeClr val="accent2"/>
                </a:solidFill>
                <a:latin typeface="Times" charset="0"/>
              </a:rPr>
              <a:t>S - D - S</a:t>
            </a:r>
          </a:p>
        </p:txBody>
      </p:sp>
      <p:sp>
        <p:nvSpPr>
          <p:cNvPr id="600189" name="Oval 125"/>
          <p:cNvSpPr>
            <a:spLocks noChangeArrowheads="1"/>
          </p:cNvSpPr>
          <p:nvPr/>
        </p:nvSpPr>
        <p:spPr bwMode="auto">
          <a:xfrm>
            <a:off x="3756025" y="1282700"/>
            <a:ext cx="527050" cy="744538"/>
          </a:xfrm>
          <a:prstGeom prst="ellipse">
            <a:avLst/>
          </a:prstGeom>
          <a:noFill/>
          <a:ln w="57150">
            <a:solidFill>
              <a:srgbClr val="3333CC"/>
            </a:solidFill>
            <a:round/>
            <a:headEnd/>
            <a:tailEnd/>
          </a:ln>
          <a:effectLst>
            <a:outerShdw blurRad="63500" dist="74053" dir="1857825" algn="ctr" rotWithShape="0">
              <a:schemeClr val="accent2">
                <a:alpha val="74998"/>
              </a:schemeClr>
            </a:outerShdw>
          </a:effectLst>
        </p:spPr>
        <p:txBody>
          <a:bodyPr wrap="none" anchor="ctr"/>
          <a:lstStyle/>
          <a:p>
            <a:pPr algn="ctr">
              <a:defRPr/>
            </a:pPr>
            <a:endParaRPr lang="en-US" sz="1600">
              <a:solidFill>
                <a:srgbClr val="0831AD"/>
              </a:solidFill>
              <a:latin typeface="Times" charset="0"/>
              <a:ea typeface="+mn-ea"/>
              <a:cs typeface="+mn-cs"/>
            </a:endParaRPr>
          </a:p>
        </p:txBody>
      </p:sp>
      <p:sp>
        <p:nvSpPr>
          <p:cNvPr id="600192" name="Text Box 128"/>
          <p:cNvSpPr txBox="1">
            <a:spLocks noChangeArrowheads="1"/>
          </p:cNvSpPr>
          <p:nvPr/>
        </p:nvSpPr>
        <p:spPr bwMode="auto">
          <a:xfrm>
            <a:off x="2328863" y="2008188"/>
            <a:ext cx="4497387" cy="1154112"/>
          </a:xfrm>
          <a:prstGeom prst="rect">
            <a:avLst/>
          </a:prstGeom>
          <a:noFill/>
          <a:ln w="12700">
            <a:noFill/>
            <a:miter lim="800000"/>
            <a:headEnd/>
            <a:tailEnd/>
          </a:ln>
          <a:effectLst>
            <a:outerShdw blurRad="63500" dist="63500" dir="3187806" algn="ctr" rotWithShape="0">
              <a:schemeClr val="accent2">
                <a:alpha val="74998"/>
              </a:schemeClr>
            </a:outerShdw>
          </a:effectLst>
        </p:spPr>
        <p:txBody>
          <a:bodyPr>
            <a:spAutoFit/>
          </a:bodyPr>
          <a:lstStyle/>
          <a:p>
            <a:pPr algn="ctr">
              <a:spcBef>
                <a:spcPct val="50000"/>
              </a:spcBef>
              <a:defRPr/>
            </a:pPr>
            <a:r>
              <a:rPr lang="en-US" sz="6000" b="1">
                <a:solidFill>
                  <a:srgbClr val="0831AD"/>
                </a:solidFill>
                <a:ea typeface="+mn-ea"/>
                <a:cs typeface="+mn-cs"/>
              </a:rPr>
              <a:t>SAUL</a:t>
            </a:r>
          </a:p>
        </p:txBody>
      </p:sp>
      <p:sp>
        <p:nvSpPr>
          <p:cNvPr id="600187" name="Text Box 123"/>
          <p:cNvSpPr txBox="1">
            <a:spLocks noChangeArrowheads="1"/>
          </p:cNvSpPr>
          <p:nvPr/>
        </p:nvSpPr>
        <p:spPr bwMode="auto">
          <a:xfrm>
            <a:off x="2159000" y="2968625"/>
            <a:ext cx="4940300" cy="1154113"/>
          </a:xfrm>
          <a:prstGeom prst="rect">
            <a:avLst/>
          </a:prstGeom>
          <a:noFill/>
          <a:ln w="12700">
            <a:noFill/>
            <a:miter lim="800000"/>
            <a:headEnd/>
            <a:tailEnd/>
          </a:ln>
          <a:effectLst>
            <a:outerShdw blurRad="63500" dist="46662" dir="2115817" algn="ctr" rotWithShape="0">
              <a:schemeClr val="accent2">
                <a:alpha val="74998"/>
              </a:schemeClr>
            </a:outerShdw>
          </a:effectLst>
        </p:spPr>
        <p:txBody>
          <a:bodyPr>
            <a:spAutoFit/>
          </a:bodyPr>
          <a:lstStyle/>
          <a:p>
            <a:pPr algn="ctr">
              <a:spcBef>
                <a:spcPct val="50000"/>
              </a:spcBef>
              <a:defRPr/>
            </a:pPr>
            <a:r>
              <a:rPr lang="en-US" sz="6000" b="1">
                <a:solidFill>
                  <a:srgbClr val="0831AD"/>
                </a:solidFill>
                <a:ea typeface="+mn-ea"/>
                <a:cs typeface="+mn-cs"/>
              </a:rPr>
              <a:t>DAVID</a:t>
            </a:r>
          </a:p>
        </p:txBody>
      </p:sp>
      <p:sp>
        <p:nvSpPr>
          <p:cNvPr id="600193" name="Oval 129"/>
          <p:cNvSpPr>
            <a:spLocks noChangeArrowheads="1"/>
          </p:cNvSpPr>
          <p:nvPr/>
        </p:nvSpPr>
        <p:spPr bwMode="auto">
          <a:xfrm>
            <a:off x="4264025" y="1301750"/>
            <a:ext cx="527050" cy="744538"/>
          </a:xfrm>
          <a:prstGeom prst="ellipse">
            <a:avLst/>
          </a:prstGeom>
          <a:noFill/>
          <a:ln w="57150">
            <a:solidFill>
              <a:srgbClr val="3333CC"/>
            </a:solidFill>
            <a:round/>
            <a:headEnd/>
            <a:tailEnd/>
          </a:ln>
          <a:effectLst>
            <a:outerShdw blurRad="63500" dist="74053" dir="1857825" algn="ctr" rotWithShape="0">
              <a:schemeClr val="accent2">
                <a:alpha val="74998"/>
              </a:schemeClr>
            </a:outerShdw>
          </a:effectLst>
        </p:spPr>
        <p:txBody>
          <a:bodyPr wrap="none" anchor="ctr"/>
          <a:lstStyle/>
          <a:p>
            <a:pPr algn="ctr">
              <a:defRPr/>
            </a:pPr>
            <a:endParaRPr lang="en-US" sz="1600">
              <a:solidFill>
                <a:srgbClr val="0831AD"/>
              </a:solidFill>
              <a:latin typeface="Times" charset="0"/>
              <a:ea typeface="+mn-ea"/>
              <a:cs typeface="+mn-cs"/>
            </a:endParaRPr>
          </a:p>
        </p:txBody>
      </p:sp>
      <p:sp>
        <p:nvSpPr>
          <p:cNvPr id="600182" name="Text Box 118"/>
          <p:cNvSpPr txBox="1">
            <a:spLocks noChangeArrowheads="1"/>
          </p:cNvSpPr>
          <p:nvPr/>
        </p:nvSpPr>
        <p:spPr bwMode="auto">
          <a:xfrm>
            <a:off x="2146300" y="3902075"/>
            <a:ext cx="4876800" cy="1154113"/>
          </a:xfrm>
          <a:prstGeom prst="rect">
            <a:avLst/>
          </a:prstGeom>
          <a:noFill/>
          <a:ln w="12700">
            <a:noFill/>
            <a:miter lim="800000"/>
            <a:headEnd/>
            <a:tailEnd/>
          </a:ln>
          <a:effectLst>
            <a:outerShdw blurRad="63500" dist="74053" dir="3542175" algn="ctr" rotWithShape="0">
              <a:schemeClr val="accent2">
                <a:alpha val="74998"/>
              </a:schemeClr>
            </a:outerShdw>
          </a:effectLst>
        </p:spPr>
        <p:txBody>
          <a:bodyPr>
            <a:spAutoFit/>
          </a:bodyPr>
          <a:lstStyle/>
          <a:p>
            <a:pPr algn="ctr">
              <a:spcBef>
                <a:spcPct val="50000"/>
              </a:spcBef>
              <a:defRPr/>
            </a:pPr>
            <a:r>
              <a:rPr lang="en-US" sz="6000" b="1">
                <a:solidFill>
                  <a:srgbClr val="0831AD"/>
                </a:solidFill>
                <a:ea typeface="+mn-ea"/>
                <a:cs typeface="+mn-cs"/>
              </a:rPr>
              <a:t>SOLOMON</a:t>
            </a:r>
          </a:p>
        </p:txBody>
      </p:sp>
      <p:sp>
        <p:nvSpPr>
          <p:cNvPr id="600194" name="Oval 130"/>
          <p:cNvSpPr>
            <a:spLocks noChangeArrowheads="1"/>
          </p:cNvSpPr>
          <p:nvPr/>
        </p:nvSpPr>
        <p:spPr bwMode="auto">
          <a:xfrm>
            <a:off x="4811713" y="1279525"/>
            <a:ext cx="527050" cy="744538"/>
          </a:xfrm>
          <a:prstGeom prst="ellipse">
            <a:avLst/>
          </a:prstGeom>
          <a:noFill/>
          <a:ln w="57150">
            <a:solidFill>
              <a:srgbClr val="3333CC"/>
            </a:solidFill>
            <a:round/>
            <a:headEnd/>
            <a:tailEnd/>
          </a:ln>
          <a:effectLst>
            <a:outerShdw blurRad="63500" dist="74053" dir="1857825" algn="ctr" rotWithShape="0">
              <a:schemeClr val="accent2">
                <a:alpha val="74998"/>
              </a:schemeClr>
            </a:outerShdw>
          </a:effectLst>
        </p:spPr>
        <p:txBody>
          <a:bodyPr wrap="none" anchor="ctr"/>
          <a:lstStyle/>
          <a:p>
            <a:pPr algn="ctr">
              <a:defRPr/>
            </a:pPr>
            <a:endParaRPr lang="en-US" sz="1600">
              <a:solidFill>
                <a:srgbClr val="0831AD"/>
              </a:solidFill>
              <a:latin typeface="Times" charset="0"/>
              <a:ea typeface="+mn-ea"/>
              <a:cs typeface="+mn-cs"/>
            </a:endParaRPr>
          </a:p>
        </p:txBody>
      </p:sp>
      <p:grpSp>
        <p:nvGrpSpPr>
          <p:cNvPr id="43046" name="Group 113"/>
          <p:cNvGrpSpPr>
            <a:grpSpLocks/>
          </p:cNvGrpSpPr>
          <p:nvPr/>
        </p:nvGrpSpPr>
        <p:grpSpPr bwMode="auto">
          <a:xfrm>
            <a:off x="6083300" y="1136650"/>
            <a:ext cx="1289050" cy="1435100"/>
            <a:chOff x="1084" y="711"/>
            <a:chExt cx="2950" cy="2769"/>
          </a:xfrm>
        </p:grpSpPr>
        <p:grpSp>
          <p:nvGrpSpPr>
            <p:cNvPr id="43058" name="Group 114"/>
            <p:cNvGrpSpPr>
              <a:grpSpLocks/>
            </p:cNvGrpSpPr>
            <p:nvPr/>
          </p:nvGrpSpPr>
          <p:grpSpPr bwMode="auto">
            <a:xfrm>
              <a:off x="1084" y="711"/>
              <a:ext cx="2950" cy="2769"/>
              <a:chOff x="2707" y="548"/>
              <a:chExt cx="2950" cy="2769"/>
            </a:xfrm>
          </p:grpSpPr>
          <p:grpSp>
            <p:nvGrpSpPr>
              <p:cNvPr id="43064" name="Group 115"/>
              <p:cNvGrpSpPr>
                <a:grpSpLocks/>
              </p:cNvGrpSpPr>
              <p:nvPr/>
            </p:nvGrpSpPr>
            <p:grpSpPr bwMode="auto">
              <a:xfrm>
                <a:off x="3180" y="1046"/>
                <a:ext cx="2105" cy="1421"/>
                <a:chOff x="578" y="2316"/>
                <a:chExt cx="2105" cy="1421"/>
              </a:xfrm>
            </p:grpSpPr>
            <p:sp>
              <p:nvSpPr>
                <p:cNvPr id="43066" name="Freeform 116" descr="Cork"/>
                <p:cNvSpPr>
                  <a:spLocks/>
                </p:cNvSpPr>
                <p:nvPr/>
              </p:nvSpPr>
              <p:spPr bwMode="auto">
                <a:xfrm>
                  <a:off x="633" y="2316"/>
                  <a:ext cx="2050" cy="256"/>
                </a:xfrm>
                <a:custGeom>
                  <a:avLst/>
                  <a:gdLst>
                    <a:gd name="T0" fmla="*/ 999417295 w 592"/>
                    <a:gd name="T1" fmla="*/ 580990137 h 90"/>
                    <a:gd name="T2" fmla="*/ 2147483647 w 592"/>
                    <a:gd name="T3" fmla="*/ 284131635 h 90"/>
                    <a:gd name="T4" fmla="*/ 2147483647 w 592"/>
                    <a:gd name="T5" fmla="*/ 231474836 h 90"/>
                    <a:gd name="T6" fmla="*/ 2147483647 w 592"/>
                    <a:gd name="T7" fmla="*/ 206717673 h 90"/>
                    <a:gd name="T8" fmla="*/ 2147483647 w 592"/>
                    <a:gd name="T9" fmla="*/ 220234351 h 90"/>
                    <a:gd name="T10" fmla="*/ 2147483647 w 592"/>
                    <a:gd name="T11" fmla="*/ 258681225 h 90"/>
                    <a:gd name="T12" fmla="*/ 2147483647 w 592"/>
                    <a:gd name="T13" fmla="*/ 297660427 h 90"/>
                    <a:gd name="T14" fmla="*/ 2147483647 w 592"/>
                    <a:gd name="T15" fmla="*/ 336107332 h 90"/>
                    <a:gd name="T16" fmla="*/ 2147483647 w 592"/>
                    <a:gd name="T17" fmla="*/ 284131635 h 90"/>
                    <a:gd name="T18" fmla="*/ 2147483647 w 592"/>
                    <a:gd name="T19" fmla="*/ 104646244 h 90"/>
                    <a:gd name="T20" fmla="*/ 2147483647 w 592"/>
                    <a:gd name="T21" fmla="*/ 0 h 90"/>
                    <a:gd name="T22" fmla="*/ 2147483647 w 592"/>
                    <a:gd name="T23" fmla="*/ 13515554 h 90"/>
                    <a:gd name="T24" fmla="*/ 2147483647 w 592"/>
                    <a:gd name="T25" fmla="*/ 193016781 h 90"/>
                    <a:gd name="T26" fmla="*/ 2147483647 w 592"/>
                    <a:gd name="T27" fmla="*/ 231474836 h 90"/>
                    <a:gd name="T28" fmla="*/ 2147483647 w 592"/>
                    <a:gd name="T29" fmla="*/ 387702198 h 90"/>
                    <a:gd name="T30" fmla="*/ 2147483647 w 592"/>
                    <a:gd name="T31" fmla="*/ 42694305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43067" name="Freeform 117" descr="Cork"/>
                <p:cNvSpPr>
                  <a:spLocks/>
                </p:cNvSpPr>
                <p:nvPr/>
              </p:nvSpPr>
              <p:spPr bwMode="auto">
                <a:xfrm>
                  <a:off x="578" y="2506"/>
                  <a:ext cx="2074" cy="1231"/>
                </a:xfrm>
                <a:custGeom>
                  <a:avLst/>
                  <a:gdLst>
                    <a:gd name="T0" fmla="*/ 2147483647 w 599"/>
                    <a:gd name="T1" fmla="*/ 0 h 432"/>
                    <a:gd name="T2" fmla="*/ 2147483647 w 599"/>
                    <a:gd name="T3" fmla="*/ 39219871 h 432"/>
                    <a:gd name="T4" fmla="*/ 2147483647 w 599"/>
                    <a:gd name="T5" fmla="*/ 65365849 h 432"/>
                    <a:gd name="T6" fmla="*/ 2147483647 w 599"/>
                    <a:gd name="T7" fmla="*/ 158518953 h 432"/>
                    <a:gd name="T8" fmla="*/ 2147483647 w 599"/>
                    <a:gd name="T9" fmla="*/ 610224581 h 432"/>
                    <a:gd name="T10" fmla="*/ 2147483647 w 599"/>
                    <a:gd name="T11" fmla="*/ 1380265387 h 432"/>
                    <a:gd name="T12" fmla="*/ 2147483647 w 599"/>
                    <a:gd name="T13" fmla="*/ 1764092888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0947910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095510427 w 599"/>
                    <a:gd name="T43" fmla="*/ 2147483647 h 432"/>
                    <a:gd name="T44" fmla="*/ 852385591 w 599"/>
                    <a:gd name="T45" fmla="*/ 2147483647 h 432"/>
                    <a:gd name="T46" fmla="*/ 1356547980 w 599"/>
                    <a:gd name="T47" fmla="*/ 2147483647 h 432"/>
                    <a:gd name="T48" fmla="*/ 2095510427 w 599"/>
                    <a:gd name="T49" fmla="*/ 2147483647 h 432"/>
                    <a:gd name="T50" fmla="*/ 2147483647 w 599"/>
                    <a:gd name="T51" fmla="*/ 1738857544 h 432"/>
                    <a:gd name="T52" fmla="*/ 2147483647 w 599"/>
                    <a:gd name="T53" fmla="*/ 1247019673 h 432"/>
                    <a:gd name="T54" fmla="*/ 2147483647 w 599"/>
                    <a:gd name="T55" fmla="*/ 835419979 h 432"/>
                    <a:gd name="T56" fmla="*/ 2147483647 w 599"/>
                    <a:gd name="T57" fmla="*/ 544845407 h 432"/>
                    <a:gd name="T58" fmla="*/ 2147483647 w 599"/>
                    <a:gd name="T59" fmla="*/ 197734131 h 432"/>
                    <a:gd name="T60" fmla="*/ 2147483647 w 599"/>
                    <a:gd name="T61" fmla="*/ 93153078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pic>
            <p:nvPicPr>
              <p:cNvPr id="43065" name="Picture 118"/>
              <p:cNvPicPr>
                <a:picLocks noChangeArrowheads="1"/>
              </p:cNvPicPr>
              <p:nvPr/>
            </p:nvPicPr>
            <p:blipFill>
              <a:blip r:embed="rId4" cstate="screen">
                <a:lum bright="8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alpha val="0"/>
                      </a:srgbClr>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43059" name="Freeform 119"/>
            <p:cNvSpPr>
              <a:spLocks/>
            </p:cNvSpPr>
            <p:nvPr/>
          </p:nvSpPr>
          <p:spPr bwMode="auto">
            <a:xfrm>
              <a:off x="1616" y="2649"/>
              <a:ext cx="88" cy="277"/>
            </a:xfrm>
            <a:custGeom>
              <a:avLst/>
              <a:gdLst>
                <a:gd name="T0" fmla="*/ 122 w 85"/>
                <a:gd name="T1" fmla="*/ 19 h 318"/>
                <a:gd name="T2" fmla="*/ 106 w 85"/>
                <a:gd name="T3" fmla="*/ 9 h 318"/>
                <a:gd name="T4" fmla="*/ 80 w 85"/>
                <a:gd name="T5" fmla="*/ 5 h 318"/>
                <a:gd name="T6" fmla="*/ 92 w 85"/>
                <a:gd name="T7" fmla="*/ 9 h 318"/>
                <a:gd name="T8" fmla="*/ 106 w 85"/>
                <a:gd name="T9" fmla="*/ 3 h 318"/>
                <a:gd name="T10" fmla="*/ 63 w 85"/>
                <a:gd name="T11" fmla="*/ 3 h 318"/>
                <a:gd name="T12" fmla="*/ 63 w 85"/>
                <a:gd name="T13" fmla="*/ 5 h 318"/>
                <a:gd name="T14" fmla="*/ 80 w 85"/>
                <a:gd name="T15" fmla="*/ 24 h 318"/>
                <a:gd name="T16" fmla="*/ 47 w 85"/>
                <a:gd name="T17" fmla="*/ 20 h 318"/>
                <a:gd name="T18" fmla="*/ 63 w 85"/>
                <a:gd name="T19" fmla="*/ 16 h 318"/>
                <a:gd name="T20" fmla="*/ 80 w 85"/>
                <a:gd name="T21" fmla="*/ 20 h 318"/>
                <a:gd name="T22" fmla="*/ 63 w 85"/>
                <a:gd name="T23" fmla="*/ 13 h 318"/>
                <a:gd name="T24" fmla="*/ 80 w 85"/>
                <a:gd name="T25" fmla="*/ 19 h 318"/>
                <a:gd name="T26" fmla="*/ 63 w 85"/>
                <a:gd name="T27" fmla="*/ 15 h 318"/>
                <a:gd name="T28" fmla="*/ 80 w 85"/>
                <a:gd name="T29" fmla="*/ 18 h 318"/>
                <a:gd name="T30" fmla="*/ 92 w 85"/>
                <a:gd name="T31" fmla="*/ 21 h 318"/>
                <a:gd name="T32" fmla="*/ 122 w 85"/>
                <a:gd name="T33" fmla="*/ 25 h 318"/>
                <a:gd name="T34" fmla="*/ 134 w 85"/>
                <a:gd name="T35" fmla="*/ 29 h 318"/>
                <a:gd name="T36" fmla="*/ 122 w 85"/>
                <a:gd name="T37" fmla="*/ 35 h 318"/>
                <a:gd name="T38" fmla="*/ 106 w 85"/>
                <a:gd name="T39" fmla="*/ 33 h 318"/>
                <a:gd name="T40" fmla="*/ 92 w 85"/>
                <a:gd name="T41" fmla="*/ 39 h 318"/>
                <a:gd name="T42" fmla="*/ 63 w 85"/>
                <a:gd name="T43" fmla="*/ 37 h 318"/>
                <a:gd name="T44" fmla="*/ 47 w 85"/>
                <a:gd name="T45" fmla="*/ 25 h 318"/>
                <a:gd name="T46" fmla="*/ 37 w 85"/>
                <a:gd name="T47" fmla="*/ 31 h 318"/>
                <a:gd name="T48" fmla="*/ 5 w 85"/>
                <a:gd name="T49" fmla="*/ 26 h 318"/>
                <a:gd name="T50" fmla="*/ 63 w 85"/>
                <a:gd name="T51" fmla="*/ 18 h 318"/>
                <a:gd name="T52" fmla="*/ 106 w 85"/>
                <a:gd name="T53" fmla="*/ 21 h 318"/>
                <a:gd name="T54" fmla="*/ 122 w 85"/>
                <a:gd name="T55" fmla="*/ 28 h 318"/>
                <a:gd name="T56" fmla="*/ 106 w 85"/>
                <a:gd name="T57" fmla="*/ 24 h 318"/>
                <a:gd name="T58" fmla="*/ 106 w 85"/>
                <a:gd name="T59" fmla="*/ 3 h 318"/>
                <a:gd name="T60" fmla="*/ 80 w 85"/>
                <a:gd name="T61" fmla="*/ 4 h 318"/>
                <a:gd name="T62" fmla="*/ 37 w 85"/>
                <a:gd name="T63" fmla="*/ 5 h 318"/>
                <a:gd name="T64" fmla="*/ 63 w 85"/>
                <a:gd name="T65" fmla="*/ 12 h 318"/>
                <a:gd name="T66" fmla="*/ 92 w 85"/>
                <a:gd name="T67" fmla="*/ 17 h 318"/>
                <a:gd name="T68" fmla="*/ 122 w 85"/>
                <a:gd name="T69" fmla="*/ 19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3060" name="Freeform 120"/>
            <p:cNvSpPr>
              <a:spLocks/>
            </p:cNvSpPr>
            <p:nvPr/>
          </p:nvSpPr>
          <p:spPr bwMode="auto">
            <a:xfrm>
              <a:off x="1635" y="2647"/>
              <a:ext cx="109" cy="309"/>
            </a:xfrm>
            <a:custGeom>
              <a:avLst/>
              <a:gdLst>
                <a:gd name="T0" fmla="*/ 1 w 105"/>
                <a:gd name="T1" fmla="*/ 0 h 354"/>
                <a:gd name="T2" fmla="*/ 163 w 105"/>
                <a:gd name="T3" fmla="*/ 3 h 354"/>
                <a:gd name="T4" fmla="*/ 127 w 105"/>
                <a:gd name="T5" fmla="*/ 3 h 354"/>
                <a:gd name="T6" fmla="*/ 146 w 105"/>
                <a:gd name="T7" fmla="*/ 8 h 354"/>
                <a:gd name="T8" fmla="*/ 146 w 105"/>
                <a:gd name="T9" fmla="*/ 19 h 354"/>
                <a:gd name="T10" fmla="*/ 170 w 105"/>
                <a:gd name="T11" fmla="*/ 22 h 354"/>
                <a:gd name="T12" fmla="*/ 170 w 105"/>
                <a:gd name="T13" fmla="*/ 31 h 354"/>
                <a:gd name="T14" fmla="*/ 146 w 105"/>
                <a:gd name="T15" fmla="*/ 44 h 354"/>
                <a:gd name="T16" fmla="*/ 120 w 105"/>
                <a:gd name="T17" fmla="*/ 46 h 354"/>
                <a:gd name="T18" fmla="*/ 29 w 105"/>
                <a:gd name="T19" fmla="*/ 41 h 354"/>
                <a:gd name="T20" fmla="*/ 12 w 105"/>
                <a:gd name="T21" fmla="*/ 37 h 354"/>
                <a:gd name="T22" fmla="*/ 29 w 105"/>
                <a:gd name="T23" fmla="*/ 32 h 354"/>
                <a:gd name="T24" fmla="*/ 9 w 105"/>
                <a:gd name="T25" fmla="*/ 13 h 354"/>
                <a:gd name="T26" fmla="*/ 35 w 105"/>
                <a:gd name="T27" fmla="*/ 6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3061" name="Freeform 121"/>
            <p:cNvSpPr>
              <a:spLocks/>
            </p:cNvSpPr>
            <p:nvPr/>
          </p:nvSpPr>
          <p:spPr bwMode="auto">
            <a:xfrm>
              <a:off x="3008" y="2583"/>
              <a:ext cx="155" cy="328"/>
            </a:xfrm>
            <a:custGeom>
              <a:avLst/>
              <a:gdLst>
                <a:gd name="T0" fmla="*/ 254 w 149"/>
                <a:gd name="T1" fmla="*/ 3 h 376"/>
                <a:gd name="T2" fmla="*/ 241 w 149"/>
                <a:gd name="T3" fmla="*/ 13 h 376"/>
                <a:gd name="T4" fmla="*/ 225 w 149"/>
                <a:gd name="T5" fmla="*/ 17 h 376"/>
                <a:gd name="T6" fmla="*/ 221 w 149"/>
                <a:gd name="T7" fmla="*/ 18 h 376"/>
                <a:gd name="T8" fmla="*/ 188 w 149"/>
                <a:gd name="T9" fmla="*/ 31 h 376"/>
                <a:gd name="T10" fmla="*/ 149 w 149"/>
                <a:gd name="T11" fmla="*/ 40 h 376"/>
                <a:gd name="T12" fmla="*/ 120 w 149"/>
                <a:gd name="T13" fmla="*/ 46 h 376"/>
                <a:gd name="T14" fmla="*/ 100 w 149"/>
                <a:gd name="T15" fmla="*/ 46 h 376"/>
                <a:gd name="T16" fmla="*/ 33 w 149"/>
                <a:gd name="T17" fmla="*/ 48 h 376"/>
                <a:gd name="T18" fmla="*/ 2 w 149"/>
                <a:gd name="T19" fmla="*/ 44 h 376"/>
                <a:gd name="T20" fmla="*/ 5 w 149"/>
                <a:gd name="T21" fmla="*/ 40 h 376"/>
                <a:gd name="T22" fmla="*/ 8 w 149"/>
                <a:gd name="T23" fmla="*/ 29 h 376"/>
                <a:gd name="T24" fmla="*/ 36 w 149"/>
                <a:gd name="T25" fmla="*/ 25 h 376"/>
                <a:gd name="T26" fmla="*/ 60 w 149"/>
                <a:gd name="T27" fmla="*/ 14 h 376"/>
                <a:gd name="T28" fmla="*/ 76 w 149"/>
                <a:gd name="T29" fmla="*/ 10 h 376"/>
                <a:gd name="T30" fmla="*/ 144 w 149"/>
                <a:gd name="T31" fmla="*/ 3 h 376"/>
                <a:gd name="T32" fmla="*/ 221 w 149"/>
                <a:gd name="T33" fmla="*/ 3 h 376"/>
                <a:gd name="T34" fmla="*/ 25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3062" name="Freeform 122"/>
            <p:cNvSpPr>
              <a:spLocks/>
            </p:cNvSpPr>
            <p:nvPr/>
          </p:nvSpPr>
          <p:spPr bwMode="auto">
            <a:xfrm>
              <a:off x="1714" y="1020"/>
              <a:ext cx="99" cy="440"/>
            </a:xfrm>
            <a:custGeom>
              <a:avLst/>
              <a:gdLst>
                <a:gd name="T0" fmla="*/ 41 w 96"/>
                <a:gd name="T1" fmla="*/ 63 h 504"/>
                <a:gd name="T2" fmla="*/ 96 w 96"/>
                <a:gd name="T3" fmla="*/ 65 h 504"/>
                <a:gd name="T4" fmla="*/ 113 w 96"/>
                <a:gd name="T5" fmla="*/ 59 h 504"/>
                <a:gd name="T6" fmla="*/ 113 w 96"/>
                <a:gd name="T7" fmla="*/ 42 h 504"/>
                <a:gd name="T8" fmla="*/ 140 w 96"/>
                <a:gd name="T9" fmla="*/ 28 h 504"/>
                <a:gd name="T10" fmla="*/ 151 w 96"/>
                <a:gd name="T11" fmla="*/ 23 h 504"/>
                <a:gd name="T12" fmla="*/ 140 w 96"/>
                <a:gd name="T13" fmla="*/ 7 h 504"/>
                <a:gd name="T14" fmla="*/ 122 w 96"/>
                <a:gd name="T15" fmla="*/ 3 h 504"/>
                <a:gd name="T16" fmla="*/ 44 w 96"/>
                <a:gd name="T17" fmla="*/ 3 h 504"/>
                <a:gd name="T18" fmla="*/ 41 w 96"/>
                <a:gd name="T19" fmla="*/ 16 h 504"/>
                <a:gd name="T20" fmla="*/ 47 w 96"/>
                <a:gd name="T21" fmla="*/ 47 h 504"/>
                <a:gd name="T22" fmla="*/ 62 w 96"/>
                <a:gd name="T23" fmla="*/ 53 h 504"/>
                <a:gd name="T24" fmla="*/ 39 w 96"/>
                <a:gd name="T25" fmla="*/ 62 h 504"/>
                <a:gd name="T26" fmla="*/ 41 w 96"/>
                <a:gd name="T27" fmla="*/ 6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3063" name="Freeform 123"/>
            <p:cNvSpPr>
              <a:spLocks/>
            </p:cNvSpPr>
            <p:nvPr/>
          </p:nvSpPr>
          <p:spPr bwMode="auto">
            <a:xfrm>
              <a:off x="3431" y="1007"/>
              <a:ext cx="156" cy="358"/>
            </a:xfrm>
            <a:custGeom>
              <a:avLst/>
              <a:gdLst>
                <a:gd name="T0" fmla="*/ 5 w 150"/>
                <a:gd name="T1" fmla="*/ 50 h 410"/>
                <a:gd name="T2" fmla="*/ 73 w 150"/>
                <a:gd name="T3" fmla="*/ 54 h 410"/>
                <a:gd name="T4" fmla="*/ 144 w 150"/>
                <a:gd name="T5" fmla="*/ 52 h 410"/>
                <a:gd name="T6" fmla="*/ 168 w 150"/>
                <a:gd name="T7" fmla="*/ 47 h 410"/>
                <a:gd name="T8" fmla="*/ 207 w 150"/>
                <a:gd name="T9" fmla="*/ 36 h 410"/>
                <a:gd name="T10" fmla="*/ 231 w 150"/>
                <a:gd name="T11" fmla="*/ 29 h 410"/>
                <a:gd name="T12" fmla="*/ 244 w 150"/>
                <a:gd name="T13" fmla="*/ 25 h 410"/>
                <a:gd name="T14" fmla="*/ 250 w 150"/>
                <a:gd name="T15" fmla="*/ 15 h 410"/>
                <a:gd name="T16" fmla="*/ 260 w 150"/>
                <a:gd name="T17" fmla="*/ 13 h 410"/>
                <a:gd name="T18" fmla="*/ 263 w 150"/>
                <a:gd name="T19" fmla="*/ 6 h 410"/>
                <a:gd name="T20" fmla="*/ 234 w 150"/>
                <a:gd name="T21" fmla="*/ 0 h 410"/>
                <a:gd name="T22" fmla="*/ 168 w 150"/>
                <a:gd name="T23" fmla="*/ 3 h 410"/>
                <a:gd name="T24" fmla="*/ 138 w 150"/>
                <a:gd name="T25" fmla="*/ 7 h 410"/>
                <a:gd name="T26" fmla="*/ 119 w 150"/>
                <a:gd name="T27" fmla="*/ 18 h 410"/>
                <a:gd name="T28" fmla="*/ 104 w 150"/>
                <a:gd name="T29" fmla="*/ 21 h 410"/>
                <a:gd name="T30" fmla="*/ 76 w 150"/>
                <a:gd name="T31" fmla="*/ 29 h 410"/>
                <a:gd name="T32" fmla="*/ 73 w 150"/>
                <a:gd name="T33" fmla="*/ 30 h 410"/>
                <a:gd name="T34" fmla="*/ 60 w 150"/>
                <a:gd name="T35" fmla="*/ 30 h 410"/>
                <a:gd name="T36" fmla="*/ 56 w 150"/>
                <a:gd name="T37" fmla="*/ 33 h 410"/>
                <a:gd name="T38" fmla="*/ 50 w 150"/>
                <a:gd name="T39" fmla="*/ 34 h 410"/>
                <a:gd name="T40" fmla="*/ 31 w 150"/>
                <a:gd name="T41" fmla="*/ 45 h 410"/>
                <a:gd name="T42" fmla="*/ 10 w 150"/>
                <a:gd name="T43" fmla="*/ 50 h 410"/>
                <a:gd name="T44" fmla="*/ 2 w 150"/>
                <a:gd name="T45" fmla="*/ 51 h 410"/>
                <a:gd name="T46" fmla="*/ 5 w 150"/>
                <a:gd name="T47" fmla="*/ 50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grpSp>
        <p:nvGrpSpPr>
          <p:cNvPr id="43047" name="Group 113"/>
          <p:cNvGrpSpPr>
            <a:grpSpLocks/>
          </p:cNvGrpSpPr>
          <p:nvPr/>
        </p:nvGrpSpPr>
        <p:grpSpPr bwMode="auto">
          <a:xfrm>
            <a:off x="6083300" y="3154363"/>
            <a:ext cx="1289050" cy="1435100"/>
            <a:chOff x="1084" y="711"/>
            <a:chExt cx="2950" cy="2769"/>
          </a:xfrm>
        </p:grpSpPr>
        <p:grpSp>
          <p:nvGrpSpPr>
            <p:cNvPr id="43048" name="Group 114"/>
            <p:cNvGrpSpPr>
              <a:grpSpLocks/>
            </p:cNvGrpSpPr>
            <p:nvPr/>
          </p:nvGrpSpPr>
          <p:grpSpPr bwMode="auto">
            <a:xfrm>
              <a:off x="1084" y="711"/>
              <a:ext cx="2950" cy="2769"/>
              <a:chOff x="2707" y="548"/>
              <a:chExt cx="2950" cy="2769"/>
            </a:xfrm>
          </p:grpSpPr>
          <p:grpSp>
            <p:nvGrpSpPr>
              <p:cNvPr id="43054" name="Group 115"/>
              <p:cNvGrpSpPr>
                <a:grpSpLocks/>
              </p:cNvGrpSpPr>
              <p:nvPr/>
            </p:nvGrpSpPr>
            <p:grpSpPr bwMode="auto">
              <a:xfrm>
                <a:off x="3180" y="1046"/>
                <a:ext cx="2105" cy="1421"/>
                <a:chOff x="578" y="2316"/>
                <a:chExt cx="2105" cy="1421"/>
              </a:xfrm>
            </p:grpSpPr>
            <p:sp>
              <p:nvSpPr>
                <p:cNvPr id="43056" name="Freeform 116" descr="Cork"/>
                <p:cNvSpPr>
                  <a:spLocks/>
                </p:cNvSpPr>
                <p:nvPr/>
              </p:nvSpPr>
              <p:spPr bwMode="auto">
                <a:xfrm>
                  <a:off x="633" y="2316"/>
                  <a:ext cx="2050" cy="256"/>
                </a:xfrm>
                <a:custGeom>
                  <a:avLst/>
                  <a:gdLst>
                    <a:gd name="T0" fmla="*/ 999417295 w 592"/>
                    <a:gd name="T1" fmla="*/ 580990137 h 90"/>
                    <a:gd name="T2" fmla="*/ 2147483647 w 592"/>
                    <a:gd name="T3" fmla="*/ 284131635 h 90"/>
                    <a:gd name="T4" fmla="*/ 2147483647 w 592"/>
                    <a:gd name="T5" fmla="*/ 231474836 h 90"/>
                    <a:gd name="T6" fmla="*/ 2147483647 w 592"/>
                    <a:gd name="T7" fmla="*/ 206717673 h 90"/>
                    <a:gd name="T8" fmla="*/ 2147483647 w 592"/>
                    <a:gd name="T9" fmla="*/ 220234351 h 90"/>
                    <a:gd name="T10" fmla="*/ 2147483647 w 592"/>
                    <a:gd name="T11" fmla="*/ 258681225 h 90"/>
                    <a:gd name="T12" fmla="*/ 2147483647 w 592"/>
                    <a:gd name="T13" fmla="*/ 297660427 h 90"/>
                    <a:gd name="T14" fmla="*/ 2147483647 w 592"/>
                    <a:gd name="T15" fmla="*/ 336107332 h 90"/>
                    <a:gd name="T16" fmla="*/ 2147483647 w 592"/>
                    <a:gd name="T17" fmla="*/ 284131635 h 90"/>
                    <a:gd name="T18" fmla="*/ 2147483647 w 592"/>
                    <a:gd name="T19" fmla="*/ 104646244 h 90"/>
                    <a:gd name="T20" fmla="*/ 2147483647 w 592"/>
                    <a:gd name="T21" fmla="*/ 0 h 90"/>
                    <a:gd name="T22" fmla="*/ 2147483647 w 592"/>
                    <a:gd name="T23" fmla="*/ 13515554 h 90"/>
                    <a:gd name="T24" fmla="*/ 2147483647 w 592"/>
                    <a:gd name="T25" fmla="*/ 193016781 h 90"/>
                    <a:gd name="T26" fmla="*/ 2147483647 w 592"/>
                    <a:gd name="T27" fmla="*/ 231474836 h 90"/>
                    <a:gd name="T28" fmla="*/ 2147483647 w 592"/>
                    <a:gd name="T29" fmla="*/ 387702198 h 90"/>
                    <a:gd name="T30" fmla="*/ 2147483647 w 592"/>
                    <a:gd name="T31" fmla="*/ 42694305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43057" name="Freeform 117" descr="Cork"/>
                <p:cNvSpPr>
                  <a:spLocks/>
                </p:cNvSpPr>
                <p:nvPr/>
              </p:nvSpPr>
              <p:spPr bwMode="auto">
                <a:xfrm>
                  <a:off x="578" y="2506"/>
                  <a:ext cx="2074" cy="1231"/>
                </a:xfrm>
                <a:custGeom>
                  <a:avLst/>
                  <a:gdLst>
                    <a:gd name="T0" fmla="*/ 2147483647 w 599"/>
                    <a:gd name="T1" fmla="*/ 0 h 432"/>
                    <a:gd name="T2" fmla="*/ 2147483647 w 599"/>
                    <a:gd name="T3" fmla="*/ 39219871 h 432"/>
                    <a:gd name="T4" fmla="*/ 2147483647 w 599"/>
                    <a:gd name="T5" fmla="*/ 65365849 h 432"/>
                    <a:gd name="T6" fmla="*/ 2147483647 w 599"/>
                    <a:gd name="T7" fmla="*/ 158518953 h 432"/>
                    <a:gd name="T8" fmla="*/ 2147483647 w 599"/>
                    <a:gd name="T9" fmla="*/ 610224581 h 432"/>
                    <a:gd name="T10" fmla="*/ 2147483647 w 599"/>
                    <a:gd name="T11" fmla="*/ 1380265387 h 432"/>
                    <a:gd name="T12" fmla="*/ 2147483647 w 599"/>
                    <a:gd name="T13" fmla="*/ 1764092888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0947910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095510427 w 599"/>
                    <a:gd name="T43" fmla="*/ 2147483647 h 432"/>
                    <a:gd name="T44" fmla="*/ 852385591 w 599"/>
                    <a:gd name="T45" fmla="*/ 2147483647 h 432"/>
                    <a:gd name="T46" fmla="*/ 1356547980 w 599"/>
                    <a:gd name="T47" fmla="*/ 2147483647 h 432"/>
                    <a:gd name="T48" fmla="*/ 2095510427 w 599"/>
                    <a:gd name="T49" fmla="*/ 2147483647 h 432"/>
                    <a:gd name="T50" fmla="*/ 2147483647 w 599"/>
                    <a:gd name="T51" fmla="*/ 1738857544 h 432"/>
                    <a:gd name="T52" fmla="*/ 2147483647 w 599"/>
                    <a:gd name="T53" fmla="*/ 1247019673 h 432"/>
                    <a:gd name="T54" fmla="*/ 2147483647 w 599"/>
                    <a:gd name="T55" fmla="*/ 835419979 h 432"/>
                    <a:gd name="T56" fmla="*/ 2147483647 w 599"/>
                    <a:gd name="T57" fmla="*/ 544845407 h 432"/>
                    <a:gd name="T58" fmla="*/ 2147483647 w 599"/>
                    <a:gd name="T59" fmla="*/ 197734131 h 432"/>
                    <a:gd name="T60" fmla="*/ 2147483647 w 599"/>
                    <a:gd name="T61" fmla="*/ 93153078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pic>
            <p:nvPicPr>
              <p:cNvPr id="43055" name="Picture 118"/>
              <p:cNvPicPr>
                <a:picLocks noChangeArrowheads="1"/>
              </p:cNvPicPr>
              <p:nvPr/>
            </p:nvPicPr>
            <p:blipFill>
              <a:blip r:embed="rId4" cstate="screen">
                <a:lum bright="8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alpha val="0"/>
                      </a:srgbClr>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43049" name="Freeform 119"/>
            <p:cNvSpPr>
              <a:spLocks/>
            </p:cNvSpPr>
            <p:nvPr/>
          </p:nvSpPr>
          <p:spPr bwMode="auto">
            <a:xfrm>
              <a:off x="1616" y="2649"/>
              <a:ext cx="88" cy="277"/>
            </a:xfrm>
            <a:custGeom>
              <a:avLst/>
              <a:gdLst>
                <a:gd name="T0" fmla="*/ 122 w 85"/>
                <a:gd name="T1" fmla="*/ 19 h 318"/>
                <a:gd name="T2" fmla="*/ 106 w 85"/>
                <a:gd name="T3" fmla="*/ 9 h 318"/>
                <a:gd name="T4" fmla="*/ 80 w 85"/>
                <a:gd name="T5" fmla="*/ 5 h 318"/>
                <a:gd name="T6" fmla="*/ 92 w 85"/>
                <a:gd name="T7" fmla="*/ 9 h 318"/>
                <a:gd name="T8" fmla="*/ 106 w 85"/>
                <a:gd name="T9" fmla="*/ 3 h 318"/>
                <a:gd name="T10" fmla="*/ 63 w 85"/>
                <a:gd name="T11" fmla="*/ 3 h 318"/>
                <a:gd name="T12" fmla="*/ 63 w 85"/>
                <a:gd name="T13" fmla="*/ 5 h 318"/>
                <a:gd name="T14" fmla="*/ 80 w 85"/>
                <a:gd name="T15" fmla="*/ 24 h 318"/>
                <a:gd name="T16" fmla="*/ 47 w 85"/>
                <a:gd name="T17" fmla="*/ 20 h 318"/>
                <a:gd name="T18" fmla="*/ 63 w 85"/>
                <a:gd name="T19" fmla="*/ 16 h 318"/>
                <a:gd name="T20" fmla="*/ 80 w 85"/>
                <a:gd name="T21" fmla="*/ 20 h 318"/>
                <a:gd name="T22" fmla="*/ 63 w 85"/>
                <a:gd name="T23" fmla="*/ 13 h 318"/>
                <a:gd name="T24" fmla="*/ 80 w 85"/>
                <a:gd name="T25" fmla="*/ 19 h 318"/>
                <a:gd name="T26" fmla="*/ 63 w 85"/>
                <a:gd name="T27" fmla="*/ 15 h 318"/>
                <a:gd name="T28" fmla="*/ 80 w 85"/>
                <a:gd name="T29" fmla="*/ 18 h 318"/>
                <a:gd name="T30" fmla="*/ 92 w 85"/>
                <a:gd name="T31" fmla="*/ 21 h 318"/>
                <a:gd name="T32" fmla="*/ 122 w 85"/>
                <a:gd name="T33" fmla="*/ 25 h 318"/>
                <a:gd name="T34" fmla="*/ 134 w 85"/>
                <a:gd name="T35" fmla="*/ 29 h 318"/>
                <a:gd name="T36" fmla="*/ 122 w 85"/>
                <a:gd name="T37" fmla="*/ 35 h 318"/>
                <a:gd name="T38" fmla="*/ 106 w 85"/>
                <a:gd name="T39" fmla="*/ 33 h 318"/>
                <a:gd name="T40" fmla="*/ 92 w 85"/>
                <a:gd name="T41" fmla="*/ 39 h 318"/>
                <a:gd name="T42" fmla="*/ 63 w 85"/>
                <a:gd name="T43" fmla="*/ 37 h 318"/>
                <a:gd name="T44" fmla="*/ 47 w 85"/>
                <a:gd name="T45" fmla="*/ 25 h 318"/>
                <a:gd name="T46" fmla="*/ 37 w 85"/>
                <a:gd name="T47" fmla="*/ 31 h 318"/>
                <a:gd name="T48" fmla="*/ 5 w 85"/>
                <a:gd name="T49" fmla="*/ 26 h 318"/>
                <a:gd name="T50" fmla="*/ 63 w 85"/>
                <a:gd name="T51" fmla="*/ 18 h 318"/>
                <a:gd name="T52" fmla="*/ 106 w 85"/>
                <a:gd name="T53" fmla="*/ 21 h 318"/>
                <a:gd name="T54" fmla="*/ 122 w 85"/>
                <a:gd name="T55" fmla="*/ 28 h 318"/>
                <a:gd name="T56" fmla="*/ 106 w 85"/>
                <a:gd name="T57" fmla="*/ 24 h 318"/>
                <a:gd name="T58" fmla="*/ 106 w 85"/>
                <a:gd name="T59" fmla="*/ 3 h 318"/>
                <a:gd name="T60" fmla="*/ 80 w 85"/>
                <a:gd name="T61" fmla="*/ 4 h 318"/>
                <a:gd name="T62" fmla="*/ 37 w 85"/>
                <a:gd name="T63" fmla="*/ 5 h 318"/>
                <a:gd name="T64" fmla="*/ 63 w 85"/>
                <a:gd name="T65" fmla="*/ 12 h 318"/>
                <a:gd name="T66" fmla="*/ 92 w 85"/>
                <a:gd name="T67" fmla="*/ 17 h 318"/>
                <a:gd name="T68" fmla="*/ 122 w 85"/>
                <a:gd name="T69" fmla="*/ 19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3050" name="Freeform 120"/>
            <p:cNvSpPr>
              <a:spLocks/>
            </p:cNvSpPr>
            <p:nvPr/>
          </p:nvSpPr>
          <p:spPr bwMode="auto">
            <a:xfrm>
              <a:off x="1635" y="2647"/>
              <a:ext cx="109" cy="309"/>
            </a:xfrm>
            <a:custGeom>
              <a:avLst/>
              <a:gdLst>
                <a:gd name="T0" fmla="*/ 1 w 105"/>
                <a:gd name="T1" fmla="*/ 0 h 354"/>
                <a:gd name="T2" fmla="*/ 163 w 105"/>
                <a:gd name="T3" fmla="*/ 3 h 354"/>
                <a:gd name="T4" fmla="*/ 127 w 105"/>
                <a:gd name="T5" fmla="*/ 3 h 354"/>
                <a:gd name="T6" fmla="*/ 146 w 105"/>
                <a:gd name="T7" fmla="*/ 8 h 354"/>
                <a:gd name="T8" fmla="*/ 146 w 105"/>
                <a:gd name="T9" fmla="*/ 19 h 354"/>
                <a:gd name="T10" fmla="*/ 170 w 105"/>
                <a:gd name="T11" fmla="*/ 22 h 354"/>
                <a:gd name="T12" fmla="*/ 170 w 105"/>
                <a:gd name="T13" fmla="*/ 31 h 354"/>
                <a:gd name="T14" fmla="*/ 146 w 105"/>
                <a:gd name="T15" fmla="*/ 44 h 354"/>
                <a:gd name="T16" fmla="*/ 120 w 105"/>
                <a:gd name="T17" fmla="*/ 46 h 354"/>
                <a:gd name="T18" fmla="*/ 29 w 105"/>
                <a:gd name="T19" fmla="*/ 41 h 354"/>
                <a:gd name="T20" fmla="*/ 12 w 105"/>
                <a:gd name="T21" fmla="*/ 37 h 354"/>
                <a:gd name="T22" fmla="*/ 29 w 105"/>
                <a:gd name="T23" fmla="*/ 32 h 354"/>
                <a:gd name="T24" fmla="*/ 9 w 105"/>
                <a:gd name="T25" fmla="*/ 13 h 354"/>
                <a:gd name="T26" fmla="*/ 35 w 105"/>
                <a:gd name="T27" fmla="*/ 6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3051" name="Freeform 121"/>
            <p:cNvSpPr>
              <a:spLocks/>
            </p:cNvSpPr>
            <p:nvPr/>
          </p:nvSpPr>
          <p:spPr bwMode="auto">
            <a:xfrm>
              <a:off x="3008" y="2583"/>
              <a:ext cx="155" cy="328"/>
            </a:xfrm>
            <a:custGeom>
              <a:avLst/>
              <a:gdLst>
                <a:gd name="T0" fmla="*/ 254 w 149"/>
                <a:gd name="T1" fmla="*/ 3 h 376"/>
                <a:gd name="T2" fmla="*/ 241 w 149"/>
                <a:gd name="T3" fmla="*/ 13 h 376"/>
                <a:gd name="T4" fmla="*/ 225 w 149"/>
                <a:gd name="T5" fmla="*/ 17 h 376"/>
                <a:gd name="T6" fmla="*/ 221 w 149"/>
                <a:gd name="T7" fmla="*/ 18 h 376"/>
                <a:gd name="T8" fmla="*/ 188 w 149"/>
                <a:gd name="T9" fmla="*/ 31 h 376"/>
                <a:gd name="T10" fmla="*/ 149 w 149"/>
                <a:gd name="T11" fmla="*/ 40 h 376"/>
                <a:gd name="T12" fmla="*/ 120 w 149"/>
                <a:gd name="T13" fmla="*/ 46 h 376"/>
                <a:gd name="T14" fmla="*/ 100 w 149"/>
                <a:gd name="T15" fmla="*/ 46 h 376"/>
                <a:gd name="T16" fmla="*/ 33 w 149"/>
                <a:gd name="T17" fmla="*/ 48 h 376"/>
                <a:gd name="T18" fmla="*/ 2 w 149"/>
                <a:gd name="T19" fmla="*/ 44 h 376"/>
                <a:gd name="T20" fmla="*/ 5 w 149"/>
                <a:gd name="T21" fmla="*/ 40 h 376"/>
                <a:gd name="T22" fmla="*/ 8 w 149"/>
                <a:gd name="T23" fmla="*/ 29 h 376"/>
                <a:gd name="T24" fmla="*/ 36 w 149"/>
                <a:gd name="T25" fmla="*/ 25 h 376"/>
                <a:gd name="T26" fmla="*/ 60 w 149"/>
                <a:gd name="T27" fmla="*/ 14 h 376"/>
                <a:gd name="T28" fmla="*/ 76 w 149"/>
                <a:gd name="T29" fmla="*/ 10 h 376"/>
                <a:gd name="T30" fmla="*/ 144 w 149"/>
                <a:gd name="T31" fmla="*/ 3 h 376"/>
                <a:gd name="T32" fmla="*/ 221 w 149"/>
                <a:gd name="T33" fmla="*/ 3 h 376"/>
                <a:gd name="T34" fmla="*/ 25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3052" name="Freeform 122"/>
            <p:cNvSpPr>
              <a:spLocks/>
            </p:cNvSpPr>
            <p:nvPr/>
          </p:nvSpPr>
          <p:spPr bwMode="auto">
            <a:xfrm>
              <a:off x="1714" y="1020"/>
              <a:ext cx="99" cy="440"/>
            </a:xfrm>
            <a:custGeom>
              <a:avLst/>
              <a:gdLst>
                <a:gd name="T0" fmla="*/ 41 w 96"/>
                <a:gd name="T1" fmla="*/ 63 h 504"/>
                <a:gd name="T2" fmla="*/ 96 w 96"/>
                <a:gd name="T3" fmla="*/ 65 h 504"/>
                <a:gd name="T4" fmla="*/ 113 w 96"/>
                <a:gd name="T5" fmla="*/ 59 h 504"/>
                <a:gd name="T6" fmla="*/ 113 w 96"/>
                <a:gd name="T7" fmla="*/ 42 h 504"/>
                <a:gd name="T8" fmla="*/ 140 w 96"/>
                <a:gd name="T9" fmla="*/ 28 h 504"/>
                <a:gd name="T10" fmla="*/ 151 w 96"/>
                <a:gd name="T11" fmla="*/ 23 h 504"/>
                <a:gd name="T12" fmla="*/ 140 w 96"/>
                <a:gd name="T13" fmla="*/ 7 h 504"/>
                <a:gd name="T14" fmla="*/ 122 w 96"/>
                <a:gd name="T15" fmla="*/ 3 h 504"/>
                <a:gd name="T16" fmla="*/ 44 w 96"/>
                <a:gd name="T17" fmla="*/ 3 h 504"/>
                <a:gd name="T18" fmla="*/ 41 w 96"/>
                <a:gd name="T19" fmla="*/ 16 h 504"/>
                <a:gd name="T20" fmla="*/ 47 w 96"/>
                <a:gd name="T21" fmla="*/ 47 h 504"/>
                <a:gd name="T22" fmla="*/ 62 w 96"/>
                <a:gd name="T23" fmla="*/ 53 h 504"/>
                <a:gd name="T24" fmla="*/ 39 w 96"/>
                <a:gd name="T25" fmla="*/ 62 h 504"/>
                <a:gd name="T26" fmla="*/ 41 w 96"/>
                <a:gd name="T27" fmla="*/ 6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3053" name="Freeform 123"/>
            <p:cNvSpPr>
              <a:spLocks/>
            </p:cNvSpPr>
            <p:nvPr/>
          </p:nvSpPr>
          <p:spPr bwMode="auto">
            <a:xfrm>
              <a:off x="3431" y="1007"/>
              <a:ext cx="156" cy="358"/>
            </a:xfrm>
            <a:custGeom>
              <a:avLst/>
              <a:gdLst>
                <a:gd name="T0" fmla="*/ 5 w 150"/>
                <a:gd name="T1" fmla="*/ 50 h 410"/>
                <a:gd name="T2" fmla="*/ 73 w 150"/>
                <a:gd name="T3" fmla="*/ 54 h 410"/>
                <a:gd name="T4" fmla="*/ 144 w 150"/>
                <a:gd name="T5" fmla="*/ 52 h 410"/>
                <a:gd name="T6" fmla="*/ 168 w 150"/>
                <a:gd name="T7" fmla="*/ 47 h 410"/>
                <a:gd name="T8" fmla="*/ 207 w 150"/>
                <a:gd name="T9" fmla="*/ 36 h 410"/>
                <a:gd name="T10" fmla="*/ 231 w 150"/>
                <a:gd name="T11" fmla="*/ 29 h 410"/>
                <a:gd name="T12" fmla="*/ 244 w 150"/>
                <a:gd name="T13" fmla="*/ 25 h 410"/>
                <a:gd name="T14" fmla="*/ 250 w 150"/>
                <a:gd name="T15" fmla="*/ 15 h 410"/>
                <a:gd name="T16" fmla="*/ 260 w 150"/>
                <a:gd name="T17" fmla="*/ 13 h 410"/>
                <a:gd name="T18" fmla="*/ 263 w 150"/>
                <a:gd name="T19" fmla="*/ 6 h 410"/>
                <a:gd name="T20" fmla="*/ 234 w 150"/>
                <a:gd name="T21" fmla="*/ 0 h 410"/>
                <a:gd name="T22" fmla="*/ 168 w 150"/>
                <a:gd name="T23" fmla="*/ 3 h 410"/>
                <a:gd name="T24" fmla="*/ 138 w 150"/>
                <a:gd name="T25" fmla="*/ 7 h 410"/>
                <a:gd name="T26" fmla="*/ 119 w 150"/>
                <a:gd name="T27" fmla="*/ 18 h 410"/>
                <a:gd name="T28" fmla="*/ 104 w 150"/>
                <a:gd name="T29" fmla="*/ 21 h 410"/>
                <a:gd name="T30" fmla="*/ 76 w 150"/>
                <a:gd name="T31" fmla="*/ 29 h 410"/>
                <a:gd name="T32" fmla="*/ 73 w 150"/>
                <a:gd name="T33" fmla="*/ 30 h 410"/>
                <a:gd name="T34" fmla="*/ 60 w 150"/>
                <a:gd name="T35" fmla="*/ 30 h 410"/>
                <a:gd name="T36" fmla="*/ 56 w 150"/>
                <a:gd name="T37" fmla="*/ 33 h 410"/>
                <a:gd name="T38" fmla="*/ 50 w 150"/>
                <a:gd name="T39" fmla="*/ 34 h 410"/>
                <a:gd name="T40" fmla="*/ 31 w 150"/>
                <a:gd name="T41" fmla="*/ 45 h 410"/>
                <a:gd name="T42" fmla="*/ 10 w 150"/>
                <a:gd name="T43" fmla="*/ 50 h 410"/>
                <a:gd name="T44" fmla="*/ 2 w 150"/>
                <a:gd name="T45" fmla="*/ 51 h 410"/>
                <a:gd name="T46" fmla="*/ 5 w 150"/>
                <a:gd name="T47" fmla="*/ 50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500"/>
                                  </p:stCondLst>
                                  <p:childTnLst>
                                    <p:set>
                                      <p:cBhvr>
                                        <p:cTn id="6" dur="1" fill="hold">
                                          <p:stCondLst>
                                            <p:cond delay="0"/>
                                          </p:stCondLst>
                                        </p:cTn>
                                        <p:tgtEl>
                                          <p:spTgt spid="600177"/>
                                        </p:tgtEl>
                                        <p:attrNameLst>
                                          <p:attrName>style.visibility</p:attrName>
                                        </p:attrNameLst>
                                      </p:cBhvr>
                                      <p:to>
                                        <p:strVal val="visible"/>
                                      </p:to>
                                    </p:set>
                                    <p:anim calcmode="lin" valueType="num">
                                      <p:cBhvr>
                                        <p:cTn id="7" dur="500" fill="hold"/>
                                        <p:tgtEl>
                                          <p:spTgt spid="600177"/>
                                        </p:tgtEl>
                                        <p:attrNameLst>
                                          <p:attrName>ppt_x</p:attrName>
                                        </p:attrNameLst>
                                      </p:cBhvr>
                                      <p:tavLst>
                                        <p:tav tm="0">
                                          <p:val>
                                            <p:strVal val="#ppt_x-#ppt_w/2"/>
                                          </p:val>
                                        </p:tav>
                                        <p:tav tm="100000">
                                          <p:val>
                                            <p:strVal val="#ppt_x"/>
                                          </p:val>
                                        </p:tav>
                                      </p:tavLst>
                                    </p:anim>
                                    <p:anim calcmode="lin" valueType="num">
                                      <p:cBhvr>
                                        <p:cTn id="8" dur="500" fill="hold"/>
                                        <p:tgtEl>
                                          <p:spTgt spid="600177"/>
                                        </p:tgtEl>
                                        <p:attrNameLst>
                                          <p:attrName>ppt_y</p:attrName>
                                        </p:attrNameLst>
                                      </p:cBhvr>
                                      <p:tavLst>
                                        <p:tav tm="0">
                                          <p:val>
                                            <p:strVal val="#ppt_y"/>
                                          </p:val>
                                        </p:tav>
                                        <p:tav tm="100000">
                                          <p:val>
                                            <p:strVal val="#ppt_y"/>
                                          </p:val>
                                        </p:tav>
                                      </p:tavLst>
                                    </p:anim>
                                    <p:anim calcmode="lin" valueType="num">
                                      <p:cBhvr>
                                        <p:cTn id="9" dur="500" fill="hold"/>
                                        <p:tgtEl>
                                          <p:spTgt spid="600177"/>
                                        </p:tgtEl>
                                        <p:attrNameLst>
                                          <p:attrName>ppt_w</p:attrName>
                                        </p:attrNameLst>
                                      </p:cBhvr>
                                      <p:tavLst>
                                        <p:tav tm="0">
                                          <p:val>
                                            <p:fltVal val="0"/>
                                          </p:val>
                                        </p:tav>
                                        <p:tav tm="100000">
                                          <p:val>
                                            <p:strVal val="#ppt_w"/>
                                          </p:val>
                                        </p:tav>
                                      </p:tavLst>
                                    </p:anim>
                                    <p:anim calcmode="lin" valueType="num">
                                      <p:cBhvr>
                                        <p:cTn id="10" dur="500" fill="hold"/>
                                        <p:tgtEl>
                                          <p:spTgt spid="600177"/>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4" fill="hold" grpId="0" nodeType="clickEffect">
                                  <p:stCondLst>
                                    <p:cond delay="0"/>
                                  </p:stCondLst>
                                  <p:childTnLst>
                                    <p:set>
                                      <p:cBhvr>
                                        <p:cTn id="14" dur="1" fill="hold">
                                          <p:stCondLst>
                                            <p:cond delay="0"/>
                                          </p:stCondLst>
                                        </p:cTn>
                                        <p:tgtEl>
                                          <p:spTgt spid="600192"/>
                                        </p:tgtEl>
                                        <p:attrNameLst>
                                          <p:attrName>style.visibility</p:attrName>
                                        </p:attrNameLst>
                                      </p:cBhvr>
                                      <p:to>
                                        <p:strVal val="visible"/>
                                      </p:to>
                                    </p:set>
                                    <p:anim calcmode="lin" valueType="num">
                                      <p:cBhvr>
                                        <p:cTn id="15" dur="500" fill="hold"/>
                                        <p:tgtEl>
                                          <p:spTgt spid="600192"/>
                                        </p:tgtEl>
                                        <p:attrNameLst>
                                          <p:attrName>ppt_x</p:attrName>
                                        </p:attrNameLst>
                                      </p:cBhvr>
                                      <p:tavLst>
                                        <p:tav tm="0">
                                          <p:val>
                                            <p:strVal val="#ppt_x"/>
                                          </p:val>
                                        </p:tav>
                                        <p:tav tm="100000">
                                          <p:val>
                                            <p:strVal val="#ppt_x"/>
                                          </p:val>
                                        </p:tav>
                                      </p:tavLst>
                                    </p:anim>
                                    <p:anim calcmode="lin" valueType="num">
                                      <p:cBhvr>
                                        <p:cTn id="16" dur="500" fill="hold"/>
                                        <p:tgtEl>
                                          <p:spTgt spid="600192"/>
                                        </p:tgtEl>
                                        <p:attrNameLst>
                                          <p:attrName>ppt_y</p:attrName>
                                        </p:attrNameLst>
                                      </p:cBhvr>
                                      <p:tavLst>
                                        <p:tav tm="0">
                                          <p:val>
                                            <p:strVal val="#ppt_y+#ppt_h/2"/>
                                          </p:val>
                                        </p:tav>
                                        <p:tav tm="100000">
                                          <p:val>
                                            <p:strVal val="#ppt_y"/>
                                          </p:val>
                                        </p:tav>
                                      </p:tavLst>
                                    </p:anim>
                                    <p:anim calcmode="lin" valueType="num">
                                      <p:cBhvr>
                                        <p:cTn id="17" dur="500" fill="hold"/>
                                        <p:tgtEl>
                                          <p:spTgt spid="600192"/>
                                        </p:tgtEl>
                                        <p:attrNameLst>
                                          <p:attrName>ppt_w</p:attrName>
                                        </p:attrNameLst>
                                      </p:cBhvr>
                                      <p:tavLst>
                                        <p:tav tm="0">
                                          <p:val>
                                            <p:strVal val="#ppt_w"/>
                                          </p:val>
                                        </p:tav>
                                        <p:tav tm="100000">
                                          <p:val>
                                            <p:strVal val="#ppt_w"/>
                                          </p:val>
                                        </p:tav>
                                      </p:tavLst>
                                    </p:anim>
                                    <p:anim calcmode="lin" valueType="num">
                                      <p:cBhvr>
                                        <p:cTn id="18" dur="500" fill="hold"/>
                                        <p:tgtEl>
                                          <p:spTgt spid="600192"/>
                                        </p:tgtEl>
                                        <p:attrNameLst>
                                          <p:attrName>ppt_h</p:attrName>
                                        </p:attrNameLst>
                                      </p:cBhvr>
                                      <p:tavLst>
                                        <p:tav tm="0">
                                          <p:val>
                                            <p:fltVal val="0"/>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4" fill="hold" grpId="0" nodeType="clickEffect">
                                  <p:stCondLst>
                                    <p:cond delay="0"/>
                                  </p:stCondLst>
                                  <p:childTnLst>
                                    <p:set>
                                      <p:cBhvr>
                                        <p:cTn id="22" dur="1" fill="hold">
                                          <p:stCondLst>
                                            <p:cond delay="0"/>
                                          </p:stCondLst>
                                        </p:cTn>
                                        <p:tgtEl>
                                          <p:spTgt spid="600187"/>
                                        </p:tgtEl>
                                        <p:attrNameLst>
                                          <p:attrName>style.visibility</p:attrName>
                                        </p:attrNameLst>
                                      </p:cBhvr>
                                      <p:to>
                                        <p:strVal val="visible"/>
                                      </p:to>
                                    </p:set>
                                    <p:anim calcmode="lin" valueType="num">
                                      <p:cBhvr>
                                        <p:cTn id="23" dur="500" fill="hold"/>
                                        <p:tgtEl>
                                          <p:spTgt spid="600187"/>
                                        </p:tgtEl>
                                        <p:attrNameLst>
                                          <p:attrName>ppt_x</p:attrName>
                                        </p:attrNameLst>
                                      </p:cBhvr>
                                      <p:tavLst>
                                        <p:tav tm="0">
                                          <p:val>
                                            <p:strVal val="#ppt_x"/>
                                          </p:val>
                                        </p:tav>
                                        <p:tav tm="100000">
                                          <p:val>
                                            <p:strVal val="#ppt_x"/>
                                          </p:val>
                                        </p:tav>
                                      </p:tavLst>
                                    </p:anim>
                                    <p:anim calcmode="lin" valueType="num">
                                      <p:cBhvr>
                                        <p:cTn id="24" dur="500" fill="hold"/>
                                        <p:tgtEl>
                                          <p:spTgt spid="600187"/>
                                        </p:tgtEl>
                                        <p:attrNameLst>
                                          <p:attrName>ppt_y</p:attrName>
                                        </p:attrNameLst>
                                      </p:cBhvr>
                                      <p:tavLst>
                                        <p:tav tm="0">
                                          <p:val>
                                            <p:strVal val="#ppt_y+#ppt_h/2"/>
                                          </p:val>
                                        </p:tav>
                                        <p:tav tm="100000">
                                          <p:val>
                                            <p:strVal val="#ppt_y"/>
                                          </p:val>
                                        </p:tav>
                                      </p:tavLst>
                                    </p:anim>
                                    <p:anim calcmode="lin" valueType="num">
                                      <p:cBhvr>
                                        <p:cTn id="25" dur="500" fill="hold"/>
                                        <p:tgtEl>
                                          <p:spTgt spid="600187"/>
                                        </p:tgtEl>
                                        <p:attrNameLst>
                                          <p:attrName>ppt_w</p:attrName>
                                        </p:attrNameLst>
                                      </p:cBhvr>
                                      <p:tavLst>
                                        <p:tav tm="0">
                                          <p:val>
                                            <p:strVal val="#ppt_w"/>
                                          </p:val>
                                        </p:tav>
                                        <p:tav tm="100000">
                                          <p:val>
                                            <p:strVal val="#ppt_w"/>
                                          </p:val>
                                        </p:tav>
                                      </p:tavLst>
                                    </p:anim>
                                    <p:anim calcmode="lin" valueType="num">
                                      <p:cBhvr>
                                        <p:cTn id="26" dur="500" fill="hold"/>
                                        <p:tgtEl>
                                          <p:spTgt spid="600187"/>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4" fill="hold" grpId="0" nodeType="clickEffect">
                                  <p:stCondLst>
                                    <p:cond delay="0"/>
                                  </p:stCondLst>
                                  <p:childTnLst>
                                    <p:set>
                                      <p:cBhvr>
                                        <p:cTn id="30" dur="1" fill="hold">
                                          <p:stCondLst>
                                            <p:cond delay="0"/>
                                          </p:stCondLst>
                                        </p:cTn>
                                        <p:tgtEl>
                                          <p:spTgt spid="600182"/>
                                        </p:tgtEl>
                                        <p:attrNameLst>
                                          <p:attrName>style.visibility</p:attrName>
                                        </p:attrNameLst>
                                      </p:cBhvr>
                                      <p:to>
                                        <p:strVal val="visible"/>
                                      </p:to>
                                    </p:set>
                                    <p:anim calcmode="lin" valueType="num">
                                      <p:cBhvr>
                                        <p:cTn id="31" dur="500" fill="hold"/>
                                        <p:tgtEl>
                                          <p:spTgt spid="600182"/>
                                        </p:tgtEl>
                                        <p:attrNameLst>
                                          <p:attrName>ppt_x</p:attrName>
                                        </p:attrNameLst>
                                      </p:cBhvr>
                                      <p:tavLst>
                                        <p:tav tm="0">
                                          <p:val>
                                            <p:strVal val="#ppt_x"/>
                                          </p:val>
                                        </p:tav>
                                        <p:tav tm="100000">
                                          <p:val>
                                            <p:strVal val="#ppt_x"/>
                                          </p:val>
                                        </p:tav>
                                      </p:tavLst>
                                    </p:anim>
                                    <p:anim calcmode="lin" valueType="num">
                                      <p:cBhvr>
                                        <p:cTn id="32" dur="500" fill="hold"/>
                                        <p:tgtEl>
                                          <p:spTgt spid="600182"/>
                                        </p:tgtEl>
                                        <p:attrNameLst>
                                          <p:attrName>ppt_y</p:attrName>
                                        </p:attrNameLst>
                                      </p:cBhvr>
                                      <p:tavLst>
                                        <p:tav tm="0">
                                          <p:val>
                                            <p:strVal val="#ppt_y+#ppt_h/2"/>
                                          </p:val>
                                        </p:tav>
                                        <p:tav tm="100000">
                                          <p:val>
                                            <p:strVal val="#ppt_y"/>
                                          </p:val>
                                        </p:tav>
                                      </p:tavLst>
                                    </p:anim>
                                    <p:anim calcmode="lin" valueType="num">
                                      <p:cBhvr>
                                        <p:cTn id="33" dur="500" fill="hold"/>
                                        <p:tgtEl>
                                          <p:spTgt spid="600182"/>
                                        </p:tgtEl>
                                        <p:attrNameLst>
                                          <p:attrName>ppt_w</p:attrName>
                                        </p:attrNameLst>
                                      </p:cBhvr>
                                      <p:tavLst>
                                        <p:tav tm="0">
                                          <p:val>
                                            <p:strVal val="#ppt_w"/>
                                          </p:val>
                                        </p:tav>
                                        <p:tav tm="100000">
                                          <p:val>
                                            <p:strVal val="#ppt_w"/>
                                          </p:val>
                                        </p:tav>
                                      </p:tavLst>
                                    </p:anim>
                                    <p:anim calcmode="lin" valueType="num">
                                      <p:cBhvr>
                                        <p:cTn id="34" dur="500" fill="hold"/>
                                        <p:tgtEl>
                                          <p:spTgt spid="600182"/>
                                        </p:tgtEl>
                                        <p:attrNameLst>
                                          <p:attrName>ppt_h</p:attrName>
                                        </p:attrNameLst>
                                      </p:cBhvr>
                                      <p:tavLst>
                                        <p:tav tm="0">
                                          <p:val>
                                            <p:fltVal val="0"/>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3" presetClass="entr" presetSubtype="528" fill="hold" grpId="0" nodeType="clickEffect">
                                  <p:stCondLst>
                                    <p:cond delay="0"/>
                                  </p:stCondLst>
                                  <p:childTnLst>
                                    <p:set>
                                      <p:cBhvr>
                                        <p:cTn id="38" dur="1" fill="hold">
                                          <p:stCondLst>
                                            <p:cond delay="0"/>
                                          </p:stCondLst>
                                        </p:cTn>
                                        <p:tgtEl>
                                          <p:spTgt spid="600189"/>
                                        </p:tgtEl>
                                        <p:attrNameLst>
                                          <p:attrName>style.visibility</p:attrName>
                                        </p:attrNameLst>
                                      </p:cBhvr>
                                      <p:to>
                                        <p:strVal val="visible"/>
                                      </p:to>
                                    </p:set>
                                    <p:anim calcmode="lin" valueType="num">
                                      <p:cBhvr>
                                        <p:cTn id="39" dur="500" fill="hold"/>
                                        <p:tgtEl>
                                          <p:spTgt spid="600189"/>
                                        </p:tgtEl>
                                        <p:attrNameLst>
                                          <p:attrName>ppt_w</p:attrName>
                                        </p:attrNameLst>
                                      </p:cBhvr>
                                      <p:tavLst>
                                        <p:tav tm="0">
                                          <p:val>
                                            <p:fltVal val="0"/>
                                          </p:val>
                                        </p:tav>
                                        <p:tav tm="100000">
                                          <p:val>
                                            <p:strVal val="#ppt_w"/>
                                          </p:val>
                                        </p:tav>
                                      </p:tavLst>
                                    </p:anim>
                                    <p:anim calcmode="lin" valueType="num">
                                      <p:cBhvr>
                                        <p:cTn id="40" dur="500" fill="hold"/>
                                        <p:tgtEl>
                                          <p:spTgt spid="600189"/>
                                        </p:tgtEl>
                                        <p:attrNameLst>
                                          <p:attrName>ppt_h</p:attrName>
                                        </p:attrNameLst>
                                      </p:cBhvr>
                                      <p:tavLst>
                                        <p:tav tm="0">
                                          <p:val>
                                            <p:fltVal val="0"/>
                                          </p:val>
                                        </p:tav>
                                        <p:tav tm="100000">
                                          <p:val>
                                            <p:strVal val="#ppt_h"/>
                                          </p:val>
                                        </p:tav>
                                      </p:tavLst>
                                    </p:anim>
                                    <p:anim calcmode="lin" valueType="num">
                                      <p:cBhvr>
                                        <p:cTn id="41" dur="500" fill="hold"/>
                                        <p:tgtEl>
                                          <p:spTgt spid="600189"/>
                                        </p:tgtEl>
                                        <p:attrNameLst>
                                          <p:attrName>ppt_x</p:attrName>
                                        </p:attrNameLst>
                                      </p:cBhvr>
                                      <p:tavLst>
                                        <p:tav tm="0">
                                          <p:val>
                                            <p:fltVal val="0.5"/>
                                          </p:val>
                                        </p:tav>
                                        <p:tav tm="100000">
                                          <p:val>
                                            <p:strVal val="#ppt_x"/>
                                          </p:val>
                                        </p:tav>
                                      </p:tavLst>
                                    </p:anim>
                                    <p:anim calcmode="lin" valueType="num">
                                      <p:cBhvr>
                                        <p:cTn id="42" dur="500" fill="hold"/>
                                        <p:tgtEl>
                                          <p:spTgt spid="600189"/>
                                        </p:tgtEl>
                                        <p:attrNameLst>
                                          <p:attrName>ppt_y</p:attrName>
                                        </p:attrNameLst>
                                      </p:cBhvr>
                                      <p:tavLst>
                                        <p:tav tm="0">
                                          <p:val>
                                            <p:fltVal val="0.5"/>
                                          </p:val>
                                        </p:tav>
                                        <p:tav tm="100000">
                                          <p:val>
                                            <p:strVal val="#ppt_y"/>
                                          </p:val>
                                        </p:tav>
                                      </p:tavLst>
                                    </p:anim>
                                  </p:childTnLst>
                                </p:cTn>
                              </p:par>
                            </p:childTnLst>
                          </p:cTn>
                        </p:par>
                        <p:par>
                          <p:cTn id="43" fill="hold" nodeType="afterGroup">
                            <p:stCondLst>
                              <p:cond delay="500"/>
                            </p:stCondLst>
                            <p:childTnLst>
                              <p:par>
                                <p:cTn id="44" presetID="23" presetClass="entr" presetSubtype="528" fill="hold" grpId="0" nodeType="afterEffect">
                                  <p:stCondLst>
                                    <p:cond delay="0"/>
                                  </p:stCondLst>
                                  <p:childTnLst>
                                    <p:set>
                                      <p:cBhvr>
                                        <p:cTn id="45" dur="1" fill="hold">
                                          <p:stCondLst>
                                            <p:cond delay="0"/>
                                          </p:stCondLst>
                                        </p:cTn>
                                        <p:tgtEl>
                                          <p:spTgt spid="600193"/>
                                        </p:tgtEl>
                                        <p:attrNameLst>
                                          <p:attrName>style.visibility</p:attrName>
                                        </p:attrNameLst>
                                      </p:cBhvr>
                                      <p:to>
                                        <p:strVal val="visible"/>
                                      </p:to>
                                    </p:set>
                                    <p:anim calcmode="lin" valueType="num">
                                      <p:cBhvr>
                                        <p:cTn id="46" dur="500" fill="hold"/>
                                        <p:tgtEl>
                                          <p:spTgt spid="600193"/>
                                        </p:tgtEl>
                                        <p:attrNameLst>
                                          <p:attrName>ppt_w</p:attrName>
                                        </p:attrNameLst>
                                      </p:cBhvr>
                                      <p:tavLst>
                                        <p:tav tm="0">
                                          <p:val>
                                            <p:fltVal val="0"/>
                                          </p:val>
                                        </p:tav>
                                        <p:tav tm="100000">
                                          <p:val>
                                            <p:strVal val="#ppt_w"/>
                                          </p:val>
                                        </p:tav>
                                      </p:tavLst>
                                    </p:anim>
                                    <p:anim calcmode="lin" valueType="num">
                                      <p:cBhvr>
                                        <p:cTn id="47" dur="500" fill="hold"/>
                                        <p:tgtEl>
                                          <p:spTgt spid="600193"/>
                                        </p:tgtEl>
                                        <p:attrNameLst>
                                          <p:attrName>ppt_h</p:attrName>
                                        </p:attrNameLst>
                                      </p:cBhvr>
                                      <p:tavLst>
                                        <p:tav tm="0">
                                          <p:val>
                                            <p:fltVal val="0"/>
                                          </p:val>
                                        </p:tav>
                                        <p:tav tm="100000">
                                          <p:val>
                                            <p:strVal val="#ppt_h"/>
                                          </p:val>
                                        </p:tav>
                                      </p:tavLst>
                                    </p:anim>
                                    <p:anim calcmode="lin" valueType="num">
                                      <p:cBhvr>
                                        <p:cTn id="48" dur="500" fill="hold"/>
                                        <p:tgtEl>
                                          <p:spTgt spid="600193"/>
                                        </p:tgtEl>
                                        <p:attrNameLst>
                                          <p:attrName>ppt_x</p:attrName>
                                        </p:attrNameLst>
                                      </p:cBhvr>
                                      <p:tavLst>
                                        <p:tav tm="0">
                                          <p:val>
                                            <p:fltVal val="0.5"/>
                                          </p:val>
                                        </p:tav>
                                        <p:tav tm="100000">
                                          <p:val>
                                            <p:strVal val="#ppt_x"/>
                                          </p:val>
                                        </p:tav>
                                      </p:tavLst>
                                    </p:anim>
                                    <p:anim calcmode="lin" valueType="num">
                                      <p:cBhvr>
                                        <p:cTn id="49" dur="500" fill="hold"/>
                                        <p:tgtEl>
                                          <p:spTgt spid="600193"/>
                                        </p:tgtEl>
                                        <p:attrNameLst>
                                          <p:attrName>ppt_y</p:attrName>
                                        </p:attrNameLst>
                                      </p:cBhvr>
                                      <p:tavLst>
                                        <p:tav tm="0">
                                          <p:val>
                                            <p:fltVal val="0.5"/>
                                          </p:val>
                                        </p:tav>
                                        <p:tav tm="100000">
                                          <p:val>
                                            <p:strVal val="#ppt_y"/>
                                          </p:val>
                                        </p:tav>
                                      </p:tavLst>
                                    </p:anim>
                                  </p:childTnLst>
                                </p:cTn>
                              </p:par>
                            </p:childTnLst>
                          </p:cTn>
                        </p:par>
                        <p:par>
                          <p:cTn id="50" fill="hold" nodeType="afterGroup">
                            <p:stCondLst>
                              <p:cond delay="1000"/>
                            </p:stCondLst>
                            <p:childTnLst>
                              <p:par>
                                <p:cTn id="51" presetID="23" presetClass="entr" presetSubtype="528" fill="hold" grpId="0" nodeType="afterEffect">
                                  <p:stCondLst>
                                    <p:cond delay="0"/>
                                  </p:stCondLst>
                                  <p:childTnLst>
                                    <p:set>
                                      <p:cBhvr>
                                        <p:cTn id="52" dur="1" fill="hold">
                                          <p:stCondLst>
                                            <p:cond delay="0"/>
                                          </p:stCondLst>
                                        </p:cTn>
                                        <p:tgtEl>
                                          <p:spTgt spid="600194"/>
                                        </p:tgtEl>
                                        <p:attrNameLst>
                                          <p:attrName>style.visibility</p:attrName>
                                        </p:attrNameLst>
                                      </p:cBhvr>
                                      <p:to>
                                        <p:strVal val="visible"/>
                                      </p:to>
                                    </p:set>
                                    <p:anim calcmode="lin" valueType="num">
                                      <p:cBhvr>
                                        <p:cTn id="53" dur="500" fill="hold"/>
                                        <p:tgtEl>
                                          <p:spTgt spid="600194"/>
                                        </p:tgtEl>
                                        <p:attrNameLst>
                                          <p:attrName>ppt_w</p:attrName>
                                        </p:attrNameLst>
                                      </p:cBhvr>
                                      <p:tavLst>
                                        <p:tav tm="0">
                                          <p:val>
                                            <p:fltVal val="0"/>
                                          </p:val>
                                        </p:tav>
                                        <p:tav tm="100000">
                                          <p:val>
                                            <p:strVal val="#ppt_w"/>
                                          </p:val>
                                        </p:tav>
                                      </p:tavLst>
                                    </p:anim>
                                    <p:anim calcmode="lin" valueType="num">
                                      <p:cBhvr>
                                        <p:cTn id="54" dur="500" fill="hold"/>
                                        <p:tgtEl>
                                          <p:spTgt spid="600194"/>
                                        </p:tgtEl>
                                        <p:attrNameLst>
                                          <p:attrName>ppt_h</p:attrName>
                                        </p:attrNameLst>
                                      </p:cBhvr>
                                      <p:tavLst>
                                        <p:tav tm="0">
                                          <p:val>
                                            <p:fltVal val="0"/>
                                          </p:val>
                                        </p:tav>
                                        <p:tav tm="100000">
                                          <p:val>
                                            <p:strVal val="#ppt_h"/>
                                          </p:val>
                                        </p:tav>
                                      </p:tavLst>
                                    </p:anim>
                                    <p:anim calcmode="lin" valueType="num">
                                      <p:cBhvr>
                                        <p:cTn id="55" dur="500" fill="hold"/>
                                        <p:tgtEl>
                                          <p:spTgt spid="600194"/>
                                        </p:tgtEl>
                                        <p:attrNameLst>
                                          <p:attrName>ppt_x</p:attrName>
                                        </p:attrNameLst>
                                      </p:cBhvr>
                                      <p:tavLst>
                                        <p:tav tm="0">
                                          <p:val>
                                            <p:fltVal val="0.5"/>
                                          </p:val>
                                        </p:tav>
                                        <p:tav tm="100000">
                                          <p:val>
                                            <p:strVal val="#ppt_x"/>
                                          </p:val>
                                        </p:tav>
                                      </p:tavLst>
                                    </p:anim>
                                    <p:anim calcmode="lin" valueType="num">
                                      <p:cBhvr>
                                        <p:cTn id="56" dur="500" fill="hold"/>
                                        <p:tgtEl>
                                          <p:spTgt spid="60019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0177" grpId="0" autoUpdateAnimBg="0"/>
      <p:bldP spid="600189" grpId="0" animBg="1" autoUpdateAnimBg="0"/>
      <p:bldP spid="600192" grpId="0" autoUpdateAnimBg="0"/>
      <p:bldP spid="600187" grpId="0" autoUpdateAnimBg="0"/>
      <p:bldP spid="600193" grpId="0" animBg="1" autoUpdateAnimBg="0"/>
      <p:bldP spid="600182" grpId="0" autoUpdateAnimBg="0"/>
      <p:bldP spid="600194" grpId="0" animBg="1"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057" name="Group 113"/>
          <p:cNvGrpSpPr>
            <a:grpSpLocks/>
          </p:cNvGrpSpPr>
          <p:nvPr/>
        </p:nvGrpSpPr>
        <p:grpSpPr bwMode="auto">
          <a:xfrm>
            <a:off x="6083300" y="3154363"/>
            <a:ext cx="1289050" cy="1435100"/>
            <a:chOff x="1084" y="711"/>
            <a:chExt cx="2950" cy="2769"/>
          </a:xfrm>
        </p:grpSpPr>
        <p:grpSp>
          <p:nvGrpSpPr>
            <p:cNvPr id="45130" name="Group 114"/>
            <p:cNvGrpSpPr>
              <a:grpSpLocks/>
            </p:cNvGrpSpPr>
            <p:nvPr/>
          </p:nvGrpSpPr>
          <p:grpSpPr bwMode="auto">
            <a:xfrm>
              <a:off x="1084" y="711"/>
              <a:ext cx="2950" cy="2769"/>
              <a:chOff x="2707" y="548"/>
              <a:chExt cx="2950" cy="2769"/>
            </a:xfrm>
          </p:grpSpPr>
          <p:grpSp>
            <p:nvGrpSpPr>
              <p:cNvPr id="45136" name="Group 115"/>
              <p:cNvGrpSpPr>
                <a:grpSpLocks/>
              </p:cNvGrpSpPr>
              <p:nvPr/>
            </p:nvGrpSpPr>
            <p:grpSpPr bwMode="auto">
              <a:xfrm>
                <a:off x="3180" y="1046"/>
                <a:ext cx="2105" cy="1421"/>
                <a:chOff x="578" y="2316"/>
                <a:chExt cx="2105" cy="1421"/>
              </a:xfrm>
            </p:grpSpPr>
            <p:sp>
              <p:nvSpPr>
                <p:cNvPr id="45138" name="Freeform 116" descr="Cork"/>
                <p:cNvSpPr>
                  <a:spLocks/>
                </p:cNvSpPr>
                <p:nvPr/>
              </p:nvSpPr>
              <p:spPr bwMode="auto">
                <a:xfrm>
                  <a:off x="633" y="2316"/>
                  <a:ext cx="2050" cy="256"/>
                </a:xfrm>
                <a:custGeom>
                  <a:avLst/>
                  <a:gdLst>
                    <a:gd name="T0" fmla="*/ 999417295 w 592"/>
                    <a:gd name="T1" fmla="*/ 580990137 h 90"/>
                    <a:gd name="T2" fmla="*/ 2147483647 w 592"/>
                    <a:gd name="T3" fmla="*/ 284131635 h 90"/>
                    <a:gd name="T4" fmla="*/ 2147483647 w 592"/>
                    <a:gd name="T5" fmla="*/ 231474836 h 90"/>
                    <a:gd name="T6" fmla="*/ 2147483647 w 592"/>
                    <a:gd name="T7" fmla="*/ 206717673 h 90"/>
                    <a:gd name="T8" fmla="*/ 2147483647 w 592"/>
                    <a:gd name="T9" fmla="*/ 220234351 h 90"/>
                    <a:gd name="T10" fmla="*/ 2147483647 w 592"/>
                    <a:gd name="T11" fmla="*/ 258681225 h 90"/>
                    <a:gd name="T12" fmla="*/ 2147483647 w 592"/>
                    <a:gd name="T13" fmla="*/ 297660427 h 90"/>
                    <a:gd name="T14" fmla="*/ 2147483647 w 592"/>
                    <a:gd name="T15" fmla="*/ 336107332 h 90"/>
                    <a:gd name="T16" fmla="*/ 2147483647 w 592"/>
                    <a:gd name="T17" fmla="*/ 284131635 h 90"/>
                    <a:gd name="T18" fmla="*/ 2147483647 w 592"/>
                    <a:gd name="T19" fmla="*/ 104646244 h 90"/>
                    <a:gd name="T20" fmla="*/ 2147483647 w 592"/>
                    <a:gd name="T21" fmla="*/ 0 h 90"/>
                    <a:gd name="T22" fmla="*/ 2147483647 w 592"/>
                    <a:gd name="T23" fmla="*/ 13515554 h 90"/>
                    <a:gd name="T24" fmla="*/ 2147483647 w 592"/>
                    <a:gd name="T25" fmla="*/ 193016781 h 90"/>
                    <a:gd name="T26" fmla="*/ 2147483647 w 592"/>
                    <a:gd name="T27" fmla="*/ 231474836 h 90"/>
                    <a:gd name="T28" fmla="*/ 2147483647 w 592"/>
                    <a:gd name="T29" fmla="*/ 387702198 h 90"/>
                    <a:gd name="T30" fmla="*/ 2147483647 w 592"/>
                    <a:gd name="T31" fmla="*/ 42694305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45139" name="Freeform 117" descr="Cork"/>
                <p:cNvSpPr>
                  <a:spLocks/>
                </p:cNvSpPr>
                <p:nvPr/>
              </p:nvSpPr>
              <p:spPr bwMode="auto">
                <a:xfrm>
                  <a:off x="578" y="2506"/>
                  <a:ext cx="2074" cy="1231"/>
                </a:xfrm>
                <a:custGeom>
                  <a:avLst/>
                  <a:gdLst>
                    <a:gd name="T0" fmla="*/ 2147483647 w 599"/>
                    <a:gd name="T1" fmla="*/ 0 h 432"/>
                    <a:gd name="T2" fmla="*/ 2147483647 w 599"/>
                    <a:gd name="T3" fmla="*/ 39219871 h 432"/>
                    <a:gd name="T4" fmla="*/ 2147483647 w 599"/>
                    <a:gd name="T5" fmla="*/ 65365849 h 432"/>
                    <a:gd name="T6" fmla="*/ 2147483647 w 599"/>
                    <a:gd name="T7" fmla="*/ 158518953 h 432"/>
                    <a:gd name="T8" fmla="*/ 2147483647 w 599"/>
                    <a:gd name="T9" fmla="*/ 610224581 h 432"/>
                    <a:gd name="T10" fmla="*/ 2147483647 w 599"/>
                    <a:gd name="T11" fmla="*/ 1380265387 h 432"/>
                    <a:gd name="T12" fmla="*/ 2147483647 w 599"/>
                    <a:gd name="T13" fmla="*/ 1764092888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0947910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095510427 w 599"/>
                    <a:gd name="T43" fmla="*/ 2147483647 h 432"/>
                    <a:gd name="T44" fmla="*/ 852385591 w 599"/>
                    <a:gd name="T45" fmla="*/ 2147483647 h 432"/>
                    <a:gd name="T46" fmla="*/ 1356547980 w 599"/>
                    <a:gd name="T47" fmla="*/ 2147483647 h 432"/>
                    <a:gd name="T48" fmla="*/ 2095510427 w 599"/>
                    <a:gd name="T49" fmla="*/ 2147483647 h 432"/>
                    <a:gd name="T50" fmla="*/ 2147483647 w 599"/>
                    <a:gd name="T51" fmla="*/ 1738857544 h 432"/>
                    <a:gd name="T52" fmla="*/ 2147483647 w 599"/>
                    <a:gd name="T53" fmla="*/ 1247019673 h 432"/>
                    <a:gd name="T54" fmla="*/ 2147483647 w 599"/>
                    <a:gd name="T55" fmla="*/ 835419979 h 432"/>
                    <a:gd name="T56" fmla="*/ 2147483647 w 599"/>
                    <a:gd name="T57" fmla="*/ 544845407 h 432"/>
                    <a:gd name="T58" fmla="*/ 2147483647 w 599"/>
                    <a:gd name="T59" fmla="*/ 197734131 h 432"/>
                    <a:gd name="T60" fmla="*/ 2147483647 w 599"/>
                    <a:gd name="T61" fmla="*/ 93153078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pic>
            <p:nvPicPr>
              <p:cNvPr id="45137" name="Picture 118"/>
              <p:cNvPicPr>
                <a:picLocks noChangeArrowheads="1"/>
              </p:cNvPicPr>
              <p:nvPr/>
            </p:nvPicPr>
            <p:blipFill>
              <a:blip r:embed="rId4" cstate="screen">
                <a:lum bright="8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alpha val="0"/>
                      </a:srgbClr>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45131" name="Freeform 119"/>
            <p:cNvSpPr>
              <a:spLocks/>
            </p:cNvSpPr>
            <p:nvPr/>
          </p:nvSpPr>
          <p:spPr bwMode="auto">
            <a:xfrm>
              <a:off x="1616" y="2649"/>
              <a:ext cx="88" cy="277"/>
            </a:xfrm>
            <a:custGeom>
              <a:avLst/>
              <a:gdLst>
                <a:gd name="T0" fmla="*/ 122 w 85"/>
                <a:gd name="T1" fmla="*/ 19 h 318"/>
                <a:gd name="T2" fmla="*/ 106 w 85"/>
                <a:gd name="T3" fmla="*/ 9 h 318"/>
                <a:gd name="T4" fmla="*/ 80 w 85"/>
                <a:gd name="T5" fmla="*/ 5 h 318"/>
                <a:gd name="T6" fmla="*/ 92 w 85"/>
                <a:gd name="T7" fmla="*/ 9 h 318"/>
                <a:gd name="T8" fmla="*/ 106 w 85"/>
                <a:gd name="T9" fmla="*/ 3 h 318"/>
                <a:gd name="T10" fmla="*/ 63 w 85"/>
                <a:gd name="T11" fmla="*/ 3 h 318"/>
                <a:gd name="T12" fmla="*/ 63 w 85"/>
                <a:gd name="T13" fmla="*/ 5 h 318"/>
                <a:gd name="T14" fmla="*/ 80 w 85"/>
                <a:gd name="T15" fmla="*/ 24 h 318"/>
                <a:gd name="T16" fmla="*/ 47 w 85"/>
                <a:gd name="T17" fmla="*/ 20 h 318"/>
                <a:gd name="T18" fmla="*/ 63 w 85"/>
                <a:gd name="T19" fmla="*/ 16 h 318"/>
                <a:gd name="T20" fmla="*/ 80 w 85"/>
                <a:gd name="T21" fmla="*/ 20 h 318"/>
                <a:gd name="T22" fmla="*/ 63 w 85"/>
                <a:gd name="T23" fmla="*/ 13 h 318"/>
                <a:gd name="T24" fmla="*/ 80 w 85"/>
                <a:gd name="T25" fmla="*/ 19 h 318"/>
                <a:gd name="T26" fmla="*/ 63 w 85"/>
                <a:gd name="T27" fmla="*/ 15 h 318"/>
                <a:gd name="T28" fmla="*/ 80 w 85"/>
                <a:gd name="T29" fmla="*/ 18 h 318"/>
                <a:gd name="T30" fmla="*/ 92 w 85"/>
                <a:gd name="T31" fmla="*/ 21 h 318"/>
                <a:gd name="T32" fmla="*/ 122 w 85"/>
                <a:gd name="T33" fmla="*/ 25 h 318"/>
                <a:gd name="T34" fmla="*/ 134 w 85"/>
                <a:gd name="T35" fmla="*/ 29 h 318"/>
                <a:gd name="T36" fmla="*/ 122 w 85"/>
                <a:gd name="T37" fmla="*/ 35 h 318"/>
                <a:gd name="T38" fmla="*/ 106 w 85"/>
                <a:gd name="T39" fmla="*/ 33 h 318"/>
                <a:gd name="T40" fmla="*/ 92 w 85"/>
                <a:gd name="T41" fmla="*/ 39 h 318"/>
                <a:gd name="T42" fmla="*/ 63 w 85"/>
                <a:gd name="T43" fmla="*/ 37 h 318"/>
                <a:gd name="T44" fmla="*/ 47 w 85"/>
                <a:gd name="T45" fmla="*/ 25 h 318"/>
                <a:gd name="T46" fmla="*/ 37 w 85"/>
                <a:gd name="T47" fmla="*/ 31 h 318"/>
                <a:gd name="T48" fmla="*/ 5 w 85"/>
                <a:gd name="T49" fmla="*/ 26 h 318"/>
                <a:gd name="T50" fmla="*/ 63 w 85"/>
                <a:gd name="T51" fmla="*/ 18 h 318"/>
                <a:gd name="T52" fmla="*/ 106 w 85"/>
                <a:gd name="T53" fmla="*/ 21 h 318"/>
                <a:gd name="T54" fmla="*/ 122 w 85"/>
                <a:gd name="T55" fmla="*/ 28 h 318"/>
                <a:gd name="T56" fmla="*/ 106 w 85"/>
                <a:gd name="T57" fmla="*/ 24 h 318"/>
                <a:gd name="T58" fmla="*/ 106 w 85"/>
                <a:gd name="T59" fmla="*/ 3 h 318"/>
                <a:gd name="T60" fmla="*/ 80 w 85"/>
                <a:gd name="T61" fmla="*/ 4 h 318"/>
                <a:gd name="T62" fmla="*/ 37 w 85"/>
                <a:gd name="T63" fmla="*/ 5 h 318"/>
                <a:gd name="T64" fmla="*/ 63 w 85"/>
                <a:gd name="T65" fmla="*/ 12 h 318"/>
                <a:gd name="T66" fmla="*/ 92 w 85"/>
                <a:gd name="T67" fmla="*/ 17 h 318"/>
                <a:gd name="T68" fmla="*/ 122 w 85"/>
                <a:gd name="T69" fmla="*/ 19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5132" name="Freeform 120"/>
            <p:cNvSpPr>
              <a:spLocks/>
            </p:cNvSpPr>
            <p:nvPr/>
          </p:nvSpPr>
          <p:spPr bwMode="auto">
            <a:xfrm>
              <a:off x="1635" y="2647"/>
              <a:ext cx="109" cy="309"/>
            </a:xfrm>
            <a:custGeom>
              <a:avLst/>
              <a:gdLst>
                <a:gd name="T0" fmla="*/ 1 w 105"/>
                <a:gd name="T1" fmla="*/ 0 h 354"/>
                <a:gd name="T2" fmla="*/ 163 w 105"/>
                <a:gd name="T3" fmla="*/ 3 h 354"/>
                <a:gd name="T4" fmla="*/ 127 w 105"/>
                <a:gd name="T5" fmla="*/ 3 h 354"/>
                <a:gd name="T6" fmla="*/ 146 w 105"/>
                <a:gd name="T7" fmla="*/ 8 h 354"/>
                <a:gd name="T8" fmla="*/ 146 w 105"/>
                <a:gd name="T9" fmla="*/ 19 h 354"/>
                <a:gd name="T10" fmla="*/ 170 w 105"/>
                <a:gd name="T11" fmla="*/ 22 h 354"/>
                <a:gd name="T12" fmla="*/ 170 w 105"/>
                <a:gd name="T13" fmla="*/ 31 h 354"/>
                <a:gd name="T14" fmla="*/ 146 w 105"/>
                <a:gd name="T15" fmla="*/ 44 h 354"/>
                <a:gd name="T16" fmla="*/ 120 w 105"/>
                <a:gd name="T17" fmla="*/ 46 h 354"/>
                <a:gd name="T18" fmla="*/ 29 w 105"/>
                <a:gd name="T19" fmla="*/ 41 h 354"/>
                <a:gd name="T20" fmla="*/ 12 w 105"/>
                <a:gd name="T21" fmla="*/ 37 h 354"/>
                <a:gd name="T22" fmla="*/ 29 w 105"/>
                <a:gd name="T23" fmla="*/ 32 h 354"/>
                <a:gd name="T24" fmla="*/ 9 w 105"/>
                <a:gd name="T25" fmla="*/ 13 h 354"/>
                <a:gd name="T26" fmla="*/ 35 w 105"/>
                <a:gd name="T27" fmla="*/ 6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5133" name="Freeform 121"/>
            <p:cNvSpPr>
              <a:spLocks/>
            </p:cNvSpPr>
            <p:nvPr/>
          </p:nvSpPr>
          <p:spPr bwMode="auto">
            <a:xfrm>
              <a:off x="3008" y="2583"/>
              <a:ext cx="155" cy="328"/>
            </a:xfrm>
            <a:custGeom>
              <a:avLst/>
              <a:gdLst>
                <a:gd name="T0" fmla="*/ 254 w 149"/>
                <a:gd name="T1" fmla="*/ 3 h 376"/>
                <a:gd name="T2" fmla="*/ 241 w 149"/>
                <a:gd name="T3" fmla="*/ 13 h 376"/>
                <a:gd name="T4" fmla="*/ 225 w 149"/>
                <a:gd name="T5" fmla="*/ 17 h 376"/>
                <a:gd name="T6" fmla="*/ 221 w 149"/>
                <a:gd name="T7" fmla="*/ 18 h 376"/>
                <a:gd name="T8" fmla="*/ 188 w 149"/>
                <a:gd name="T9" fmla="*/ 31 h 376"/>
                <a:gd name="T10" fmla="*/ 149 w 149"/>
                <a:gd name="T11" fmla="*/ 40 h 376"/>
                <a:gd name="T12" fmla="*/ 120 w 149"/>
                <a:gd name="T13" fmla="*/ 46 h 376"/>
                <a:gd name="T14" fmla="*/ 100 w 149"/>
                <a:gd name="T15" fmla="*/ 46 h 376"/>
                <a:gd name="T16" fmla="*/ 33 w 149"/>
                <a:gd name="T17" fmla="*/ 48 h 376"/>
                <a:gd name="T18" fmla="*/ 2 w 149"/>
                <a:gd name="T19" fmla="*/ 44 h 376"/>
                <a:gd name="T20" fmla="*/ 5 w 149"/>
                <a:gd name="T21" fmla="*/ 40 h 376"/>
                <a:gd name="T22" fmla="*/ 8 w 149"/>
                <a:gd name="T23" fmla="*/ 29 h 376"/>
                <a:gd name="T24" fmla="*/ 36 w 149"/>
                <a:gd name="T25" fmla="*/ 25 h 376"/>
                <a:gd name="T26" fmla="*/ 60 w 149"/>
                <a:gd name="T27" fmla="*/ 14 h 376"/>
                <a:gd name="T28" fmla="*/ 76 w 149"/>
                <a:gd name="T29" fmla="*/ 10 h 376"/>
                <a:gd name="T30" fmla="*/ 144 w 149"/>
                <a:gd name="T31" fmla="*/ 3 h 376"/>
                <a:gd name="T32" fmla="*/ 221 w 149"/>
                <a:gd name="T33" fmla="*/ 3 h 376"/>
                <a:gd name="T34" fmla="*/ 25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5134" name="Freeform 122"/>
            <p:cNvSpPr>
              <a:spLocks/>
            </p:cNvSpPr>
            <p:nvPr/>
          </p:nvSpPr>
          <p:spPr bwMode="auto">
            <a:xfrm>
              <a:off x="1714" y="1020"/>
              <a:ext cx="99" cy="440"/>
            </a:xfrm>
            <a:custGeom>
              <a:avLst/>
              <a:gdLst>
                <a:gd name="T0" fmla="*/ 41 w 96"/>
                <a:gd name="T1" fmla="*/ 63 h 504"/>
                <a:gd name="T2" fmla="*/ 96 w 96"/>
                <a:gd name="T3" fmla="*/ 65 h 504"/>
                <a:gd name="T4" fmla="*/ 113 w 96"/>
                <a:gd name="T5" fmla="*/ 59 h 504"/>
                <a:gd name="T6" fmla="*/ 113 w 96"/>
                <a:gd name="T7" fmla="*/ 42 h 504"/>
                <a:gd name="T8" fmla="*/ 140 w 96"/>
                <a:gd name="T9" fmla="*/ 28 h 504"/>
                <a:gd name="T10" fmla="*/ 151 w 96"/>
                <a:gd name="T11" fmla="*/ 23 h 504"/>
                <a:gd name="T12" fmla="*/ 140 w 96"/>
                <a:gd name="T13" fmla="*/ 7 h 504"/>
                <a:gd name="T14" fmla="*/ 122 w 96"/>
                <a:gd name="T15" fmla="*/ 3 h 504"/>
                <a:gd name="T16" fmla="*/ 44 w 96"/>
                <a:gd name="T17" fmla="*/ 3 h 504"/>
                <a:gd name="T18" fmla="*/ 41 w 96"/>
                <a:gd name="T19" fmla="*/ 16 h 504"/>
                <a:gd name="T20" fmla="*/ 47 w 96"/>
                <a:gd name="T21" fmla="*/ 47 h 504"/>
                <a:gd name="T22" fmla="*/ 62 w 96"/>
                <a:gd name="T23" fmla="*/ 53 h 504"/>
                <a:gd name="T24" fmla="*/ 39 w 96"/>
                <a:gd name="T25" fmla="*/ 62 h 504"/>
                <a:gd name="T26" fmla="*/ 41 w 96"/>
                <a:gd name="T27" fmla="*/ 6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5135" name="Freeform 123"/>
            <p:cNvSpPr>
              <a:spLocks/>
            </p:cNvSpPr>
            <p:nvPr/>
          </p:nvSpPr>
          <p:spPr bwMode="auto">
            <a:xfrm>
              <a:off x="3431" y="1007"/>
              <a:ext cx="156" cy="358"/>
            </a:xfrm>
            <a:custGeom>
              <a:avLst/>
              <a:gdLst>
                <a:gd name="T0" fmla="*/ 5 w 150"/>
                <a:gd name="T1" fmla="*/ 50 h 410"/>
                <a:gd name="T2" fmla="*/ 73 w 150"/>
                <a:gd name="T3" fmla="*/ 54 h 410"/>
                <a:gd name="T4" fmla="*/ 144 w 150"/>
                <a:gd name="T5" fmla="*/ 52 h 410"/>
                <a:gd name="T6" fmla="*/ 168 w 150"/>
                <a:gd name="T7" fmla="*/ 47 h 410"/>
                <a:gd name="T8" fmla="*/ 207 w 150"/>
                <a:gd name="T9" fmla="*/ 36 h 410"/>
                <a:gd name="T10" fmla="*/ 231 w 150"/>
                <a:gd name="T11" fmla="*/ 29 h 410"/>
                <a:gd name="T12" fmla="*/ 244 w 150"/>
                <a:gd name="T13" fmla="*/ 25 h 410"/>
                <a:gd name="T14" fmla="*/ 250 w 150"/>
                <a:gd name="T15" fmla="*/ 15 h 410"/>
                <a:gd name="T16" fmla="*/ 260 w 150"/>
                <a:gd name="T17" fmla="*/ 13 h 410"/>
                <a:gd name="T18" fmla="*/ 263 w 150"/>
                <a:gd name="T19" fmla="*/ 6 h 410"/>
                <a:gd name="T20" fmla="*/ 234 w 150"/>
                <a:gd name="T21" fmla="*/ 0 h 410"/>
                <a:gd name="T22" fmla="*/ 168 w 150"/>
                <a:gd name="T23" fmla="*/ 3 h 410"/>
                <a:gd name="T24" fmla="*/ 138 w 150"/>
                <a:gd name="T25" fmla="*/ 7 h 410"/>
                <a:gd name="T26" fmla="*/ 119 w 150"/>
                <a:gd name="T27" fmla="*/ 18 h 410"/>
                <a:gd name="T28" fmla="*/ 104 w 150"/>
                <a:gd name="T29" fmla="*/ 21 h 410"/>
                <a:gd name="T30" fmla="*/ 76 w 150"/>
                <a:gd name="T31" fmla="*/ 29 h 410"/>
                <a:gd name="T32" fmla="*/ 73 w 150"/>
                <a:gd name="T33" fmla="*/ 30 h 410"/>
                <a:gd name="T34" fmla="*/ 60 w 150"/>
                <a:gd name="T35" fmla="*/ 30 h 410"/>
                <a:gd name="T36" fmla="*/ 56 w 150"/>
                <a:gd name="T37" fmla="*/ 33 h 410"/>
                <a:gd name="T38" fmla="*/ 50 w 150"/>
                <a:gd name="T39" fmla="*/ 34 h 410"/>
                <a:gd name="T40" fmla="*/ 31 w 150"/>
                <a:gd name="T41" fmla="*/ 45 h 410"/>
                <a:gd name="T42" fmla="*/ 10 w 150"/>
                <a:gd name="T43" fmla="*/ 50 h 410"/>
                <a:gd name="T44" fmla="*/ 2 w 150"/>
                <a:gd name="T45" fmla="*/ 51 h 410"/>
                <a:gd name="T46" fmla="*/ 5 w 150"/>
                <a:gd name="T47" fmla="*/ 50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sp>
        <p:nvSpPr>
          <p:cNvPr id="533506"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5059"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45060"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45061" name="Rectangle 5"/>
          <p:cNvSpPr>
            <a:spLocks noChangeArrowheads="1"/>
          </p:cNvSpPr>
          <p:nvPr/>
        </p:nvSpPr>
        <p:spPr bwMode="auto">
          <a:xfrm>
            <a:off x="3059113" y="879475"/>
            <a:ext cx="1743075"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800" b="1">
                <a:solidFill>
                  <a:schemeClr val="accent2"/>
                </a:solidFill>
                <a:latin typeface="Times" charset="0"/>
              </a:rPr>
              <a:t> </a:t>
            </a:r>
            <a:r>
              <a:rPr lang="en-US" sz="1800" b="1">
                <a:solidFill>
                  <a:schemeClr val="accent2"/>
                </a:solidFill>
                <a:latin typeface="Times" charset="0"/>
              </a:rPr>
              <a:t>MOVUCHILU</a:t>
            </a:r>
          </a:p>
        </p:txBody>
      </p:sp>
      <p:sp>
        <p:nvSpPr>
          <p:cNvPr id="45062"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5063" name="Rectangle 8"/>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33515" name="Rectangle 11"/>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grpSp>
        <p:nvGrpSpPr>
          <p:cNvPr id="45065" name="Group 12"/>
          <p:cNvGrpSpPr>
            <a:grpSpLocks/>
          </p:cNvGrpSpPr>
          <p:nvPr/>
        </p:nvGrpSpPr>
        <p:grpSpPr bwMode="auto">
          <a:xfrm>
            <a:off x="901700" y="2603500"/>
            <a:ext cx="2201863" cy="1765300"/>
            <a:chOff x="568" y="1640"/>
            <a:chExt cx="1387" cy="1112"/>
          </a:xfrm>
        </p:grpSpPr>
        <p:grpSp>
          <p:nvGrpSpPr>
            <p:cNvPr id="45125" name="Group 13"/>
            <p:cNvGrpSpPr>
              <a:grpSpLocks/>
            </p:cNvGrpSpPr>
            <p:nvPr/>
          </p:nvGrpSpPr>
          <p:grpSpPr bwMode="auto">
            <a:xfrm>
              <a:off x="568" y="1640"/>
              <a:ext cx="1249" cy="1112"/>
              <a:chOff x="568" y="1640"/>
              <a:chExt cx="1249" cy="1112"/>
            </a:xfrm>
          </p:grpSpPr>
          <p:sp>
            <p:nvSpPr>
              <p:cNvPr id="533518" name="Oval 14"/>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5128" name="Freeform 15"/>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45129" name="Freeform 16"/>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grpSp>
        <p:sp>
          <p:nvSpPr>
            <p:cNvPr id="533521" name="Rectangle 17"/>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charset="0"/>
                  <a:ea typeface="+mn-ea"/>
                  <a:cs typeface="+mn-cs"/>
                </a:rPr>
                <a:t>A </a:t>
              </a:r>
              <a:r>
                <a:rPr lang="en-US" sz="6000">
                  <a:solidFill>
                    <a:srgbClr val="51DC00"/>
                  </a:solidFill>
                  <a:latin typeface="Times" charset="0"/>
                  <a:ea typeface="+mn-ea"/>
                  <a:cs typeface="+mn-cs"/>
                </a:rPr>
                <a:t>M</a:t>
              </a:r>
              <a:r>
                <a:rPr lang="en-US" sz="3600">
                  <a:solidFill>
                    <a:schemeClr val="tx2"/>
                  </a:solidFill>
                  <a:latin typeface="Times" charset="0"/>
                  <a:ea typeface="+mn-ea"/>
                  <a:cs typeface="+mn-cs"/>
                </a:rPr>
                <a:t> C</a:t>
              </a:r>
            </a:p>
          </p:txBody>
        </p:sp>
      </p:grpSp>
      <p:sp>
        <p:nvSpPr>
          <p:cNvPr id="45066" name="Rectangle 18"/>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5067" name="Line 19"/>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5068" name="Line 20"/>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5069" name="Line 21"/>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5070" name="Line 22"/>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5071" name="Line 23"/>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5072" name="Line 24"/>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5073" name="Line 25"/>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5074" name="Line 26"/>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5075" name="Line 27"/>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5076" name="Rectangle 28"/>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5077" name="Rectangle 29"/>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5078" name="Rectangle 30"/>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5079" name="Rectangle 31"/>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5080" name="Line 35"/>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3540" name="Rectangle 36"/>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charset="0"/>
                <a:ea typeface="+mn-ea"/>
                <a:cs typeface="+mn-cs"/>
              </a:rPr>
              <a:t>7</a:t>
            </a:r>
          </a:p>
        </p:txBody>
      </p:sp>
      <p:sp>
        <p:nvSpPr>
          <p:cNvPr id="533541" name="Line 37"/>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533542" name="Rectangle 38"/>
          <p:cNvSpPr>
            <a:spLocks noChangeArrowheads="1"/>
          </p:cNvSpPr>
          <p:nvPr/>
        </p:nvSpPr>
        <p:spPr bwMode="auto">
          <a:xfrm>
            <a:off x="4786313" y="852488"/>
            <a:ext cx="2165350" cy="5159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800" b="1">
                <a:solidFill>
                  <a:srgbClr val="FAFD00"/>
                </a:solidFill>
                <a:latin typeface="Times" charset="0"/>
                <a:ea typeface="+mn-ea"/>
                <a:cs typeface="+mn-cs"/>
              </a:rPr>
              <a:t>ca. 1000 B.C.</a:t>
            </a:r>
          </a:p>
        </p:txBody>
      </p:sp>
      <p:sp>
        <p:nvSpPr>
          <p:cNvPr id="45084" name="Text Box 74"/>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spcBef>
                <a:spcPct val="50000"/>
              </a:spcBef>
            </a:pPr>
            <a:endParaRPr lang="en-US" sz="1600" b="1">
              <a:solidFill>
                <a:schemeClr val="tx1"/>
              </a:solidFill>
            </a:endParaRPr>
          </a:p>
        </p:txBody>
      </p:sp>
      <p:sp>
        <p:nvSpPr>
          <p:cNvPr id="533580" name="Text Box 76"/>
          <p:cNvSpPr txBox="1">
            <a:spLocks noChangeArrowheads="1"/>
          </p:cNvSpPr>
          <p:nvPr/>
        </p:nvSpPr>
        <p:spPr bwMode="auto">
          <a:xfrm>
            <a:off x="1758950" y="0"/>
            <a:ext cx="3443288" cy="374650"/>
          </a:xfrm>
          <a:prstGeom prst="rect">
            <a:avLst/>
          </a:prstGeom>
          <a:noFill/>
          <a:ln w="12700">
            <a:noFill/>
            <a:miter lim="800000"/>
            <a:headEnd/>
            <a:tailEnd/>
          </a:ln>
          <a:effectLst>
            <a:outerShdw blurRad="63500" dist="71842" dir="2700000" algn="ctr" rotWithShape="0">
              <a:srgbClr val="000000">
                <a:alpha val="74998"/>
              </a:srgbClr>
            </a:outerShdw>
          </a:effectLst>
        </p:spPr>
        <p:txBody>
          <a:bodyPr>
            <a:spAutoFit/>
          </a:bodyPr>
          <a:lstStyle/>
          <a:p>
            <a:pPr>
              <a:spcBef>
                <a:spcPct val="50000"/>
              </a:spcBef>
              <a:defRPr/>
            </a:pPr>
            <a:r>
              <a:rPr lang="en-US" sz="1600" b="1">
                <a:solidFill>
                  <a:schemeClr val="tx1"/>
                </a:solidFill>
                <a:ea typeface="+mn-ea"/>
                <a:cs typeface="+mn-cs"/>
              </a:rPr>
              <a:t>1 Sam. 16:13-14</a:t>
            </a:r>
          </a:p>
        </p:txBody>
      </p:sp>
      <p:grpSp>
        <p:nvGrpSpPr>
          <p:cNvPr id="45086" name="Group 138"/>
          <p:cNvGrpSpPr>
            <a:grpSpLocks/>
          </p:cNvGrpSpPr>
          <p:nvPr/>
        </p:nvGrpSpPr>
        <p:grpSpPr bwMode="auto">
          <a:xfrm>
            <a:off x="7866063" y="3449638"/>
            <a:ext cx="1289050" cy="1830387"/>
            <a:chOff x="5051" y="2165"/>
            <a:chExt cx="618" cy="1161"/>
          </a:xfrm>
        </p:grpSpPr>
        <p:grpSp>
          <p:nvGrpSpPr>
            <p:cNvPr id="45106" name="Group 139"/>
            <p:cNvGrpSpPr>
              <a:grpSpLocks/>
            </p:cNvGrpSpPr>
            <p:nvPr/>
          </p:nvGrpSpPr>
          <p:grpSpPr bwMode="auto">
            <a:xfrm>
              <a:off x="5051" y="2165"/>
              <a:ext cx="618" cy="1161"/>
              <a:chOff x="5051" y="2165"/>
              <a:chExt cx="618" cy="1161"/>
            </a:xfrm>
          </p:grpSpPr>
          <p:sp>
            <p:nvSpPr>
              <p:cNvPr id="45108" name="Freeform 140"/>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5109" name="AutoShape 141"/>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5110" name="Rectangle 142"/>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5111" name="Line 143"/>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5112" name="Rectangle 144"/>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5113" name="Rectangle 145"/>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5114" name="Line 146"/>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5115" name="Line 147"/>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5116" name="Line 148"/>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5117" name="Line 149"/>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5118" name="Line 150"/>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5119" name="Line 151"/>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5120" name="Line 152"/>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5121" name="Line 153"/>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5122" name="Line 154"/>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5123" name="Line 155"/>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5124" name="Rectangle 156"/>
              <p:cNvSpPr>
                <a:spLocks noChangeArrowheads="1"/>
              </p:cNvSpPr>
              <p:nvPr/>
            </p:nvSpPr>
            <p:spPr bwMode="auto">
              <a:xfrm>
                <a:off x="5051" y="2165"/>
                <a:ext cx="527" cy="1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MOVUCHILU</a:t>
                </a:r>
              </a:p>
            </p:txBody>
          </p:sp>
        </p:grpSp>
        <p:sp>
          <p:nvSpPr>
            <p:cNvPr id="45107" name="Rectangle 157"/>
            <p:cNvSpPr>
              <a:spLocks noChangeArrowheads="1"/>
            </p:cNvSpPr>
            <p:nvPr/>
          </p:nvSpPr>
          <p:spPr bwMode="auto">
            <a:xfrm>
              <a:off x="5139" y="2267"/>
              <a:ext cx="297" cy="1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45087" name="Text Box 158"/>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33664" name="Rectangle 160"/>
          <p:cNvSpPr>
            <a:spLocks noChangeArrowheads="1"/>
          </p:cNvSpPr>
          <p:nvPr/>
        </p:nvSpPr>
        <p:spPr bwMode="auto">
          <a:xfrm>
            <a:off x="8081963" y="6532563"/>
            <a:ext cx="339725" cy="268287"/>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21</a:t>
            </a:r>
          </a:p>
        </p:txBody>
      </p:sp>
      <p:sp>
        <p:nvSpPr>
          <p:cNvPr id="45089" name="Text Box 161"/>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b="1">
                <a:solidFill>
                  <a:schemeClr val="tx1"/>
                </a:solidFill>
                <a:latin typeface="Arial" charset="0"/>
              </a:rPr>
              <a:t>Handbook pg. 32-37</a:t>
            </a:r>
          </a:p>
        </p:txBody>
      </p:sp>
      <p:grpSp>
        <p:nvGrpSpPr>
          <p:cNvPr id="9" name="Group 78"/>
          <p:cNvGrpSpPr>
            <a:grpSpLocks/>
          </p:cNvGrpSpPr>
          <p:nvPr/>
        </p:nvGrpSpPr>
        <p:grpSpPr bwMode="auto">
          <a:xfrm>
            <a:off x="1066800" y="2557463"/>
            <a:ext cx="6311900" cy="3373437"/>
            <a:chOff x="-1249" y="1076"/>
            <a:chExt cx="3952" cy="2125"/>
          </a:xfrm>
        </p:grpSpPr>
        <p:sp>
          <p:nvSpPr>
            <p:cNvPr id="533575" name="AutoShape 71"/>
            <p:cNvSpPr>
              <a:spLocks noChangeArrowheads="1"/>
            </p:cNvSpPr>
            <p:nvPr/>
          </p:nvSpPr>
          <p:spPr bwMode="auto">
            <a:xfrm>
              <a:off x="-1249" y="1076"/>
              <a:ext cx="3952" cy="2125"/>
            </a:xfrm>
            <a:prstGeom prst="roundRect">
              <a:avLst>
                <a:gd name="adj" fmla="val 16667"/>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57150">
              <a:solidFill>
                <a:schemeClr val="accent2"/>
              </a:solidFill>
              <a:round/>
              <a:headEnd/>
              <a:tailEnd/>
            </a:ln>
            <a:effectLst/>
          </p:spPr>
          <p:txBody>
            <a:bodyPr wrap="none" anchor="ctr"/>
            <a:lstStyle/>
            <a:p>
              <a:pPr>
                <a:defRPr/>
              </a:pPr>
              <a:endParaRPr lang="en-US">
                <a:ea typeface="+mn-ea"/>
                <a:cs typeface="+mn-cs"/>
              </a:endParaRPr>
            </a:p>
          </p:txBody>
        </p:sp>
        <p:sp>
          <p:nvSpPr>
            <p:cNvPr id="45104" name="Text Box 77"/>
            <p:cNvSpPr txBox="1">
              <a:spLocks noChangeArrowheads="1"/>
            </p:cNvSpPr>
            <p:nvPr/>
          </p:nvSpPr>
          <p:spPr bwMode="auto">
            <a:xfrm>
              <a:off x="-1025" y="1341"/>
              <a:ext cx="3639" cy="17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3200" b="1">
                  <a:solidFill>
                    <a:srgbClr val="333333"/>
                  </a:solidFill>
                </a:rPr>
                <a:t>Movu Saul: mochomoro kobu omei!</a:t>
              </a:r>
            </a:p>
            <a:p>
              <a:pPr algn="ctr">
                <a:spcBef>
                  <a:spcPct val="50000"/>
                </a:spcBef>
              </a:pPr>
              <a:r>
                <a:rPr lang="en-US" sz="3200" b="1">
                  <a:solidFill>
                    <a:srgbClr val="333333"/>
                  </a:solidFill>
                </a:rPr>
                <a:t>Saul bu thelo koru duno Samuel yi koloe: nolu shupfo kobu Bethlehem zhii David.</a:t>
              </a:r>
            </a:p>
          </p:txBody>
        </p:sp>
        <p:sp>
          <p:nvSpPr>
            <p:cNvPr id="45105" name="Text Box 73"/>
            <p:cNvSpPr txBox="1">
              <a:spLocks noChangeArrowheads="1"/>
            </p:cNvSpPr>
            <p:nvPr/>
          </p:nvSpPr>
          <p:spPr bwMode="auto">
            <a:xfrm>
              <a:off x="-1040" y="1287"/>
              <a:ext cx="3639" cy="17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3200" b="1">
                  <a:solidFill>
                    <a:schemeClr val="tx2"/>
                  </a:solidFill>
                </a:rPr>
                <a:t>Movu Saul: mochomoro kobu omei!</a:t>
              </a:r>
            </a:p>
            <a:p>
              <a:pPr algn="ctr">
                <a:spcBef>
                  <a:spcPct val="50000"/>
                </a:spcBef>
              </a:pPr>
              <a:r>
                <a:rPr lang="en-US" sz="3200" b="1">
                  <a:solidFill>
                    <a:schemeClr val="tx2"/>
                  </a:solidFill>
                </a:rPr>
                <a:t>Saul bu thelo koru duno Samuel yi koloe: nolu shupfo kobu Bethlehem zhii  David  </a:t>
              </a:r>
            </a:p>
          </p:txBody>
        </p:sp>
      </p:grpSp>
      <p:sp>
        <p:nvSpPr>
          <p:cNvPr id="45091" name="Rectangle 184"/>
          <p:cNvSpPr>
            <a:spLocks noChangeArrowheads="1"/>
          </p:cNvSpPr>
          <p:nvPr/>
        </p:nvSpPr>
        <p:spPr bwMode="auto">
          <a:xfrm>
            <a:off x="3863975" y="1389063"/>
            <a:ext cx="1428750" cy="515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800" b="1">
                <a:solidFill>
                  <a:schemeClr val="accent2"/>
                </a:solidFill>
                <a:latin typeface="Times" charset="0"/>
              </a:rPr>
              <a:t>S - D - S</a:t>
            </a:r>
          </a:p>
        </p:txBody>
      </p:sp>
      <p:grpSp>
        <p:nvGrpSpPr>
          <p:cNvPr id="45092" name="Group 113"/>
          <p:cNvGrpSpPr>
            <a:grpSpLocks/>
          </p:cNvGrpSpPr>
          <p:nvPr/>
        </p:nvGrpSpPr>
        <p:grpSpPr bwMode="auto">
          <a:xfrm>
            <a:off x="6083300" y="1136650"/>
            <a:ext cx="1289050" cy="1435100"/>
            <a:chOff x="1084" y="711"/>
            <a:chExt cx="2950" cy="2769"/>
          </a:xfrm>
        </p:grpSpPr>
        <p:grpSp>
          <p:nvGrpSpPr>
            <p:cNvPr id="45093" name="Group 114"/>
            <p:cNvGrpSpPr>
              <a:grpSpLocks/>
            </p:cNvGrpSpPr>
            <p:nvPr/>
          </p:nvGrpSpPr>
          <p:grpSpPr bwMode="auto">
            <a:xfrm>
              <a:off x="1084" y="711"/>
              <a:ext cx="2950" cy="2769"/>
              <a:chOff x="2707" y="548"/>
              <a:chExt cx="2950" cy="2769"/>
            </a:xfrm>
          </p:grpSpPr>
          <p:grpSp>
            <p:nvGrpSpPr>
              <p:cNvPr id="45099" name="Group 115"/>
              <p:cNvGrpSpPr>
                <a:grpSpLocks/>
              </p:cNvGrpSpPr>
              <p:nvPr/>
            </p:nvGrpSpPr>
            <p:grpSpPr bwMode="auto">
              <a:xfrm>
                <a:off x="3180" y="1046"/>
                <a:ext cx="2105" cy="1421"/>
                <a:chOff x="578" y="2316"/>
                <a:chExt cx="2105" cy="1421"/>
              </a:xfrm>
            </p:grpSpPr>
            <p:sp>
              <p:nvSpPr>
                <p:cNvPr id="45101" name="Freeform 116" descr="Cork"/>
                <p:cNvSpPr>
                  <a:spLocks/>
                </p:cNvSpPr>
                <p:nvPr/>
              </p:nvSpPr>
              <p:spPr bwMode="auto">
                <a:xfrm>
                  <a:off x="633" y="2316"/>
                  <a:ext cx="2050" cy="256"/>
                </a:xfrm>
                <a:custGeom>
                  <a:avLst/>
                  <a:gdLst>
                    <a:gd name="T0" fmla="*/ 999417295 w 592"/>
                    <a:gd name="T1" fmla="*/ 580990137 h 90"/>
                    <a:gd name="T2" fmla="*/ 2147483647 w 592"/>
                    <a:gd name="T3" fmla="*/ 284131635 h 90"/>
                    <a:gd name="T4" fmla="*/ 2147483647 w 592"/>
                    <a:gd name="T5" fmla="*/ 231474836 h 90"/>
                    <a:gd name="T6" fmla="*/ 2147483647 w 592"/>
                    <a:gd name="T7" fmla="*/ 206717673 h 90"/>
                    <a:gd name="T8" fmla="*/ 2147483647 w 592"/>
                    <a:gd name="T9" fmla="*/ 220234351 h 90"/>
                    <a:gd name="T10" fmla="*/ 2147483647 w 592"/>
                    <a:gd name="T11" fmla="*/ 258681225 h 90"/>
                    <a:gd name="T12" fmla="*/ 2147483647 w 592"/>
                    <a:gd name="T13" fmla="*/ 297660427 h 90"/>
                    <a:gd name="T14" fmla="*/ 2147483647 w 592"/>
                    <a:gd name="T15" fmla="*/ 336107332 h 90"/>
                    <a:gd name="T16" fmla="*/ 2147483647 w 592"/>
                    <a:gd name="T17" fmla="*/ 284131635 h 90"/>
                    <a:gd name="T18" fmla="*/ 2147483647 w 592"/>
                    <a:gd name="T19" fmla="*/ 104646244 h 90"/>
                    <a:gd name="T20" fmla="*/ 2147483647 w 592"/>
                    <a:gd name="T21" fmla="*/ 0 h 90"/>
                    <a:gd name="T22" fmla="*/ 2147483647 w 592"/>
                    <a:gd name="T23" fmla="*/ 13515554 h 90"/>
                    <a:gd name="T24" fmla="*/ 2147483647 w 592"/>
                    <a:gd name="T25" fmla="*/ 193016781 h 90"/>
                    <a:gd name="T26" fmla="*/ 2147483647 w 592"/>
                    <a:gd name="T27" fmla="*/ 231474836 h 90"/>
                    <a:gd name="T28" fmla="*/ 2147483647 w 592"/>
                    <a:gd name="T29" fmla="*/ 387702198 h 90"/>
                    <a:gd name="T30" fmla="*/ 2147483647 w 592"/>
                    <a:gd name="T31" fmla="*/ 42694305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45102" name="Freeform 117" descr="Cork"/>
                <p:cNvSpPr>
                  <a:spLocks/>
                </p:cNvSpPr>
                <p:nvPr/>
              </p:nvSpPr>
              <p:spPr bwMode="auto">
                <a:xfrm>
                  <a:off x="578" y="2506"/>
                  <a:ext cx="2074" cy="1231"/>
                </a:xfrm>
                <a:custGeom>
                  <a:avLst/>
                  <a:gdLst>
                    <a:gd name="T0" fmla="*/ 2147483647 w 599"/>
                    <a:gd name="T1" fmla="*/ 0 h 432"/>
                    <a:gd name="T2" fmla="*/ 2147483647 w 599"/>
                    <a:gd name="T3" fmla="*/ 39219871 h 432"/>
                    <a:gd name="T4" fmla="*/ 2147483647 w 599"/>
                    <a:gd name="T5" fmla="*/ 65365849 h 432"/>
                    <a:gd name="T6" fmla="*/ 2147483647 w 599"/>
                    <a:gd name="T7" fmla="*/ 158518953 h 432"/>
                    <a:gd name="T8" fmla="*/ 2147483647 w 599"/>
                    <a:gd name="T9" fmla="*/ 610224581 h 432"/>
                    <a:gd name="T10" fmla="*/ 2147483647 w 599"/>
                    <a:gd name="T11" fmla="*/ 1380265387 h 432"/>
                    <a:gd name="T12" fmla="*/ 2147483647 w 599"/>
                    <a:gd name="T13" fmla="*/ 1764092888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0947910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095510427 w 599"/>
                    <a:gd name="T43" fmla="*/ 2147483647 h 432"/>
                    <a:gd name="T44" fmla="*/ 852385591 w 599"/>
                    <a:gd name="T45" fmla="*/ 2147483647 h 432"/>
                    <a:gd name="T46" fmla="*/ 1356547980 w 599"/>
                    <a:gd name="T47" fmla="*/ 2147483647 h 432"/>
                    <a:gd name="T48" fmla="*/ 2095510427 w 599"/>
                    <a:gd name="T49" fmla="*/ 2147483647 h 432"/>
                    <a:gd name="T50" fmla="*/ 2147483647 w 599"/>
                    <a:gd name="T51" fmla="*/ 1738857544 h 432"/>
                    <a:gd name="T52" fmla="*/ 2147483647 w 599"/>
                    <a:gd name="T53" fmla="*/ 1247019673 h 432"/>
                    <a:gd name="T54" fmla="*/ 2147483647 w 599"/>
                    <a:gd name="T55" fmla="*/ 835419979 h 432"/>
                    <a:gd name="T56" fmla="*/ 2147483647 w 599"/>
                    <a:gd name="T57" fmla="*/ 544845407 h 432"/>
                    <a:gd name="T58" fmla="*/ 2147483647 w 599"/>
                    <a:gd name="T59" fmla="*/ 197734131 h 432"/>
                    <a:gd name="T60" fmla="*/ 2147483647 w 599"/>
                    <a:gd name="T61" fmla="*/ 93153078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pic>
            <p:nvPicPr>
              <p:cNvPr id="45100" name="Picture 118"/>
              <p:cNvPicPr>
                <a:picLocks noChangeArrowheads="1"/>
              </p:cNvPicPr>
              <p:nvPr/>
            </p:nvPicPr>
            <p:blipFill>
              <a:blip r:embed="rId4" cstate="screen">
                <a:lum bright="8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alpha val="0"/>
                      </a:srgbClr>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45094" name="Freeform 119"/>
            <p:cNvSpPr>
              <a:spLocks/>
            </p:cNvSpPr>
            <p:nvPr/>
          </p:nvSpPr>
          <p:spPr bwMode="auto">
            <a:xfrm>
              <a:off x="1616" y="2649"/>
              <a:ext cx="88" cy="277"/>
            </a:xfrm>
            <a:custGeom>
              <a:avLst/>
              <a:gdLst>
                <a:gd name="T0" fmla="*/ 122 w 85"/>
                <a:gd name="T1" fmla="*/ 19 h 318"/>
                <a:gd name="T2" fmla="*/ 106 w 85"/>
                <a:gd name="T3" fmla="*/ 9 h 318"/>
                <a:gd name="T4" fmla="*/ 80 w 85"/>
                <a:gd name="T5" fmla="*/ 5 h 318"/>
                <a:gd name="T6" fmla="*/ 92 w 85"/>
                <a:gd name="T7" fmla="*/ 9 h 318"/>
                <a:gd name="T8" fmla="*/ 106 w 85"/>
                <a:gd name="T9" fmla="*/ 3 h 318"/>
                <a:gd name="T10" fmla="*/ 63 w 85"/>
                <a:gd name="T11" fmla="*/ 3 h 318"/>
                <a:gd name="T12" fmla="*/ 63 w 85"/>
                <a:gd name="T13" fmla="*/ 5 h 318"/>
                <a:gd name="T14" fmla="*/ 80 w 85"/>
                <a:gd name="T15" fmla="*/ 24 h 318"/>
                <a:gd name="T16" fmla="*/ 47 w 85"/>
                <a:gd name="T17" fmla="*/ 20 h 318"/>
                <a:gd name="T18" fmla="*/ 63 w 85"/>
                <a:gd name="T19" fmla="*/ 16 h 318"/>
                <a:gd name="T20" fmla="*/ 80 w 85"/>
                <a:gd name="T21" fmla="*/ 20 h 318"/>
                <a:gd name="T22" fmla="*/ 63 w 85"/>
                <a:gd name="T23" fmla="*/ 13 h 318"/>
                <a:gd name="T24" fmla="*/ 80 w 85"/>
                <a:gd name="T25" fmla="*/ 19 h 318"/>
                <a:gd name="T26" fmla="*/ 63 w 85"/>
                <a:gd name="T27" fmla="*/ 15 h 318"/>
                <a:gd name="T28" fmla="*/ 80 w 85"/>
                <a:gd name="T29" fmla="*/ 18 h 318"/>
                <a:gd name="T30" fmla="*/ 92 w 85"/>
                <a:gd name="T31" fmla="*/ 21 h 318"/>
                <a:gd name="T32" fmla="*/ 122 w 85"/>
                <a:gd name="T33" fmla="*/ 25 h 318"/>
                <a:gd name="T34" fmla="*/ 134 w 85"/>
                <a:gd name="T35" fmla="*/ 29 h 318"/>
                <a:gd name="T36" fmla="*/ 122 w 85"/>
                <a:gd name="T37" fmla="*/ 35 h 318"/>
                <a:gd name="T38" fmla="*/ 106 w 85"/>
                <a:gd name="T39" fmla="*/ 33 h 318"/>
                <a:gd name="T40" fmla="*/ 92 w 85"/>
                <a:gd name="T41" fmla="*/ 39 h 318"/>
                <a:gd name="T42" fmla="*/ 63 w 85"/>
                <a:gd name="T43" fmla="*/ 37 h 318"/>
                <a:gd name="T44" fmla="*/ 47 w 85"/>
                <a:gd name="T45" fmla="*/ 25 h 318"/>
                <a:gd name="T46" fmla="*/ 37 w 85"/>
                <a:gd name="T47" fmla="*/ 31 h 318"/>
                <a:gd name="T48" fmla="*/ 5 w 85"/>
                <a:gd name="T49" fmla="*/ 26 h 318"/>
                <a:gd name="T50" fmla="*/ 63 w 85"/>
                <a:gd name="T51" fmla="*/ 18 h 318"/>
                <a:gd name="T52" fmla="*/ 106 w 85"/>
                <a:gd name="T53" fmla="*/ 21 h 318"/>
                <a:gd name="T54" fmla="*/ 122 w 85"/>
                <a:gd name="T55" fmla="*/ 28 h 318"/>
                <a:gd name="T56" fmla="*/ 106 w 85"/>
                <a:gd name="T57" fmla="*/ 24 h 318"/>
                <a:gd name="T58" fmla="*/ 106 w 85"/>
                <a:gd name="T59" fmla="*/ 3 h 318"/>
                <a:gd name="T60" fmla="*/ 80 w 85"/>
                <a:gd name="T61" fmla="*/ 4 h 318"/>
                <a:gd name="T62" fmla="*/ 37 w 85"/>
                <a:gd name="T63" fmla="*/ 5 h 318"/>
                <a:gd name="T64" fmla="*/ 63 w 85"/>
                <a:gd name="T65" fmla="*/ 12 h 318"/>
                <a:gd name="T66" fmla="*/ 92 w 85"/>
                <a:gd name="T67" fmla="*/ 17 h 318"/>
                <a:gd name="T68" fmla="*/ 122 w 85"/>
                <a:gd name="T69" fmla="*/ 19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5095" name="Freeform 120"/>
            <p:cNvSpPr>
              <a:spLocks/>
            </p:cNvSpPr>
            <p:nvPr/>
          </p:nvSpPr>
          <p:spPr bwMode="auto">
            <a:xfrm>
              <a:off x="1635" y="2647"/>
              <a:ext cx="109" cy="309"/>
            </a:xfrm>
            <a:custGeom>
              <a:avLst/>
              <a:gdLst>
                <a:gd name="T0" fmla="*/ 1 w 105"/>
                <a:gd name="T1" fmla="*/ 0 h 354"/>
                <a:gd name="T2" fmla="*/ 163 w 105"/>
                <a:gd name="T3" fmla="*/ 3 h 354"/>
                <a:gd name="T4" fmla="*/ 127 w 105"/>
                <a:gd name="T5" fmla="*/ 3 h 354"/>
                <a:gd name="T6" fmla="*/ 146 w 105"/>
                <a:gd name="T7" fmla="*/ 8 h 354"/>
                <a:gd name="T8" fmla="*/ 146 w 105"/>
                <a:gd name="T9" fmla="*/ 19 h 354"/>
                <a:gd name="T10" fmla="*/ 170 w 105"/>
                <a:gd name="T11" fmla="*/ 22 h 354"/>
                <a:gd name="T12" fmla="*/ 170 w 105"/>
                <a:gd name="T13" fmla="*/ 31 h 354"/>
                <a:gd name="T14" fmla="*/ 146 w 105"/>
                <a:gd name="T15" fmla="*/ 44 h 354"/>
                <a:gd name="T16" fmla="*/ 120 w 105"/>
                <a:gd name="T17" fmla="*/ 46 h 354"/>
                <a:gd name="T18" fmla="*/ 29 w 105"/>
                <a:gd name="T19" fmla="*/ 41 h 354"/>
                <a:gd name="T20" fmla="*/ 12 w 105"/>
                <a:gd name="T21" fmla="*/ 37 h 354"/>
                <a:gd name="T22" fmla="*/ 29 w 105"/>
                <a:gd name="T23" fmla="*/ 32 h 354"/>
                <a:gd name="T24" fmla="*/ 9 w 105"/>
                <a:gd name="T25" fmla="*/ 13 h 354"/>
                <a:gd name="T26" fmla="*/ 35 w 105"/>
                <a:gd name="T27" fmla="*/ 6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5096" name="Freeform 121"/>
            <p:cNvSpPr>
              <a:spLocks/>
            </p:cNvSpPr>
            <p:nvPr/>
          </p:nvSpPr>
          <p:spPr bwMode="auto">
            <a:xfrm>
              <a:off x="3008" y="2583"/>
              <a:ext cx="155" cy="328"/>
            </a:xfrm>
            <a:custGeom>
              <a:avLst/>
              <a:gdLst>
                <a:gd name="T0" fmla="*/ 254 w 149"/>
                <a:gd name="T1" fmla="*/ 3 h 376"/>
                <a:gd name="T2" fmla="*/ 241 w 149"/>
                <a:gd name="T3" fmla="*/ 13 h 376"/>
                <a:gd name="T4" fmla="*/ 225 w 149"/>
                <a:gd name="T5" fmla="*/ 17 h 376"/>
                <a:gd name="T6" fmla="*/ 221 w 149"/>
                <a:gd name="T7" fmla="*/ 18 h 376"/>
                <a:gd name="T8" fmla="*/ 188 w 149"/>
                <a:gd name="T9" fmla="*/ 31 h 376"/>
                <a:gd name="T10" fmla="*/ 149 w 149"/>
                <a:gd name="T11" fmla="*/ 40 h 376"/>
                <a:gd name="T12" fmla="*/ 120 w 149"/>
                <a:gd name="T13" fmla="*/ 46 h 376"/>
                <a:gd name="T14" fmla="*/ 100 w 149"/>
                <a:gd name="T15" fmla="*/ 46 h 376"/>
                <a:gd name="T16" fmla="*/ 33 w 149"/>
                <a:gd name="T17" fmla="*/ 48 h 376"/>
                <a:gd name="T18" fmla="*/ 2 w 149"/>
                <a:gd name="T19" fmla="*/ 44 h 376"/>
                <a:gd name="T20" fmla="*/ 5 w 149"/>
                <a:gd name="T21" fmla="*/ 40 h 376"/>
                <a:gd name="T22" fmla="*/ 8 w 149"/>
                <a:gd name="T23" fmla="*/ 29 h 376"/>
                <a:gd name="T24" fmla="*/ 36 w 149"/>
                <a:gd name="T25" fmla="*/ 25 h 376"/>
                <a:gd name="T26" fmla="*/ 60 w 149"/>
                <a:gd name="T27" fmla="*/ 14 h 376"/>
                <a:gd name="T28" fmla="*/ 76 w 149"/>
                <a:gd name="T29" fmla="*/ 10 h 376"/>
                <a:gd name="T30" fmla="*/ 144 w 149"/>
                <a:gd name="T31" fmla="*/ 3 h 376"/>
                <a:gd name="T32" fmla="*/ 221 w 149"/>
                <a:gd name="T33" fmla="*/ 3 h 376"/>
                <a:gd name="T34" fmla="*/ 25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5097" name="Freeform 122"/>
            <p:cNvSpPr>
              <a:spLocks/>
            </p:cNvSpPr>
            <p:nvPr/>
          </p:nvSpPr>
          <p:spPr bwMode="auto">
            <a:xfrm>
              <a:off x="1714" y="1020"/>
              <a:ext cx="99" cy="440"/>
            </a:xfrm>
            <a:custGeom>
              <a:avLst/>
              <a:gdLst>
                <a:gd name="T0" fmla="*/ 41 w 96"/>
                <a:gd name="T1" fmla="*/ 63 h 504"/>
                <a:gd name="T2" fmla="*/ 96 w 96"/>
                <a:gd name="T3" fmla="*/ 65 h 504"/>
                <a:gd name="T4" fmla="*/ 113 w 96"/>
                <a:gd name="T5" fmla="*/ 59 h 504"/>
                <a:gd name="T6" fmla="*/ 113 w 96"/>
                <a:gd name="T7" fmla="*/ 42 h 504"/>
                <a:gd name="T8" fmla="*/ 140 w 96"/>
                <a:gd name="T9" fmla="*/ 28 h 504"/>
                <a:gd name="T10" fmla="*/ 151 w 96"/>
                <a:gd name="T11" fmla="*/ 23 h 504"/>
                <a:gd name="T12" fmla="*/ 140 w 96"/>
                <a:gd name="T13" fmla="*/ 7 h 504"/>
                <a:gd name="T14" fmla="*/ 122 w 96"/>
                <a:gd name="T15" fmla="*/ 3 h 504"/>
                <a:gd name="T16" fmla="*/ 44 w 96"/>
                <a:gd name="T17" fmla="*/ 3 h 504"/>
                <a:gd name="T18" fmla="*/ 41 w 96"/>
                <a:gd name="T19" fmla="*/ 16 h 504"/>
                <a:gd name="T20" fmla="*/ 47 w 96"/>
                <a:gd name="T21" fmla="*/ 47 h 504"/>
                <a:gd name="T22" fmla="*/ 62 w 96"/>
                <a:gd name="T23" fmla="*/ 53 h 504"/>
                <a:gd name="T24" fmla="*/ 39 w 96"/>
                <a:gd name="T25" fmla="*/ 62 h 504"/>
                <a:gd name="T26" fmla="*/ 41 w 96"/>
                <a:gd name="T27" fmla="*/ 6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5098" name="Freeform 123"/>
            <p:cNvSpPr>
              <a:spLocks/>
            </p:cNvSpPr>
            <p:nvPr/>
          </p:nvSpPr>
          <p:spPr bwMode="auto">
            <a:xfrm>
              <a:off x="3431" y="1007"/>
              <a:ext cx="156" cy="358"/>
            </a:xfrm>
            <a:custGeom>
              <a:avLst/>
              <a:gdLst>
                <a:gd name="T0" fmla="*/ 5 w 150"/>
                <a:gd name="T1" fmla="*/ 50 h 410"/>
                <a:gd name="T2" fmla="*/ 73 w 150"/>
                <a:gd name="T3" fmla="*/ 54 h 410"/>
                <a:gd name="T4" fmla="*/ 144 w 150"/>
                <a:gd name="T5" fmla="*/ 52 h 410"/>
                <a:gd name="T6" fmla="*/ 168 w 150"/>
                <a:gd name="T7" fmla="*/ 47 h 410"/>
                <a:gd name="T8" fmla="*/ 207 w 150"/>
                <a:gd name="T9" fmla="*/ 36 h 410"/>
                <a:gd name="T10" fmla="*/ 231 w 150"/>
                <a:gd name="T11" fmla="*/ 29 h 410"/>
                <a:gd name="T12" fmla="*/ 244 w 150"/>
                <a:gd name="T13" fmla="*/ 25 h 410"/>
                <a:gd name="T14" fmla="*/ 250 w 150"/>
                <a:gd name="T15" fmla="*/ 15 h 410"/>
                <a:gd name="T16" fmla="*/ 260 w 150"/>
                <a:gd name="T17" fmla="*/ 13 h 410"/>
                <a:gd name="T18" fmla="*/ 263 w 150"/>
                <a:gd name="T19" fmla="*/ 6 h 410"/>
                <a:gd name="T20" fmla="*/ 234 w 150"/>
                <a:gd name="T21" fmla="*/ 0 h 410"/>
                <a:gd name="T22" fmla="*/ 168 w 150"/>
                <a:gd name="T23" fmla="*/ 3 h 410"/>
                <a:gd name="T24" fmla="*/ 138 w 150"/>
                <a:gd name="T25" fmla="*/ 7 h 410"/>
                <a:gd name="T26" fmla="*/ 119 w 150"/>
                <a:gd name="T27" fmla="*/ 18 h 410"/>
                <a:gd name="T28" fmla="*/ 104 w 150"/>
                <a:gd name="T29" fmla="*/ 21 h 410"/>
                <a:gd name="T30" fmla="*/ 76 w 150"/>
                <a:gd name="T31" fmla="*/ 29 h 410"/>
                <a:gd name="T32" fmla="*/ 73 w 150"/>
                <a:gd name="T33" fmla="*/ 30 h 410"/>
                <a:gd name="T34" fmla="*/ 60 w 150"/>
                <a:gd name="T35" fmla="*/ 30 h 410"/>
                <a:gd name="T36" fmla="*/ 56 w 150"/>
                <a:gd name="T37" fmla="*/ 33 h 410"/>
                <a:gd name="T38" fmla="*/ 50 w 150"/>
                <a:gd name="T39" fmla="*/ 34 h 410"/>
                <a:gd name="T40" fmla="*/ 31 w 150"/>
                <a:gd name="T41" fmla="*/ 45 h 410"/>
                <a:gd name="T42" fmla="*/ 10 w 150"/>
                <a:gd name="T43" fmla="*/ 50 h 410"/>
                <a:gd name="T44" fmla="*/ 2 w 150"/>
                <a:gd name="T45" fmla="*/ 51 h 410"/>
                <a:gd name="T46" fmla="*/ 5 w 150"/>
                <a:gd name="T47" fmla="*/ 50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0" fill="hold"/>
                                        <p:tgtEl>
                                          <p:spTgt spid="9"/>
                                        </p:tgtEl>
                                        <p:attrNameLst>
                                          <p:attrName>ppt_x</p:attrName>
                                        </p:attrNameLst>
                                      </p:cBhvr>
                                      <p:tavLst>
                                        <p:tav tm="0">
                                          <p:val>
                                            <p:strVal val="1+#ppt_w/2"/>
                                          </p:val>
                                        </p:tav>
                                        <p:tav tm="100000">
                                          <p:val>
                                            <p:strVal val="#ppt_x"/>
                                          </p:val>
                                        </p:tav>
                                      </p:tavLst>
                                    </p:anim>
                                    <p:anim calcmode="lin" valueType="num">
                                      <p:cBhvr additive="base">
                                        <p:cTn id="8" dur="5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105" name="Group 113"/>
          <p:cNvGrpSpPr>
            <a:grpSpLocks/>
          </p:cNvGrpSpPr>
          <p:nvPr/>
        </p:nvGrpSpPr>
        <p:grpSpPr bwMode="auto">
          <a:xfrm>
            <a:off x="6083300" y="3154363"/>
            <a:ext cx="1289050" cy="1435100"/>
            <a:chOff x="1084" y="711"/>
            <a:chExt cx="2950" cy="2769"/>
          </a:xfrm>
        </p:grpSpPr>
        <p:grpSp>
          <p:nvGrpSpPr>
            <p:cNvPr id="47178" name="Group 114"/>
            <p:cNvGrpSpPr>
              <a:grpSpLocks/>
            </p:cNvGrpSpPr>
            <p:nvPr/>
          </p:nvGrpSpPr>
          <p:grpSpPr bwMode="auto">
            <a:xfrm>
              <a:off x="1084" y="711"/>
              <a:ext cx="2950" cy="2769"/>
              <a:chOff x="2707" y="548"/>
              <a:chExt cx="2950" cy="2769"/>
            </a:xfrm>
          </p:grpSpPr>
          <p:grpSp>
            <p:nvGrpSpPr>
              <p:cNvPr id="47184" name="Group 115"/>
              <p:cNvGrpSpPr>
                <a:grpSpLocks/>
              </p:cNvGrpSpPr>
              <p:nvPr/>
            </p:nvGrpSpPr>
            <p:grpSpPr bwMode="auto">
              <a:xfrm>
                <a:off x="3180" y="1046"/>
                <a:ext cx="2105" cy="1421"/>
                <a:chOff x="578" y="2316"/>
                <a:chExt cx="2105" cy="1421"/>
              </a:xfrm>
            </p:grpSpPr>
            <p:sp>
              <p:nvSpPr>
                <p:cNvPr id="47186" name="Freeform 116" descr="Cork"/>
                <p:cNvSpPr>
                  <a:spLocks/>
                </p:cNvSpPr>
                <p:nvPr/>
              </p:nvSpPr>
              <p:spPr bwMode="auto">
                <a:xfrm>
                  <a:off x="633" y="2316"/>
                  <a:ext cx="2050" cy="256"/>
                </a:xfrm>
                <a:custGeom>
                  <a:avLst/>
                  <a:gdLst>
                    <a:gd name="T0" fmla="*/ 999417295 w 592"/>
                    <a:gd name="T1" fmla="*/ 580990137 h 90"/>
                    <a:gd name="T2" fmla="*/ 2147483647 w 592"/>
                    <a:gd name="T3" fmla="*/ 284131635 h 90"/>
                    <a:gd name="T4" fmla="*/ 2147483647 w 592"/>
                    <a:gd name="T5" fmla="*/ 231474836 h 90"/>
                    <a:gd name="T6" fmla="*/ 2147483647 w 592"/>
                    <a:gd name="T7" fmla="*/ 206717673 h 90"/>
                    <a:gd name="T8" fmla="*/ 2147483647 w 592"/>
                    <a:gd name="T9" fmla="*/ 220234351 h 90"/>
                    <a:gd name="T10" fmla="*/ 2147483647 w 592"/>
                    <a:gd name="T11" fmla="*/ 258681225 h 90"/>
                    <a:gd name="T12" fmla="*/ 2147483647 w 592"/>
                    <a:gd name="T13" fmla="*/ 297660427 h 90"/>
                    <a:gd name="T14" fmla="*/ 2147483647 w 592"/>
                    <a:gd name="T15" fmla="*/ 336107332 h 90"/>
                    <a:gd name="T16" fmla="*/ 2147483647 w 592"/>
                    <a:gd name="T17" fmla="*/ 284131635 h 90"/>
                    <a:gd name="T18" fmla="*/ 2147483647 w 592"/>
                    <a:gd name="T19" fmla="*/ 104646244 h 90"/>
                    <a:gd name="T20" fmla="*/ 2147483647 w 592"/>
                    <a:gd name="T21" fmla="*/ 0 h 90"/>
                    <a:gd name="T22" fmla="*/ 2147483647 w 592"/>
                    <a:gd name="T23" fmla="*/ 13515554 h 90"/>
                    <a:gd name="T24" fmla="*/ 2147483647 w 592"/>
                    <a:gd name="T25" fmla="*/ 193016781 h 90"/>
                    <a:gd name="T26" fmla="*/ 2147483647 w 592"/>
                    <a:gd name="T27" fmla="*/ 231474836 h 90"/>
                    <a:gd name="T28" fmla="*/ 2147483647 w 592"/>
                    <a:gd name="T29" fmla="*/ 387702198 h 90"/>
                    <a:gd name="T30" fmla="*/ 2147483647 w 592"/>
                    <a:gd name="T31" fmla="*/ 42694305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47187" name="Freeform 117" descr="Cork"/>
                <p:cNvSpPr>
                  <a:spLocks/>
                </p:cNvSpPr>
                <p:nvPr/>
              </p:nvSpPr>
              <p:spPr bwMode="auto">
                <a:xfrm>
                  <a:off x="578" y="2506"/>
                  <a:ext cx="2074" cy="1231"/>
                </a:xfrm>
                <a:custGeom>
                  <a:avLst/>
                  <a:gdLst>
                    <a:gd name="T0" fmla="*/ 2147483647 w 599"/>
                    <a:gd name="T1" fmla="*/ 0 h 432"/>
                    <a:gd name="T2" fmla="*/ 2147483647 w 599"/>
                    <a:gd name="T3" fmla="*/ 39219871 h 432"/>
                    <a:gd name="T4" fmla="*/ 2147483647 w 599"/>
                    <a:gd name="T5" fmla="*/ 65365849 h 432"/>
                    <a:gd name="T6" fmla="*/ 2147483647 w 599"/>
                    <a:gd name="T7" fmla="*/ 158518953 h 432"/>
                    <a:gd name="T8" fmla="*/ 2147483647 w 599"/>
                    <a:gd name="T9" fmla="*/ 610224581 h 432"/>
                    <a:gd name="T10" fmla="*/ 2147483647 w 599"/>
                    <a:gd name="T11" fmla="*/ 1380265387 h 432"/>
                    <a:gd name="T12" fmla="*/ 2147483647 w 599"/>
                    <a:gd name="T13" fmla="*/ 1764092888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0947910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095510427 w 599"/>
                    <a:gd name="T43" fmla="*/ 2147483647 h 432"/>
                    <a:gd name="T44" fmla="*/ 852385591 w 599"/>
                    <a:gd name="T45" fmla="*/ 2147483647 h 432"/>
                    <a:gd name="T46" fmla="*/ 1356547980 w 599"/>
                    <a:gd name="T47" fmla="*/ 2147483647 h 432"/>
                    <a:gd name="T48" fmla="*/ 2095510427 w 599"/>
                    <a:gd name="T49" fmla="*/ 2147483647 h 432"/>
                    <a:gd name="T50" fmla="*/ 2147483647 w 599"/>
                    <a:gd name="T51" fmla="*/ 1738857544 h 432"/>
                    <a:gd name="T52" fmla="*/ 2147483647 w 599"/>
                    <a:gd name="T53" fmla="*/ 1247019673 h 432"/>
                    <a:gd name="T54" fmla="*/ 2147483647 w 599"/>
                    <a:gd name="T55" fmla="*/ 835419979 h 432"/>
                    <a:gd name="T56" fmla="*/ 2147483647 w 599"/>
                    <a:gd name="T57" fmla="*/ 544845407 h 432"/>
                    <a:gd name="T58" fmla="*/ 2147483647 w 599"/>
                    <a:gd name="T59" fmla="*/ 197734131 h 432"/>
                    <a:gd name="T60" fmla="*/ 2147483647 w 599"/>
                    <a:gd name="T61" fmla="*/ 93153078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pic>
            <p:nvPicPr>
              <p:cNvPr id="47185" name="Picture 118"/>
              <p:cNvPicPr>
                <a:picLocks noChangeArrowheads="1"/>
              </p:cNvPicPr>
              <p:nvPr/>
            </p:nvPicPr>
            <p:blipFill>
              <a:blip r:embed="rId4" cstate="screen">
                <a:lum bright="8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alpha val="0"/>
                      </a:srgbClr>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47179" name="Freeform 119"/>
            <p:cNvSpPr>
              <a:spLocks/>
            </p:cNvSpPr>
            <p:nvPr/>
          </p:nvSpPr>
          <p:spPr bwMode="auto">
            <a:xfrm>
              <a:off x="1616" y="2649"/>
              <a:ext cx="88" cy="277"/>
            </a:xfrm>
            <a:custGeom>
              <a:avLst/>
              <a:gdLst>
                <a:gd name="T0" fmla="*/ 122 w 85"/>
                <a:gd name="T1" fmla="*/ 19 h 318"/>
                <a:gd name="T2" fmla="*/ 106 w 85"/>
                <a:gd name="T3" fmla="*/ 9 h 318"/>
                <a:gd name="T4" fmla="*/ 80 w 85"/>
                <a:gd name="T5" fmla="*/ 5 h 318"/>
                <a:gd name="T6" fmla="*/ 92 w 85"/>
                <a:gd name="T7" fmla="*/ 9 h 318"/>
                <a:gd name="T8" fmla="*/ 106 w 85"/>
                <a:gd name="T9" fmla="*/ 3 h 318"/>
                <a:gd name="T10" fmla="*/ 63 w 85"/>
                <a:gd name="T11" fmla="*/ 3 h 318"/>
                <a:gd name="T12" fmla="*/ 63 w 85"/>
                <a:gd name="T13" fmla="*/ 5 h 318"/>
                <a:gd name="T14" fmla="*/ 80 w 85"/>
                <a:gd name="T15" fmla="*/ 24 h 318"/>
                <a:gd name="T16" fmla="*/ 47 w 85"/>
                <a:gd name="T17" fmla="*/ 20 h 318"/>
                <a:gd name="T18" fmla="*/ 63 w 85"/>
                <a:gd name="T19" fmla="*/ 16 h 318"/>
                <a:gd name="T20" fmla="*/ 80 w 85"/>
                <a:gd name="T21" fmla="*/ 20 h 318"/>
                <a:gd name="T22" fmla="*/ 63 w 85"/>
                <a:gd name="T23" fmla="*/ 13 h 318"/>
                <a:gd name="T24" fmla="*/ 80 w 85"/>
                <a:gd name="T25" fmla="*/ 19 h 318"/>
                <a:gd name="T26" fmla="*/ 63 w 85"/>
                <a:gd name="T27" fmla="*/ 15 h 318"/>
                <a:gd name="T28" fmla="*/ 80 w 85"/>
                <a:gd name="T29" fmla="*/ 18 h 318"/>
                <a:gd name="T30" fmla="*/ 92 w 85"/>
                <a:gd name="T31" fmla="*/ 21 h 318"/>
                <a:gd name="T32" fmla="*/ 122 w 85"/>
                <a:gd name="T33" fmla="*/ 25 h 318"/>
                <a:gd name="T34" fmla="*/ 134 w 85"/>
                <a:gd name="T35" fmla="*/ 29 h 318"/>
                <a:gd name="T36" fmla="*/ 122 w 85"/>
                <a:gd name="T37" fmla="*/ 35 h 318"/>
                <a:gd name="T38" fmla="*/ 106 w 85"/>
                <a:gd name="T39" fmla="*/ 33 h 318"/>
                <a:gd name="T40" fmla="*/ 92 w 85"/>
                <a:gd name="T41" fmla="*/ 39 h 318"/>
                <a:gd name="T42" fmla="*/ 63 w 85"/>
                <a:gd name="T43" fmla="*/ 37 h 318"/>
                <a:gd name="T44" fmla="*/ 47 w 85"/>
                <a:gd name="T45" fmla="*/ 25 h 318"/>
                <a:gd name="T46" fmla="*/ 37 w 85"/>
                <a:gd name="T47" fmla="*/ 31 h 318"/>
                <a:gd name="T48" fmla="*/ 5 w 85"/>
                <a:gd name="T49" fmla="*/ 26 h 318"/>
                <a:gd name="T50" fmla="*/ 63 w 85"/>
                <a:gd name="T51" fmla="*/ 18 h 318"/>
                <a:gd name="T52" fmla="*/ 106 w 85"/>
                <a:gd name="T53" fmla="*/ 21 h 318"/>
                <a:gd name="T54" fmla="*/ 122 w 85"/>
                <a:gd name="T55" fmla="*/ 28 h 318"/>
                <a:gd name="T56" fmla="*/ 106 w 85"/>
                <a:gd name="T57" fmla="*/ 24 h 318"/>
                <a:gd name="T58" fmla="*/ 106 w 85"/>
                <a:gd name="T59" fmla="*/ 3 h 318"/>
                <a:gd name="T60" fmla="*/ 80 w 85"/>
                <a:gd name="T61" fmla="*/ 4 h 318"/>
                <a:gd name="T62" fmla="*/ 37 w 85"/>
                <a:gd name="T63" fmla="*/ 5 h 318"/>
                <a:gd name="T64" fmla="*/ 63 w 85"/>
                <a:gd name="T65" fmla="*/ 12 h 318"/>
                <a:gd name="T66" fmla="*/ 92 w 85"/>
                <a:gd name="T67" fmla="*/ 17 h 318"/>
                <a:gd name="T68" fmla="*/ 122 w 85"/>
                <a:gd name="T69" fmla="*/ 19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7180" name="Freeform 120"/>
            <p:cNvSpPr>
              <a:spLocks/>
            </p:cNvSpPr>
            <p:nvPr/>
          </p:nvSpPr>
          <p:spPr bwMode="auto">
            <a:xfrm>
              <a:off x="1635" y="2647"/>
              <a:ext cx="109" cy="309"/>
            </a:xfrm>
            <a:custGeom>
              <a:avLst/>
              <a:gdLst>
                <a:gd name="T0" fmla="*/ 1 w 105"/>
                <a:gd name="T1" fmla="*/ 0 h 354"/>
                <a:gd name="T2" fmla="*/ 163 w 105"/>
                <a:gd name="T3" fmla="*/ 3 h 354"/>
                <a:gd name="T4" fmla="*/ 127 w 105"/>
                <a:gd name="T5" fmla="*/ 3 h 354"/>
                <a:gd name="T6" fmla="*/ 146 w 105"/>
                <a:gd name="T7" fmla="*/ 8 h 354"/>
                <a:gd name="T8" fmla="*/ 146 w 105"/>
                <a:gd name="T9" fmla="*/ 19 h 354"/>
                <a:gd name="T10" fmla="*/ 170 w 105"/>
                <a:gd name="T11" fmla="*/ 22 h 354"/>
                <a:gd name="T12" fmla="*/ 170 w 105"/>
                <a:gd name="T13" fmla="*/ 31 h 354"/>
                <a:gd name="T14" fmla="*/ 146 w 105"/>
                <a:gd name="T15" fmla="*/ 44 h 354"/>
                <a:gd name="T16" fmla="*/ 120 w 105"/>
                <a:gd name="T17" fmla="*/ 46 h 354"/>
                <a:gd name="T18" fmla="*/ 29 w 105"/>
                <a:gd name="T19" fmla="*/ 41 h 354"/>
                <a:gd name="T20" fmla="*/ 12 w 105"/>
                <a:gd name="T21" fmla="*/ 37 h 354"/>
                <a:gd name="T22" fmla="*/ 29 w 105"/>
                <a:gd name="T23" fmla="*/ 32 h 354"/>
                <a:gd name="T24" fmla="*/ 9 w 105"/>
                <a:gd name="T25" fmla="*/ 13 h 354"/>
                <a:gd name="T26" fmla="*/ 35 w 105"/>
                <a:gd name="T27" fmla="*/ 6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7181" name="Freeform 121"/>
            <p:cNvSpPr>
              <a:spLocks/>
            </p:cNvSpPr>
            <p:nvPr/>
          </p:nvSpPr>
          <p:spPr bwMode="auto">
            <a:xfrm>
              <a:off x="3008" y="2583"/>
              <a:ext cx="155" cy="328"/>
            </a:xfrm>
            <a:custGeom>
              <a:avLst/>
              <a:gdLst>
                <a:gd name="T0" fmla="*/ 254 w 149"/>
                <a:gd name="T1" fmla="*/ 3 h 376"/>
                <a:gd name="T2" fmla="*/ 241 w 149"/>
                <a:gd name="T3" fmla="*/ 13 h 376"/>
                <a:gd name="T4" fmla="*/ 225 w 149"/>
                <a:gd name="T5" fmla="*/ 17 h 376"/>
                <a:gd name="T6" fmla="*/ 221 w 149"/>
                <a:gd name="T7" fmla="*/ 18 h 376"/>
                <a:gd name="T8" fmla="*/ 188 w 149"/>
                <a:gd name="T9" fmla="*/ 31 h 376"/>
                <a:gd name="T10" fmla="*/ 149 w 149"/>
                <a:gd name="T11" fmla="*/ 40 h 376"/>
                <a:gd name="T12" fmla="*/ 120 w 149"/>
                <a:gd name="T13" fmla="*/ 46 h 376"/>
                <a:gd name="T14" fmla="*/ 100 w 149"/>
                <a:gd name="T15" fmla="*/ 46 h 376"/>
                <a:gd name="T16" fmla="*/ 33 w 149"/>
                <a:gd name="T17" fmla="*/ 48 h 376"/>
                <a:gd name="T18" fmla="*/ 2 w 149"/>
                <a:gd name="T19" fmla="*/ 44 h 376"/>
                <a:gd name="T20" fmla="*/ 5 w 149"/>
                <a:gd name="T21" fmla="*/ 40 h 376"/>
                <a:gd name="T22" fmla="*/ 8 w 149"/>
                <a:gd name="T23" fmla="*/ 29 h 376"/>
                <a:gd name="T24" fmla="*/ 36 w 149"/>
                <a:gd name="T25" fmla="*/ 25 h 376"/>
                <a:gd name="T26" fmla="*/ 60 w 149"/>
                <a:gd name="T27" fmla="*/ 14 h 376"/>
                <a:gd name="T28" fmla="*/ 76 w 149"/>
                <a:gd name="T29" fmla="*/ 10 h 376"/>
                <a:gd name="T30" fmla="*/ 144 w 149"/>
                <a:gd name="T31" fmla="*/ 3 h 376"/>
                <a:gd name="T32" fmla="*/ 221 w 149"/>
                <a:gd name="T33" fmla="*/ 3 h 376"/>
                <a:gd name="T34" fmla="*/ 25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7182" name="Freeform 122"/>
            <p:cNvSpPr>
              <a:spLocks/>
            </p:cNvSpPr>
            <p:nvPr/>
          </p:nvSpPr>
          <p:spPr bwMode="auto">
            <a:xfrm>
              <a:off x="1714" y="1020"/>
              <a:ext cx="99" cy="440"/>
            </a:xfrm>
            <a:custGeom>
              <a:avLst/>
              <a:gdLst>
                <a:gd name="T0" fmla="*/ 41 w 96"/>
                <a:gd name="T1" fmla="*/ 63 h 504"/>
                <a:gd name="T2" fmla="*/ 96 w 96"/>
                <a:gd name="T3" fmla="*/ 65 h 504"/>
                <a:gd name="T4" fmla="*/ 113 w 96"/>
                <a:gd name="T5" fmla="*/ 59 h 504"/>
                <a:gd name="T6" fmla="*/ 113 w 96"/>
                <a:gd name="T7" fmla="*/ 42 h 504"/>
                <a:gd name="T8" fmla="*/ 140 w 96"/>
                <a:gd name="T9" fmla="*/ 28 h 504"/>
                <a:gd name="T10" fmla="*/ 151 w 96"/>
                <a:gd name="T11" fmla="*/ 23 h 504"/>
                <a:gd name="T12" fmla="*/ 140 w 96"/>
                <a:gd name="T13" fmla="*/ 7 h 504"/>
                <a:gd name="T14" fmla="*/ 122 w 96"/>
                <a:gd name="T15" fmla="*/ 3 h 504"/>
                <a:gd name="T16" fmla="*/ 44 w 96"/>
                <a:gd name="T17" fmla="*/ 3 h 504"/>
                <a:gd name="T18" fmla="*/ 41 w 96"/>
                <a:gd name="T19" fmla="*/ 16 h 504"/>
                <a:gd name="T20" fmla="*/ 47 w 96"/>
                <a:gd name="T21" fmla="*/ 47 h 504"/>
                <a:gd name="T22" fmla="*/ 62 w 96"/>
                <a:gd name="T23" fmla="*/ 53 h 504"/>
                <a:gd name="T24" fmla="*/ 39 w 96"/>
                <a:gd name="T25" fmla="*/ 62 h 504"/>
                <a:gd name="T26" fmla="*/ 41 w 96"/>
                <a:gd name="T27" fmla="*/ 6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7183" name="Freeform 123"/>
            <p:cNvSpPr>
              <a:spLocks/>
            </p:cNvSpPr>
            <p:nvPr/>
          </p:nvSpPr>
          <p:spPr bwMode="auto">
            <a:xfrm>
              <a:off x="3431" y="1007"/>
              <a:ext cx="156" cy="358"/>
            </a:xfrm>
            <a:custGeom>
              <a:avLst/>
              <a:gdLst>
                <a:gd name="T0" fmla="*/ 5 w 150"/>
                <a:gd name="T1" fmla="*/ 50 h 410"/>
                <a:gd name="T2" fmla="*/ 73 w 150"/>
                <a:gd name="T3" fmla="*/ 54 h 410"/>
                <a:gd name="T4" fmla="*/ 144 w 150"/>
                <a:gd name="T5" fmla="*/ 52 h 410"/>
                <a:gd name="T6" fmla="*/ 168 w 150"/>
                <a:gd name="T7" fmla="*/ 47 h 410"/>
                <a:gd name="T8" fmla="*/ 207 w 150"/>
                <a:gd name="T9" fmla="*/ 36 h 410"/>
                <a:gd name="T10" fmla="*/ 231 w 150"/>
                <a:gd name="T11" fmla="*/ 29 h 410"/>
                <a:gd name="T12" fmla="*/ 244 w 150"/>
                <a:gd name="T13" fmla="*/ 25 h 410"/>
                <a:gd name="T14" fmla="*/ 250 w 150"/>
                <a:gd name="T15" fmla="*/ 15 h 410"/>
                <a:gd name="T16" fmla="*/ 260 w 150"/>
                <a:gd name="T17" fmla="*/ 13 h 410"/>
                <a:gd name="T18" fmla="*/ 263 w 150"/>
                <a:gd name="T19" fmla="*/ 6 h 410"/>
                <a:gd name="T20" fmla="*/ 234 w 150"/>
                <a:gd name="T21" fmla="*/ 0 h 410"/>
                <a:gd name="T22" fmla="*/ 168 w 150"/>
                <a:gd name="T23" fmla="*/ 3 h 410"/>
                <a:gd name="T24" fmla="*/ 138 w 150"/>
                <a:gd name="T25" fmla="*/ 7 h 410"/>
                <a:gd name="T26" fmla="*/ 119 w 150"/>
                <a:gd name="T27" fmla="*/ 18 h 410"/>
                <a:gd name="T28" fmla="*/ 104 w 150"/>
                <a:gd name="T29" fmla="*/ 21 h 410"/>
                <a:gd name="T30" fmla="*/ 76 w 150"/>
                <a:gd name="T31" fmla="*/ 29 h 410"/>
                <a:gd name="T32" fmla="*/ 73 w 150"/>
                <a:gd name="T33" fmla="*/ 30 h 410"/>
                <a:gd name="T34" fmla="*/ 60 w 150"/>
                <a:gd name="T35" fmla="*/ 30 h 410"/>
                <a:gd name="T36" fmla="*/ 56 w 150"/>
                <a:gd name="T37" fmla="*/ 33 h 410"/>
                <a:gd name="T38" fmla="*/ 50 w 150"/>
                <a:gd name="T39" fmla="*/ 34 h 410"/>
                <a:gd name="T40" fmla="*/ 31 w 150"/>
                <a:gd name="T41" fmla="*/ 45 h 410"/>
                <a:gd name="T42" fmla="*/ 10 w 150"/>
                <a:gd name="T43" fmla="*/ 50 h 410"/>
                <a:gd name="T44" fmla="*/ 2 w 150"/>
                <a:gd name="T45" fmla="*/ 51 h 410"/>
                <a:gd name="T46" fmla="*/ 5 w 150"/>
                <a:gd name="T47" fmla="*/ 50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sp>
        <p:nvSpPr>
          <p:cNvPr id="534530"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7107"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47108"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47109" name="Rectangle 5"/>
          <p:cNvSpPr>
            <a:spLocks noChangeArrowheads="1"/>
          </p:cNvSpPr>
          <p:nvPr/>
        </p:nvSpPr>
        <p:spPr bwMode="auto">
          <a:xfrm>
            <a:off x="3059113" y="879475"/>
            <a:ext cx="1743075"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800" b="1">
                <a:solidFill>
                  <a:schemeClr val="accent2"/>
                </a:solidFill>
                <a:latin typeface="Times" charset="0"/>
              </a:rPr>
              <a:t> </a:t>
            </a:r>
            <a:r>
              <a:rPr lang="en-US" sz="1800" b="1">
                <a:solidFill>
                  <a:schemeClr val="accent2"/>
                </a:solidFill>
                <a:latin typeface="Times" charset="0"/>
              </a:rPr>
              <a:t>MOVUCHILU</a:t>
            </a:r>
          </a:p>
        </p:txBody>
      </p:sp>
      <p:sp>
        <p:nvSpPr>
          <p:cNvPr id="47110"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7111" name="Rectangle 8"/>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34539" name="Rectangle 11"/>
          <p:cNvSpPr>
            <a:spLocks noChangeArrowheads="1"/>
          </p:cNvSpPr>
          <p:nvPr/>
        </p:nvSpPr>
        <p:spPr bwMode="auto">
          <a:xfrm>
            <a:off x="1308100" y="4327525"/>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grpSp>
        <p:nvGrpSpPr>
          <p:cNvPr id="47113" name="Group 12"/>
          <p:cNvGrpSpPr>
            <a:grpSpLocks/>
          </p:cNvGrpSpPr>
          <p:nvPr/>
        </p:nvGrpSpPr>
        <p:grpSpPr bwMode="auto">
          <a:xfrm>
            <a:off x="901700" y="2603500"/>
            <a:ext cx="2201863" cy="1765300"/>
            <a:chOff x="568" y="1640"/>
            <a:chExt cx="1387" cy="1112"/>
          </a:xfrm>
        </p:grpSpPr>
        <p:grpSp>
          <p:nvGrpSpPr>
            <p:cNvPr id="47173" name="Group 13"/>
            <p:cNvGrpSpPr>
              <a:grpSpLocks/>
            </p:cNvGrpSpPr>
            <p:nvPr/>
          </p:nvGrpSpPr>
          <p:grpSpPr bwMode="auto">
            <a:xfrm>
              <a:off x="568" y="1640"/>
              <a:ext cx="1249" cy="1112"/>
              <a:chOff x="568" y="1640"/>
              <a:chExt cx="1249" cy="1112"/>
            </a:xfrm>
          </p:grpSpPr>
          <p:sp>
            <p:nvSpPr>
              <p:cNvPr id="534542" name="Oval 14"/>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7176" name="Freeform 15"/>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47177" name="Freeform 16"/>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grpSp>
        <p:sp>
          <p:nvSpPr>
            <p:cNvPr id="534545" name="Rectangle 17"/>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charset="0"/>
                  <a:ea typeface="+mn-ea"/>
                  <a:cs typeface="+mn-cs"/>
                </a:rPr>
                <a:t>A </a:t>
              </a:r>
              <a:r>
                <a:rPr lang="en-US" sz="6000">
                  <a:solidFill>
                    <a:srgbClr val="51DC00"/>
                  </a:solidFill>
                  <a:latin typeface="Times" charset="0"/>
                  <a:ea typeface="+mn-ea"/>
                  <a:cs typeface="+mn-cs"/>
                </a:rPr>
                <a:t>M</a:t>
              </a:r>
              <a:r>
                <a:rPr lang="en-US" sz="3600">
                  <a:solidFill>
                    <a:schemeClr val="tx2"/>
                  </a:solidFill>
                  <a:latin typeface="Times" charset="0"/>
                  <a:ea typeface="+mn-ea"/>
                  <a:cs typeface="+mn-cs"/>
                </a:rPr>
                <a:t>C</a:t>
              </a:r>
            </a:p>
          </p:txBody>
        </p:sp>
      </p:grpSp>
      <p:sp>
        <p:nvSpPr>
          <p:cNvPr id="47114" name="Rectangle 18"/>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7115" name="Line 19"/>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7116" name="Line 20"/>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7117" name="Line 21"/>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7118" name="Line 22"/>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7119" name="Line 23"/>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7120" name="Line 24"/>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7121" name="Line 25"/>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7122" name="Line 26"/>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7123" name="Line 27"/>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7124" name="Rectangle 28"/>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7125" name="Rectangle 29"/>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7126" name="Rectangle 30"/>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7127" name="Rectangle 31"/>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7128" name="Line 35"/>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4564" name="Rectangle 36"/>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charset="0"/>
                <a:ea typeface="+mn-ea"/>
                <a:cs typeface="+mn-cs"/>
              </a:rPr>
              <a:t>7</a:t>
            </a:r>
          </a:p>
        </p:txBody>
      </p:sp>
      <p:sp>
        <p:nvSpPr>
          <p:cNvPr id="534565" name="Line 37"/>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534566" name="Rectangle 38"/>
          <p:cNvSpPr>
            <a:spLocks noChangeArrowheads="1"/>
          </p:cNvSpPr>
          <p:nvPr/>
        </p:nvSpPr>
        <p:spPr bwMode="auto">
          <a:xfrm>
            <a:off x="4786313" y="852488"/>
            <a:ext cx="2165350" cy="5159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800" b="1">
                <a:solidFill>
                  <a:srgbClr val="FAFD00"/>
                </a:solidFill>
                <a:latin typeface="Times" charset="0"/>
                <a:ea typeface="+mn-ea"/>
                <a:cs typeface="+mn-cs"/>
              </a:rPr>
              <a:t>ca. 1000 B.C.</a:t>
            </a:r>
          </a:p>
        </p:txBody>
      </p:sp>
      <p:sp>
        <p:nvSpPr>
          <p:cNvPr id="534568" name="Oval 40"/>
          <p:cNvSpPr>
            <a:spLocks noChangeArrowheads="1"/>
          </p:cNvSpPr>
          <p:nvPr/>
        </p:nvSpPr>
        <p:spPr bwMode="auto">
          <a:xfrm>
            <a:off x="4178300" y="1295400"/>
            <a:ext cx="723900" cy="685800"/>
          </a:xfrm>
          <a:prstGeom prst="ellipse">
            <a:avLst/>
          </a:prstGeom>
          <a:noFill/>
          <a:ln w="57150">
            <a:solidFill>
              <a:srgbClr val="3333CC"/>
            </a:solidFill>
            <a:round/>
            <a:headEnd/>
            <a:tailEnd/>
          </a:ln>
          <a:effectLst>
            <a:outerShdw blurRad="63500" dist="99190" dir="2388334" algn="ctr" rotWithShape="0">
              <a:schemeClr val="bg2">
                <a:alpha val="74998"/>
              </a:schemeClr>
            </a:outerShdw>
          </a:effectLst>
        </p:spPr>
        <p:txBody>
          <a:bodyPr wrap="none" anchor="ctr"/>
          <a:lstStyle/>
          <a:p>
            <a:pPr algn="ctr">
              <a:defRPr/>
            </a:pPr>
            <a:endParaRPr lang="en-US" sz="1600">
              <a:solidFill>
                <a:schemeClr val="accent1"/>
              </a:solidFill>
              <a:latin typeface="Times" charset="0"/>
              <a:ea typeface="+mn-ea"/>
              <a:cs typeface="+mn-cs"/>
            </a:endParaRPr>
          </a:p>
        </p:txBody>
      </p:sp>
      <p:sp>
        <p:nvSpPr>
          <p:cNvPr id="534595" name="Text Box 67"/>
          <p:cNvSpPr txBox="1">
            <a:spLocks noChangeArrowheads="1"/>
          </p:cNvSpPr>
          <p:nvPr/>
        </p:nvSpPr>
        <p:spPr bwMode="auto">
          <a:xfrm>
            <a:off x="1757363" y="-22225"/>
            <a:ext cx="5668962" cy="374650"/>
          </a:xfrm>
          <a:prstGeom prst="rect">
            <a:avLst/>
          </a:prstGeom>
          <a:noFill/>
          <a:ln w="12700">
            <a:noFill/>
            <a:miter lim="800000"/>
            <a:headEnd/>
            <a:tailEnd/>
          </a:ln>
          <a:effectLst>
            <a:outerShdw blurRad="63500" dist="71842" dir="2700000" algn="ctr" rotWithShape="0">
              <a:srgbClr val="000000">
                <a:alpha val="74998"/>
              </a:srgbClr>
            </a:outerShdw>
          </a:effectLst>
        </p:spPr>
        <p:txBody>
          <a:bodyPr>
            <a:spAutoFit/>
          </a:bodyPr>
          <a:lstStyle/>
          <a:p>
            <a:pPr>
              <a:spcBef>
                <a:spcPct val="50000"/>
              </a:spcBef>
              <a:defRPr/>
            </a:pPr>
            <a:r>
              <a:rPr lang="en-US" sz="1600" b="1">
                <a:solidFill>
                  <a:schemeClr val="tx1"/>
                </a:solidFill>
                <a:ea typeface="+mn-ea"/>
                <a:cs typeface="+mn-cs"/>
              </a:rPr>
              <a:t>1 Sam. 16:1</a:t>
            </a:r>
          </a:p>
        </p:txBody>
      </p:sp>
      <p:grpSp>
        <p:nvGrpSpPr>
          <p:cNvPr id="47134" name="Group 89"/>
          <p:cNvGrpSpPr>
            <a:grpSpLocks/>
          </p:cNvGrpSpPr>
          <p:nvPr/>
        </p:nvGrpSpPr>
        <p:grpSpPr bwMode="auto">
          <a:xfrm>
            <a:off x="7904163" y="3436938"/>
            <a:ext cx="1125537" cy="1843087"/>
            <a:chOff x="5051" y="2165"/>
            <a:chExt cx="618" cy="1161"/>
          </a:xfrm>
        </p:grpSpPr>
        <p:grpSp>
          <p:nvGrpSpPr>
            <p:cNvPr id="47154" name="Group 90"/>
            <p:cNvGrpSpPr>
              <a:grpSpLocks/>
            </p:cNvGrpSpPr>
            <p:nvPr/>
          </p:nvGrpSpPr>
          <p:grpSpPr bwMode="auto">
            <a:xfrm>
              <a:off x="5051" y="2165"/>
              <a:ext cx="618" cy="1161"/>
              <a:chOff x="5051" y="2165"/>
              <a:chExt cx="618" cy="1161"/>
            </a:xfrm>
          </p:grpSpPr>
          <p:sp>
            <p:nvSpPr>
              <p:cNvPr id="47156" name="Freeform 91"/>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7157" name="AutoShape 92"/>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7158" name="Rectangle 93"/>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7159" name="Line 94"/>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7160" name="Rectangle 95"/>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7161" name="Rectangle 96"/>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7162" name="Line 97"/>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7163" name="Line 98"/>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7164" name="Line 99"/>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7165" name="Line 100"/>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7166" name="Line 101"/>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7167" name="Line 102"/>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7168" name="Line 103"/>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7169" name="Line 104"/>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7170" name="Line 105"/>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7171" name="Line 106"/>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7172" name="Rectangle 107"/>
              <p:cNvSpPr>
                <a:spLocks noChangeArrowheads="1"/>
              </p:cNvSpPr>
              <p:nvPr/>
            </p:nvSpPr>
            <p:spPr bwMode="auto">
              <a:xfrm>
                <a:off x="5051" y="2165"/>
                <a:ext cx="527" cy="2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MOVUCHILU</a:t>
                </a:r>
              </a:p>
              <a:p>
                <a:endParaRPr lang="en-US" sz="900" b="1">
                  <a:solidFill>
                    <a:srgbClr val="000000"/>
                  </a:solidFill>
                  <a:latin typeface="Chicago" charset="0"/>
                </a:endParaRPr>
              </a:p>
            </p:txBody>
          </p:sp>
        </p:grpSp>
        <p:sp>
          <p:nvSpPr>
            <p:cNvPr id="47155" name="Rectangle 108"/>
            <p:cNvSpPr>
              <a:spLocks noChangeArrowheads="1"/>
            </p:cNvSpPr>
            <p:nvPr/>
          </p:nvSpPr>
          <p:spPr bwMode="auto">
            <a:xfrm>
              <a:off x="5139" y="2267"/>
              <a:ext cx="34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47135" name="Text Box 109"/>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34639" name="Rectangle 111"/>
          <p:cNvSpPr>
            <a:spLocks noChangeArrowheads="1"/>
          </p:cNvSpPr>
          <p:nvPr/>
        </p:nvSpPr>
        <p:spPr bwMode="auto">
          <a:xfrm>
            <a:off x="8081963" y="6532563"/>
            <a:ext cx="339725" cy="268287"/>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22</a:t>
            </a:r>
          </a:p>
        </p:txBody>
      </p:sp>
      <p:sp>
        <p:nvSpPr>
          <p:cNvPr id="47137" name="Text Box 112"/>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b="1">
                <a:solidFill>
                  <a:schemeClr val="tx1"/>
                </a:solidFill>
                <a:latin typeface="Arial" charset="0"/>
              </a:rPr>
              <a:t>Handbook pg. 32-37</a:t>
            </a:r>
          </a:p>
        </p:txBody>
      </p:sp>
      <p:pic>
        <p:nvPicPr>
          <p:cNvPr id="534593" name="Picture 65"/>
          <p:cNvPicPr>
            <a:picLocks noChangeAspect="1" noChangeArrowheads="1"/>
          </p:cNvPicPr>
          <p:nvPr/>
        </p:nvPicPr>
        <p:blipFill>
          <a:blip r:embed="rId5" cstate="screen">
            <a:extLst>
              <a:ext uri="{28A0092B-C50C-407E-A947-70E740481C1C}">
                <a14:useLocalDpi xmlns:a14="http://schemas.microsoft.com/office/drawing/2010/main"/>
              </a:ext>
            </a:extLst>
          </a:blip>
          <a:srcRect l="19531" t="21875" r="31641" b="33333"/>
          <a:stretch>
            <a:fillRect/>
          </a:stretch>
        </p:blipFill>
        <p:spPr bwMode="auto">
          <a:xfrm>
            <a:off x="2798763" y="3082925"/>
            <a:ext cx="4724400" cy="3103563"/>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sp>
        <p:nvSpPr>
          <p:cNvPr id="534663" name="Text Box 135"/>
          <p:cNvSpPr txBox="1">
            <a:spLocks noChangeArrowheads="1"/>
          </p:cNvSpPr>
          <p:nvPr/>
        </p:nvSpPr>
        <p:spPr bwMode="auto">
          <a:xfrm>
            <a:off x="2678113" y="5797550"/>
            <a:ext cx="5027612"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1800">
                <a:solidFill>
                  <a:schemeClr val="tx1"/>
                </a:solidFill>
              </a:rPr>
              <a:t>Kolatu kokhumei Behlehem onghi le</a:t>
            </a:r>
          </a:p>
        </p:txBody>
      </p:sp>
      <p:sp>
        <p:nvSpPr>
          <p:cNvPr id="47140" name="Rectangle 136"/>
          <p:cNvSpPr>
            <a:spLocks noChangeArrowheads="1"/>
          </p:cNvSpPr>
          <p:nvPr/>
        </p:nvSpPr>
        <p:spPr bwMode="auto">
          <a:xfrm>
            <a:off x="3863975" y="1389063"/>
            <a:ext cx="1428750" cy="515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800" b="1">
                <a:solidFill>
                  <a:schemeClr val="accent2"/>
                </a:solidFill>
                <a:latin typeface="Times" charset="0"/>
              </a:rPr>
              <a:t>S - D - S</a:t>
            </a:r>
          </a:p>
        </p:txBody>
      </p:sp>
      <p:sp>
        <p:nvSpPr>
          <p:cNvPr id="47141" name="Text Box 137"/>
          <p:cNvSpPr txBox="1">
            <a:spLocks noChangeArrowheads="1"/>
          </p:cNvSpPr>
          <p:nvPr/>
        </p:nvSpPr>
        <p:spPr bwMode="auto">
          <a:xfrm>
            <a:off x="8594725" y="6403975"/>
            <a:ext cx="323850"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1800" b="1">
                <a:solidFill>
                  <a:schemeClr val="tx1"/>
                </a:solidFill>
              </a:rPr>
              <a:t>1</a:t>
            </a:r>
            <a:endParaRPr lang="en-US" sz="2000">
              <a:solidFill>
                <a:srgbClr val="FFA27C"/>
              </a:solidFill>
              <a:latin typeface="B VAG Rounded Bold" charset="0"/>
            </a:endParaRPr>
          </a:p>
        </p:txBody>
      </p:sp>
      <p:sp>
        <p:nvSpPr>
          <p:cNvPr id="47142" name="Rectangle 138"/>
          <p:cNvSpPr>
            <a:spLocks noChangeArrowheads="1"/>
          </p:cNvSpPr>
          <p:nvPr/>
        </p:nvSpPr>
        <p:spPr bwMode="auto">
          <a:xfrm>
            <a:off x="3840163" y="3260725"/>
            <a:ext cx="18415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endParaRPr lang="en-US" sz="1600" b="1">
              <a:solidFill>
                <a:srgbClr val="000000"/>
              </a:solidFill>
            </a:endParaRPr>
          </a:p>
        </p:txBody>
      </p:sp>
      <p:grpSp>
        <p:nvGrpSpPr>
          <p:cNvPr id="47143" name="Group 113"/>
          <p:cNvGrpSpPr>
            <a:grpSpLocks/>
          </p:cNvGrpSpPr>
          <p:nvPr/>
        </p:nvGrpSpPr>
        <p:grpSpPr bwMode="auto">
          <a:xfrm>
            <a:off x="6083300" y="1136650"/>
            <a:ext cx="1289050" cy="1435100"/>
            <a:chOff x="1084" y="711"/>
            <a:chExt cx="2950" cy="2769"/>
          </a:xfrm>
        </p:grpSpPr>
        <p:grpSp>
          <p:nvGrpSpPr>
            <p:cNvPr id="47144" name="Group 114"/>
            <p:cNvGrpSpPr>
              <a:grpSpLocks/>
            </p:cNvGrpSpPr>
            <p:nvPr/>
          </p:nvGrpSpPr>
          <p:grpSpPr bwMode="auto">
            <a:xfrm>
              <a:off x="1084" y="711"/>
              <a:ext cx="2950" cy="2769"/>
              <a:chOff x="2707" y="548"/>
              <a:chExt cx="2950" cy="2769"/>
            </a:xfrm>
          </p:grpSpPr>
          <p:grpSp>
            <p:nvGrpSpPr>
              <p:cNvPr id="47150" name="Group 115"/>
              <p:cNvGrpSpPr>
                <a:grpSpLocks/>
              </p:cNvGrpSpPr>
              <p:nvPr/>
            </p:nvGrpSpPr>
            <p:grpSpPr bwMode="auto">
              <a:xfrm>
                <a:off x="3180" y="1046"/>
                <a:ext cx="2105" cy="1421"/>
                <a:chOff x="578" y="2316"/>
                <a:chExt cx="2105" cy="1421"/>
              </a:xfrm>
            </p:grpSpPr>
            <p:sp>
              <p:nvSpPr>
                <p:cNvPr id="47152" name="Freeform 116" descr="Cork"/>
                <p:cNvSpPr>
                  <a:spLocks/>
                </p:cNvSpPr>
                <p:nvPr/>
              </p:nvSpPr>
              <p:spPr bwMode="auto">
                <a:xfrm>
                  <a:off x="633" y="2316"/>
                  <a:ext cx="2050" cy="256"/>
                </a:xfrm>
                <a:custGeom>
                  <a:avLst/>
                  <a:gdLst>
                    <a:gd name="T0" fmla="*/ 999417295 w 592"/>
                    <a:gd name="T1" fmla="*/ 580990137 h 90"/>
                    <a:gd name="T2" fmla="*/ 2147483647 w 592"/>
                    <a:gd name="T3" fmla="*/ 284131635 h 90"/>
                    <a:gd name="T4" fmla="*/ 2147483647 w 592"/>
                    <a:gd name="T5" fmla="*/ 231474836 h 90"/>
                    <a:gd name="T6" fmla="*/ 2147483647 w 592"/>
                    <a:gd name="T7" fmla="*/ 206717673 h 90"/>
                    <a:gd name="T8" fmla="*/ 2147483647 w 592"/>
                    <a:gd name="T9" fmla="*/ 220234351 h 90"/>
                    <a:gd name="T10" fmla="*/ 2147483647 w 592"/>
                    <a:gd name="T11" fmla="*/ 258681225 h 90"/>
                    <a:gd name="T12" fmla="*/ 2147483647 w 592"/>
                    <a:gd name="T13" fmla="*/ 297660427 h 90"/>
                    <a:gd name="T14" fmla="*/ 2147483647 w 592"/>
                    <a:gd name="T15" fmla="*/ 336107332 h 90"/>
                    <a:gd name="T16" fmla="*/ 2147483647 w 592"/>
                    <a:gd name="T17" fmla="*/ 284131635 h 90"/>
                    <a:gd name="T18" fmla="*/ 2147483647 w 592"/>
                    <a:gd name="T19" fmla="*/ 104646244 h 90"/>
                    <a:gd name="T20" fmla="*/ 2147483647 w 592"/>
                    <a:gd name="T21" fmla="*/ 0 h 90"/>
                    <a:gd name="T22" fmla="*/ 2147483647 w 592"/>
                    <a:gd name="T23" fmla="*/ 13515554 h 90"/>
                    <a:gd name="T24" fmla="*/ 2147483647 w 592"/>
                    <a:gd name="T25" fmla="*/ 193016781 h 90"/>
                    <a:gd name="T26" fmla="*/ 2147483647 w 592"/>
                    <a:gd name="T27" fmla="*/ 231474836 h 90"/>
                    <a:gd name="T28" fmla="*/ 2147483647 w 592"/>
                    <a:gd name="T29" fmla="*/ 387702198 h 90"/>
                    <a:gd name="T30" fmla="*/ 2147483647 w 592"/>
                    <a:gd name="T31" fmla="*/ 42694305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47153" name="Freeform 117" descr="Cork"/>
                <p:cNvSpPr>
                  <a:spLocks/>
                </p:cNvSpPr>
                <p:nvPr/>
              </p:nvSpPr>
              <p:spPr bwMode="auto">
                <a:xfrm>
                  <a:off x="578" y="2506"/>
                  <a:ext cx="2074" cy="1231"/>
                </a:xfrm>
                <a:custGeom>
                  <a:avLst/>
                  <a:gdLst>
                    <a:gd name="T0" fmla="*/ 2147483647 w 599"/>
                    <a:gd name="T1" fmla="*/ 0 h 432"/>
                    <a:gd name="T2" fmla="*/ 2147483647 w 599"/>
                    <a:gd name="T3" fmla="*/ 39219871 h 432"/>
                    <a:gd name="T4" fmla="*/ 2147483647 w 599"/>
                    <a:gd name="T5" fmla="*/ 65365849 h 432"/>
                    <a:gd name="T6" fmla="*/ 2147483647 w 599"/>
                    <a:gd name="T7" fmla="*/ 158518953 h 432"/>
                    <a:gd name="T8" fmla="*/ 2147483647 w 599"/>
                    <a:gd name="T9" fmla="*/ 610224581 h 432"/>
                    <a:gd name="T10" fmla="*/ 2147483647 w 599"/>
                    <a:gd name="T11" fmla="*/ 1380265387 h 432"/>
                    <a:gd name="T12" fmla="*/ 2147483647 w 599"/>
                    <a:gd name="T13" fmla="*/ 1764092888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0947910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095510427 w 599"/>
                    <a:gd name="T43" fmla="*/ 2147483647 h 432"/>
                    <a:gd name="T44" fmla="*/ 852385591 w 599"/>
                    <a:gd name="T45" fmla="*/ 2147483647 h 432"/>
                    <a:gd name="T46" fmla="*/ 1356547980 w 599"/>
                    <a:gd name="T47" fmla="*/ 2147483647 h 432"/>
                    <a:gd name="T48" fmla="*/ 2095510427 w 599"/>
                    <a:gd name="T49" fmla="*/ 2147483647 h 432"/>
                    <a:gd name="T50" fmla="*/ 2147483647 w 599"/>
                    <a:gd name="T51" fmla="*/ 1738857544 h 432"/>
                    <a:gd name="T52" fmla="*/ 2147483647 w 599"/>
                    <a:gd name="T53" fmla="*/ 1247019673 h 432"/>
                    <a:gd name="T54" fmla="*/ 2147483647 w 599"/>
                    <a:gd name="T55" fmla="*/ 835419979 h 432"/>
                    <a:gd name="T56" fmla="*/ 2147483647 w 599"/>
                    <a:gd name="T57" fmla="*/ 544845407 h 432"/>
                    <a:gd name="T58" fmla="*/ 2147483647 w 599"/>
                    <a:gd name="T59" fmla="*/ 197734131 h 432"/>
                    <a:gd name="T60" fmla="*/ 2147483647 w 599"/>
                    <a:gd name="T61" fmla="*/ 93153078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pic>
            <p:nvPicPr>
              <p:cNvPr id="47151" name="Picture 118"/>
              <p:cNvPicPr>
                <a:picLocks noChangeArrowheads="1"/>
              </p:cNvPicPr>
              <p:nvPr/>
            </p:nvPicPr>
            <p:blipFill>
              <a:blip r:embed="rId4" cstate="screen">
                <a:lum bright="8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alpha val="0"/>
                      </a:srgbClr>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47145" name="Freeform 119"/>
            <p:cNvSpPr>
              <a:spLocks/>
            </p:cNvSpPr>
            <p:nvPr/>
          </p:nvSpPr>
          <p:spPr bwMode="auto">
            <a:xfrm>
              <a:off x="1616" y="2649"/>
              <a:ext cx="88" cy="277"/>
            </a:xfrm>
            <a:custGeom>
              <a:avLst/>
              <a:gdLst>
                <a:gd name="T0" fmla="*/ 122 w 85"/>
                <a:gd name="T1" fmla="*/ 19 h 318"/>
                <a:gd name="T2" fmla="*/ 106 w 85"/>
                <a:gd name="T3" fmla="*/ 9 h 318"/>
                <a:gd name="T4" fmla="*/ 80 w 85"/>
                <a:gd name="T5" fmla="*/ 5 h 318"/>
                <a:gd name="T6" fmla="*/ 92 w 85"/>
                <a:gd name="T7" fmla="*/ 9 h 318"/>
                <a:gd name="T8" fmla="*/ 106 w 85"/>
                <a:gd name="T9" fmla="*/ 3 h 318"/>
                <a:gd name="T10" fmla="*/ 63 w 85"/>
                <a:gd name="T11" fmla="*/ 3 h 318"/>
                <a:gd name="T12" fmla="*/ 63 w 85"/>
                <a:gd name="T13" fmla="*/ 5 h 318"/>
                <a:gd name="T14" fmla="*/ 80 w 85"/>
                <a:gd name="T15" fmla="*/ 24 h 318"/>
                <a:gd name="T16" fmla="*/ 47 w 85"/>
                <a:gd name="T17" fmla="*/ 20 h 318"/>
                <a:gd name="T18" fmla="*/ 63 w 85"/>
                <a:gd name="T19" fmla="*/ 16 h 318"/>
                <a:gd name="T20" fmla="*/ 80 w 85"/>
                <a:gd name="T21" fmla="*/ 20 h 318"/>
                <a:gd name="T22" fmla="*/ 63 w 85"/>
                <a:gd name="T23" fmla="*/ 13 h 318"/>
                <a:gd name="T24" fmla="*/ 80 w 85"/>
                <a:gd name="T25" fmla="*/ 19 h 318"/>
                <a:gd name="T26" fmla="*/ 63 w 85"/>
                <a:gd name="T27" fmla="*/ 15 h 318"/>
                <a:gd name="T28" fmla="*/ 80 w 85"/>
                <a:gd name="T29" fmla="*/ 18 h 318"/>
                <a:gd name="T30" fmla="*/ 92 w 85"/>
                <a:gd name="T31" fmla="*/ 21 h 318"/>
                <a:gd name="T32" fmla="*/ 122 w 85"/>
                <a:gd name="T33" fmla="*/ 25 h 318"/>
                <a:gd name="T34" fmla="*/ 134 w 85"/>
                <a:gd name="T35" fmla="*/ 29 h 318"/>
                <a:gd name="T36" fmla="*/ 122 w 85"/>
                <a:gd name="T37" fmla="*/ 35 h 318"/>
                <a:gd name="T38" fmla="*/ 106 w 85"/>
                <a:gd name="T39" fmla="*/ 33 h 318"/>
                <a:gd name="T40" fmla="*/ 92 w 85"/>
                <a:gd name="T41" fmla="*/ 39 h 318"/>
                <a:gd name="T42" fmla="*/ 63 w 85"/>
                <a:gd name="T43" fmla="*/ 37 h 318"/>
                <a:gd name="T44" fmla="*/ 47 w 85"/>
                <a:gd name="T45" fmla="*/ 25 h 318"/>
                <a:gd name="T46" fmla="*/ 37 w 85"/>
                <a:gd name="T47" fmla="*/ 31 h 318"/>
                <a:gd name="T48" fmla="*/ 5 w 85"/>
                <a:gd name="T49" fmla="*/ 26 h 318"/>
                <a:gd name="T50" fmla="*/ 63 w 85"/>
                <a:gd name="T51" fmla="*/ 18 h 318"/>
                <a:gd name="T52" fmla="*/ 106 w 85"/>
                <a:gd name="T53" fmla="*/ 21 h 318"/>
                <a:gd name="T54" fmla="*/ 122 w 85"/>
                <a:gd name="T55" fmla="*/ 28 h 318"/>
                <a:gd name="T56" fmla="*/ 106 w 85"/>
                <a:gd name="T57" fmla="*/ 24 h 318"/>
                <a:gd name="T58" fmla="*/ 106 w 85"/>
                <a:gd name="T59" fmla="*/ 3 h 318"/>
                <a:gd name="T60" fmla="*/ 80 w 85"/>
                <a:gd name="T61" fmla="*/ 4 h 318"/>
                <a:gd name="T62" fmla="*/ 37 w 85"/>
                <a:gd name="T63" fmla="*/ 5 h 318"/>
                <a:gd name="T64" fmla="*/ 63 w 85"/>
                <a:gd name="T65" fmla="*/ 12 h 318"/>
                <a:gd name="T66" fmla="*/ 92 w 85"/>
                <a:gd name="T67" fmla="*/ 17 h 318"/>
                <a:gd name="T68" fmla="*/ 122 w 85"/>
                <a:gd name="T69" fmla="*/ 19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7146" name="Freeform 120"/>
            <p:cNvSpPr>
              <a:spLocks/>
            </p:cNvSpPr>
            <p:nvPr/>
          </p:nvSpPr>
          <p:spPr bwMode="auto">
            <a:xfrm>
              <a:off x="1635" y="2647"/>
              <a:ext cx="109" cy="309"/>
            </a:xfrm>
            <a:custGeom>
              <a:avLst/>
              <a:gdLst>
                <a:gd name="T0" fmla="*/ 1 w 105"/>
                <a:gd name="T1" fmla="*/ 0 h 354"/>
                <a:gd name="T2" fmla="*/ 163 w 105"/>
                <a:gd name="T3" fmla="*/ 3 h 354"/>
                <a:gd name="T4" fmla="*/ 127 w 105"/>
                <a:gd name="T5" fmla="*/ 3 h 354"/>
                <a:gd name="T6" fmla="*/ 146 w 105"/>
                <a:gd name="T7" fmla="*/ 8 h 354"/>
                <a:gd name="T8" fmla="*/ 146 w 105"/>
                <a:gd name="T9" fmla="*/ 19 h 354"/>
                <a:gd name="T10" fmla="*/ 170 w 105"/>
                <a:gd name="T11" fmla="*/ 22 h 354"/>
                <a:gd name="T12" fmla="*/ 170 w 105"/>
                <a:gd name="T13" fmla="*/ 31 h 354"/>
                <a:gd name="T14" fmla="*/ 146 w 105"/>
                <a:gd name="T15" fmla="*/ 44 h 354"/>
                <a:gd name="T16" fmla="*/ 120 w 105"/>
                <a:gd name="T17" fmla="*/ 46 h 354"/>
                <a:gd name="T18" fmla="*/ 29 w 105"/>
                <a:gd name="T19" fmla="*/ 41 h 354"/>
                <a:gd name="T20" fmla="*/ 12 w 105"/>
                <a:gd name="T21" fmla="*/ 37 h 354"/>
                <a:gd name="T22" fmla="*/ 29 w 105"/>
                <a:gd name="T23" fmla="*/ 32 h 354"/>
                <a:gd name="T24" fmla="*/ 9 w 105"/>
                <a:gd name="T25" fmla="*/ 13 h 354"/>
                <a:gd name="T26" fmla="*/ 35 w 105"/>
                <a:gd name="T27" fmla="*/ 6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7147" name="Freeform 121"/>
            <p:cNvSpPr>
              <a:spLocks/>
            </p:cNvSpPr>
            <p:nvPr/>
          </p:nvSpPr>
          <p:spPr bwMode="auto">
            <a:xfrm>
              <a:off x="3008" y="2583"/>
              <a:ext cx="155" cy="328"/>
            </a:xfrm>
            <a:custGeom>
              <a:avLst/>
              <a:gdLst>
                <a:gd name="T0" fmla="*/ 254 w 149"/>
                <a:gd name="T1" fmla="*/ 3 h 376"/>
                <a:gd name="T2" fmla="*/ 241 w 149"/>
                <a:gd name="T3" fmla="*/ 13 h 376"/>
                <a:gd name="T4" fmla="*/ 225 w 149"/>
                <a:gd name="T5" fmla="*/ 17 h 376"/>
                <a:gd name="T6" fmla="*/ 221 w 149"/>
                <a:gd name="T7" fmla="*/ 18 h 376"/>
                <a:gd name="T8" fmla="*/ 188 w 149"/>
                <a:gd name="T9" fmla="*/ 31 h 376"/>
                <a:gd name="T10" fmla="*/ 149 w 149"/>
                <a:gd name="T11" fmla="*/ 40 h 376"/>
                <a:gd name="T12" fmla="*/ 120 w 149"/>
                <a:gd name="T13" fmla="*/ 46 h 376"/>
                <a:gd name="T14" fmla="*/ 100 w 149"/>
                <a:gd name="T15" fmla="*/ 46 h 376"/>
                <a:gd name="T16" fmla="*/ 33 w 149"/>
                <a:gd name="T17" fmla="*/ 48 h 376"/>
                <a:gd name="T18" fmla="*/ 2 w 149"/>
                <a:gd name="T19" fmla="*/ 44 h 376"/>
                <a:gd name="T20" fmla="*/ 5 w 149"/>
                <a:gd name="T21" fmla="*/ 40 h 376"/>
                <a:gd name="T22" fmla="*/ 8 w 149"/>
                <a:gd name="T23" fmla="*/ 29 h 376"/>
                <a:gd name="T24" fmla="*/ 36 w 149"/>
                <a:gd name="T25" fmla="*/ 25 h 376"/>
                <a:gd name="T26" fmla="*/ 60 w 149"/>
                <a:gd name="T27" fmla="*/ 14 h 376"/>
                <a:gd name="T28" fmla="*/ 76 w 149"/>
                <a:gd name="T29" fmla="*/ 10 h 376"/>
                <a:gd name="T30" fmla="*/ 144 w 149"/>
                <a:gd name="T31" fmla="*/ 3 h 376"/>
                <a:gd name="T32" fmla="*/ 221 w 149"/>
                <a:gd name="T33" fmla="*/ 3 h 376"/>
                <a:gd name="T34" fmla="*/ 25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7148" name="Freeform 122"/>
            <p:cNvSpPr>
              <a:spLocks/>
            </p:cNvSpPr>
            <p:nvPr/>
          </p:nvSpPr>
          <p:spPr bwMode="auto">
            <a:xfrm>
              <a:off x="1714" y="1020"/>
              <a:ext cx="99" cy="440"/>
            </a:xfrm>
            <a:custGeom>
              <a:avLst/>
              <a:gdLst>
                <a:gd name="T0" fmla="*/ 41 w 96"/>
                <a:gd name="T1" fmla="*/ 63 h 504"/>
                <a:gd name="T2" fmla="*/ 96 w 96"/>
                <a:gd name="T3" fmla="*/ 65 h 504"/>
                <a:gd name="T4" fmla="*/ 113 w 96"/>
                <a:gd name="T5" fmla="*/ 59 h 504"/>
                <a:gd name="T6" fmla="*/ 113 w 96"/>
                <a:gd name="T7" fmla="*/ 42 h 504"/>
                <a:gd name="T8" fmla="*/ 140 w 96"/>
                <a:gd name="T9" fmla="*/ 28 h 504"/>
                <a:gd name="T10" fmla="*/ 151 w 96"/>
                <a:gd name="T11" fmla="*/ 23 h 504"/>
                <a:gd name="T12" fmla="*/ 140 w 96"/>
                <a:gd name="T13" fmla="*/ 7 h 504"/>
                <a:gd name="T14" fmla="*/ 122 w 96"/>
                <a:gd name="T15" fmla="*/ 3 h 504"/>
                <a:gd name="T16" fmla="*/ 44 w 96"/>
                <a:gd name="T17" fmla="*/ 3 h 504"/>
                <a:gd name="T18" fmla="*/ 41 w 96"/>
                <a:gd name="T19" fmla="*/ 16 h 504"/>
                <a:gd name="T20" fmla="*/ 47 w 96"/>
                <a:gd name="T21" fmla="*/ 47 h 504"/>
                <a:gd name="T22" fmla="*/ 62 w 96"/>
                <a:gd name="T23" fmla="*/ 53 h 504"/>
                <a:gd name="T24" fmla="*/ 39 w 96"/>
                <a:gd name="T25" fmla="*/ 62 h 504"/>
                <a:gd name="T26" fmla="*/ 41 w 96"/>
                <a:gd name="T27" fmla="*/ 6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7149" name="Freeform 123"/>
            <p:cNvSpPr>
              <a:spLocks/>
            </p:cNvSpPr>
            <p:nvPr/>
          </p:nvSpPr>
          <p:spPr bwMode="auto">
            <a:xfrm>
              <a:off x="3431" y="1007"/>
              <a:ext cx="156" cy="358"/>
            </a:xfrm>
            <a:custGeom>
              <a:avLst/>
              <a:gdLst>
                <a:gd name="T0" fmla="*/ 5 w 150"/>
                <a:gd name="T1" fmla="*/ 50 h 410"/>
                <a:gd name="T2" fmla="*/ 73 w 150"/>
                <a:gd name="T3" fmla="*/ 54 h 410"/>
                <a:gd name="T4" fmla="*/ 144 w 150"/>
                <a:gd name="T5" fmla="*/ 52 h 410"/>
                <a:gd name="T6" fmla="*/ 168 w 150"/>
                <a:gd name="T7" fmla="*/ 47 h 410"/>
                <a:gd name="T8" fmla="*/ 207 w 150"/>
                <a:gd name="T9" fmla="*/ 36 h 410"/>
                <a:gd name="T10" fmla="*/ 231 w 150"/>
                <a:gd name="T11" fmla="*/ 29 h 410"/>
                <a:gd name="T12" fmla="*/ 244 w 150"/>
                <a:gd name="T13" fmla="*/ 25 h 410"/>
                <a:gd name="T14" fmla="*/ 250 w 150"/>
                <a:gd name="T15" fmla="*/ 15 h 410"/>
                <a:gd name="T16" fmla="*/ 260 w 150"/>
                <a:gd name="T17" fmla="*/ 13 h 410"/>
                <a:gd name="T18" fmla="*/ 263 w 150"/>
                <a:gd name="T19" fmla="*/ 6 h 410"/>
                <a:gd name="T20" fmla="*/ 234 w 150"/>
                <a:gd name="T21" fmla="*/ 0 h 410"/>
                <a:gd name="T22" fmla="*/ 168 w 150"/>
                <a:gd name="T23" fmla="*/ 3 h 410"/>
                <a:gd name="T24" fmla="*/ 138 w 150"/>
                <a:gd name="T25" fmla="*/ 7 h 410"/>
                <a:gd name="T26" fmla="*/ 119 w 150"/>
                <a:gd name="T27" fmla="*/ 18 h 410"/>
                <a:gd name="T28" fmla="*/ 104 w 150"/>
                <a:gd name="T29" fmla="*/ 21 h 410"/>
                <a:gd name="T30" fmla="*/ 76 w 150"/>
                <a:gd name="T31" fmla="*/ 29 h 410"/>
                <a:gd name="T32" fmla="*/ 73 w 150"/>
                <a:gd name="T33" fmla="*/ 30 h 410"/>
                <a:gd name="T34" fmla="*/ 60 w 150"/>
                <a:gd name="T35" fmla="*/ 30 h 410"/>
                <a:gd name="T36" fmla="*/ 56 w 150"/>
                <a:gd name="T37" fmla="*/ 33 h 410"/>
                <a:gd name="T38" fmla="*/ 50 w 150"/>
                <a:gd name="T39" fmla="*/ 34 h 410"/>
                <a:gd name="T40" fmla="*/ 31 w 150"/>
                <a:gd name="T41" fmla="*/ 45 h 410"/>
                <a:gd name="T42" fmla="*/ 10 w 150"/>
                <a:gd name="T43" fmla="*/ 50 h 410"/>
                <a:gd name="T44" fmla="*/ 2 w 150"/>
                <a:gd name="T45" fmla="*/ 51 h 410"/>
                <a:gd name="T46" fmla="*/ 5 w 150"/>
                <a:gd name="T47" fmla="*/ 50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500"/>
                                  </p:stCondLst>
                                  <p:childTnLst>
                                    <p:set>
                                      <p:cBhvr>
                                        <p:cTn id="6" dur="1" fill="hold">
                                          <p:stCondLst>
                                            <p:cond delay="0"/>
                                          </p:stCondLst>
                                        </p:cTn>
                                        <p:tgtEl>
                                          <p:spTgt spid="534568"/>
                                        </p:tgtEl>
                                        <p:attrNameLst>
                                          <p:attrName>style.visibility</p:attrName>
                                        </p:attrNameLst>
                                      </p:cBhvr>
                                      <p:to>
                                        <p:strVal val="visible"/>
                                      </p:to>
                                    </p:set>
                                    <p:animEffect transition="in" filter="dissolve">
                                      <p:cBhvr>
                                        <p:cTn id="7" dur="500"/>
                                        <p:tgtEl>
                                          <p:spTgt spid="5345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534593"/>
                                        </p:tgtEl>
                                        <p:attrNameLst>
                                          <p:attrName>style.visibility</p:attrName>
                                        </p:attrNameLst>
                                      </p:cBhvr>
                                      <p:to>
                                        <p:strVal val="visible"/>
                                      </p:to>
                                    </p:set>
                                    <p:animEffect transition="in" filter="dissolve">
                                      <p:cBhvr>
                                        <p:cTn id="12" dur="500"/>
                                        <p:tgtEl>
                                          <p:spTgt spid="534593"/>
                                        </p:tgtEl>
                                      </p:cBhvr>
                                    </p:animEffect>
                                  </p:childTnLst>
                                </p:cTn>
                              </p:par>
                            </p:childTnLst>
                          </p:cTn>
                        </p:par>
                        <p:par>
                          <p:cTn id="13" fill="hold" nodeType="afterGroup">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534663"/>
                                        </p:tgtEl>
                                        <p:attrNameLst>
                                          <p:attrName>style.visibility</p:attrName>
                                        </p:attrNameLst>
                                      </p:cBhvr>
                                      <p:to>
                                        <p:strVal val="visible"/>
                                      </p:to>
                                    </p:set>
                                    <p:animEffect transition="in" filter="dissolve">
                                      <p:cBhvr>
                                        <p:cTn id="16" dur="500"/>
                                        <p:tgtEl>
                                          <p:spTgt spid="5346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4568" grpId="0" animBg="1" autoUpdateAnimBg="0"/>
      <p:bldP spid="534663"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153" name="Group 113"/>
          <p:cNvGrpSpPr>
            <a:grpSpLocks/>
          </p:cNvGrpSpPr>
          <p:nvPr/>
        </p:nvGrpSpPr>
        <p:grpSpPr bwMode="auto">
          <a:xfrm>
            <a:off x="6083300" y="1136650"/>
            <a:ext cx="1289050" cy="1435100"/>
            <a:chOff x="1084" y="711"/>
            <a:chExt cx="2950" cy="2769"/>
          </a:xfrm>
        </p:grpSpPr>
        <p:grpSp>
          <p:nvGrpSpPr>
            <p:cNvPr id="49230" name="Group 114"/>
            <p:cNvGrpSpPr>
              <a:grpSpLocks/>
            </p:cNvGrpSpPr>
            <p:nvPr/>
          </p:nvGrpSpPr>
          <p:grpSpPr bwMode="auto">
            <a:xfrm>
              <a:off x="1084" y="711"/>
              <a:ext cx="2950" cy="2769"/>
              <a:chOff x="2707" y="548"/>
              <a:chExt cx="2950" cy="2769"/>
            </a:xfrm>
          </p:grpSpPr>
          <p:grpSp>
            <p:nvGrpSpPr>
              <p:cNvPr id="49236" name="Group 115"/>
              <p:cNvGrpSpPr>
                <a:grpSpLocks/>
              </p:cNvGrpSpPr>
              <p:nvPr/>
            </p:nvGrpSpPr>
            <p:grpSpPr bwMode="auto">
              <a:xfrm>
                <a:off x="3180" y="1046"/>
                <a:ext cx="2105" cy="1421"/>
                <a:chOff x="578" y="2316"/>
                <a:chExt cx="2105" cy="1421"/>
              </a:xfrm>
            </p:grpSpPr>
            <p:sp>
              <p:nvSpPr>
                <p:cNvPr id="49238" name="Freeform 116" descr="Cork"/>
                <p:cNvSpPr>
                  <a:spLocks/>
                </p:cNvSpPr>
                <p:nvPr/>
              </p:nvSpPr>
              <p:spPr bwMode="auto">
                <a:xfrm>
                  <a:off x="633" y="2316"/>
                  <a:ext cx="2050" cy="256"/>
                </a:xfrm>
                <a:custGeom>
                  <a:avLst/>
                  <a:gdLst>
                    <a:gd name="T0" fmla="*/ 999417295 w 592"/>
                    <a:gd name="T1" fmla="*/ 580990137 h 90"/>
                    <a:gd name="T2" fmla="*/ 2147483647 w 592"/>
                    <a:gd name="T3" fmla="*/ 284131635 h 90"/>
                    <a:gd name="T4" fmla="*/ 2147483647 w 592"/>
                    <a:gd name="T5" fmla="*/ 231474836 h 90"/>
                    <a:gd name="T6" fmla="*/ 2147483647 w 592"/>
                    <a:gd name="T7" fmla="*/ 206717673 h 90"/>
                    <a:gd name="T8" fmla="*/ 2147483647 w 592"/>
                    <a:gd name="T9" fmla="*/ 220234351 h 90"/>
                    <a:gd name="T10" fmla="*/ 2147483647 w 592"/>
                    <a:gd name="T11" fmla="*/ 258681225 h 90"/>
                    <a:gd name="T12" fmla="*/ 2147483647 w 592"/>
                    <a:gd name="T13" fmla="*/ 297660427 h 90"/>
                    <a:gd name="T14" fmla="*/ 2147483647 w 592"/>
                    <a:gd name="T15" fmla="*/ 336107332 h 90"/>
                    <a:gd name="T16" fmla="*/ 2147483647 w 592"/>
                    <a:gd name="T17" fmla="*/ 284131635 h 90"/>
                    <a:gd name="T18" fmla="*/ 2147483647 w 592"/>
                    <a:gd name="T19" fmla="*/ 104646244 h 90"/>
                    <a:gd name="T20" fmla="*/ 2147483647 w 592"/>
                    <a:gd name="T21" fmla="*/ 0 h 90"/>
                    <a:gd name="T22" fmla="*/ 2147483647 w 592"/>
                    <a:gd name="T23" fmla="*/ 13515554 h 90"/>
                    <a:gd name="T24" fmla="*/ 2147483647 w 592"/>
                    <a:gd name="T25" fmla="*/ 193016781 h 90"/>
                    <a:gd name="T26" fmla="*/ 2147483647 w 592"/>
                    <a:gd name="T27" fmla="*/ 231474836 h 90"/>
                    <a:gd name="T28" fmla="*/ 2147483647 w 592"/>
                    <a:gd name="T29" fmla="*/ 387702198 h 90"/>
                    <a:gd name="T30" fmla="*/ 2147483647 w 592"/>
                    <a:gd name="T31" fmla="*/ 42694305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49239" name="Freeform 117" descr="Cork"/>
                <p:cNvSpPr>
                  <a:spLocks/>
                </p:cNvSpPr>
                <p:nvPr/>
              </p:nvSpPr>
              <p:spPr bwMode="auto">
                <a:xfrm>
                  <a:off x="578" y="2506"/>
                  <a:ext cx="2074" cy="1231"/>
                </a:xfrm>
                <a:custGeom>
                  <a:avLst/>
                  <a:gdLst>
                    <a:gd name="T0" fmla="*/ 2147483647 w 599"/>
                    <a:gd name="T1" fmla="*/ 0 h 432"/>
                    <a:gd name="T2" fmla="*/ 2147483647 w 599"/>
                    <a:gd name="T3" fmla="*/ 39219871 h 432"/>
                    <a:gd name="T4" fmla="*/ 2147483647 w 599"/>
                    <a:gd name="T5" fmla="*/ 65365849 h 432"/>
                    <a:gd name="T6" fmla="*/ 2147483647 w 599"/>
                    <a:gd name="T7" fmla="*/ 158518953 h 432"/>
                    <a:gd name="T8" fmla="*/ 2147483647 w 599"/>
                    <a:gd name="T9" fmla="*/ 610224581 h 432"/>
                    <a:gd name="T10" fmla="*/ 2147483647 w 599"/>
                    <a:gd name="T11" fmla="*/ 1380265387 h 432"/>
                    <a:gd name="T12" fmla="*/ 2147483647 w 599"/>
                    <a:gd name="T13" fmla="*/ 1764092888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0947910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095510427 w 599"/>
                    <a:gd name="T43" fmla="*/ 2147483647 h 432"/>
                    <a:gd name="T44" fmla="*/ 852385591 w 599"/>
                    <a:gd name="T45" fmla="*/ 2147483647 h 432"/>
                    <a:gd name="T46" fmla="*/ 1356547980 w 599"/>
                    <a:gd name="T47" fmla="*/ 2147483647 h 432"/>
                    <a:gd name="T48" fmla="*/ 2095510427 w 599"/>
                    <a:gd name="T49" fmla="*/ 2147483647 h 432"/>
                    <a:gd name="T50" fmla="*/ 2147483647 w 599"/>
                    <a:gd name="T51" fmla="*/ 1738857544 h 432"/>
                    <a:gd name="T52" fmla="*/ 2147483647 w 599"/>
                    <a:gd name="T53" fmla="*/ 1247019673 h 432"/>
                    <a:gd name="T54" fmla="*/ 2147483647 w 599"/>
                    <a:gd name="T55" fmla="*/ 835419979 h 432"/>
                    <a:gd name="T56" fmla="*/ 2147483647 w 599"/>
                    <a:gd name="T57" fmla="*/ 544845407 h 432"/>
                    <a:gd name="T58" fmla="*/ 2147483647 w 599"/>
                    <a:gd name="T59" fmla="*/ 197734131 h 432"/>
                    <a:gd name="T60" fmla="*/ 2147483647 w 599"/>
                    <a:gd name="T61" fmla="*/ 93153078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pic>
            <p:nvPicPr>
              <p:cNvPr id="49237" name="Picture 118"/>
              <p:cNvPicPr>
                <a:picLocks noChangeArrowheads="1"/>
              </p:cNvPicPr>
              <p:nvPr/>
            </p:nvPicPr>
            <p:blipFill>
              <a:blip r:embed="rId4" cstate="screen">
                <a:lum bright="8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alpha val="0"/>
                      </a:srgbClr>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49231" name="Freeform 119"/>
            <p:cNvSpPr>
              <a:spLocks/>
            </p:cNvSpPr>
            <p:nvPr/>
          </p:nvSpPr>
          <p:spPr bwMode="auto">
            <a:xfrm>
              <a:off x="1616" y="2649"/>
              <a:ext cx="88" cy="277"/>
            </a:xfrm>
            <a:custGeom>
              <a:avLst/>
              <a:gdLst>
                <a:gd name="T0" fmla="*/ 122 w 85"/>
                <a:gd name="T1" fmla="*/ 19 h 318"/>
                <a:gd name="T2" fmla="*/ 106 w 85"/>
                <a:gd name="T3" fmla="*/ 9 h 318"/>
                <a:gd name="T4" fmla="*/ 80 w 85"/>
                <a:gd name="T5" fmla="*/ 5 h 318"/>
                <a:gd name="T6" fmla="*/ 92 w 85"/>
                <a:gd name="T7" fmla="*/ 9 h 318"/>
                <a:gd name="T8" fmla="*/ 106 w 85"/>
                <a:gd name="T9" fmla="*/ 3 h 318"/>
                <a:gd name="T10" fmla="*/ 63 w 85"/>
                <a:gd name="T11" fmla="*/ 3 h 318"/>
                <a:gd name="T12" fmla="*/ 63 w 85"/>
                <a:gd name="T13" fmla="*/ 5 h 318"/>
                <a:gd name="T14" fmla="*/ 80 w 85"/>
                <a:gd name="T15" fmla="*/ 24 h 318"/>
                <a:gd name="T16" fmla="*/ 47 w 85"/>
                <a:gd name="T17" fmla="*/ 20 h 318"/>
                <a:gd name="T18" fmla="*/ 63 w 85"/>
                <a:gd name="T19" fmla="*/ 16 h 318"/>
                <a:gd name="T20" fmla="*/ 80 w 85"/>
                <a:gd name="T21" fmla="*/ 20 h 318"/>
                <a:gd name="T22" fmla="*/ 63 w 85"/>
                <a:gd name="T23" fmla="*/ 13 h 318"/>
                <a:gd name="T24" fmla="*/ 80 w 85"/>
                <a:gd name="T25" fmla="*/ 19 h 318"/>
                <a:gd name="T26" fmla="*/ 63 w 85"/>
                <a:gd name="T27" fmla="*/ 15 h 318"/>
                <a:gd name="T28" fmla="*/ 80 w 85"/>
                <a:gd name="T29" fmla="*/ 18 h 318"/>
                <a:gd name="T30" fmla="*/ 92 w 85"/>
                <a:gd name="T31" fmla="*/ 21 h 318"/>
                <a:gd name="T32" fmla="*/ 122 w 85"/>
                <a:gd name="T33" fmla="*/ 25 h 318"/>
                <a:gd name="T34" fmla="*/ 134 w 85"/>
                <a:gd name="T35" fmla="*/ 29 h 318"/>
                <a:gd name="T36" fmla="*/ 122 w 85"/>
                <a:gd name="T37" fmla="*/ 35 h 318"/>
                <a:gd name="T38" fmla="*/ 106 w 85"/>
                <a:gd name="T39" fmla="*/ 33 h 318"/>
                <a:gd name="T40" fmla="*/ 92 w 85"/>
                <a:gd name="T41" fmla="*/ 39 h 318"/>
                <a:gd name="T42" fmla="*/ 63 w 85"/>
                <a:gd name="T43" fmla="*/ 37 h 318"/>
                <a:gd name="T44" fmla="*/ 47 w 85"/>
                <a:gd name="T45" fmla="*/ 25 h 318"/>
                <a:gd name="T46" fmla="*/ 37 w 85"/>
                <a:gd name="T47" fmla="*/ 31 h 318"/>
                <a:gd name="T48" fmla="*/ 5 w 85"/>
                <a:gd name="T49" fmla="*/ 26 h 318"/>
                <a:gd name="T50" fmla="*/ 63 w 85"/>
                <a:gd name="T51" fmla="*/ 18 h 318"/>
                <a:gd name="T52" fmla="*/ 106 w 85"/>
                <a:gd name="T53" fmla="*/ 21 h 318"/>
                <a:gd name="T54" fmla="*/ 122 w 85"/>
                <a:gd name="T55" fmla="*/ 28 h 318"/>
                <a:gd name="T56" fmla="*/ 106 w 85"/>
                <a:gd name="T57" fmla="*/ 24 h 318"/>
                <a:gd name="T58" fmla="*/ 106 w 85"/>
                <a:gd name="T59" fmla="*/ 3 h 318"/>
                <a:gd name="T60" fmla="*/ 80 w 85"/>
                <a:gd name="T61" fmla="*/ 4 h 318"/>
                <a:gd name="T62" fmla="*/ 37 w 85"/>
                <a:gd name="T63" fmla="*/ 5 h 318"/>
                <a:gd name="T64" fmla="*/ 63 w 85"/>
                <a:gd name="T65" fmla="*/ 12 h 318"/>
                <a:gd name="T66" fmla="*/ 92 w 85"/>
                <a:gd name="T67" fmla="*/ 17 h 318"/>
                <a:gd name="T68" fmla="*/ 122 w 85"/>
                <a:gd name="T69" fmla="*/ 19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9232" name="Freeform 120"/>
            <p:cNvSpPr>
              <a:spLocks/>
            </p:cNvSpPr>
            <p:nvPr/>
          </p:nvSpPr>
          <p:spPr bwMode="auto">
            <a:xfrm>
              <a:off x="1635" y="2647"/>
              <a:ext cx="109" cy="309"/>
            </a:xfrm>
            <a:custGeom>
              <a:avLst/>
              <a:gdLst>
                <a:gd name="T0" fmla="*/ 1 w 105"/>
                <a:gd name="T1" fmla="*/ 0 h 354"/>
                <a:gd name="T2" fmla="*/ 163 w 105"/>
                <a:gd name="T3" fmla="*/ 3 h 354"/>
                <a:gd name="T4" fmla="*/ 127 w 105"/>
                <a:gd name="T5" fmla="*/ 3 h 354"/>
                <a:gd name="T6" fmla="*/ 146 w 105"/>
                <a:gd name="T7" fmla="*/ 8 h 354"/>
                <a:gd name="T8" fmla="*/ 146 w 105"/>
                <a:gd name="T9" fmla="*/ 19 h 354"/>
                <a:gd name="T10" fmla="*/ 170 w 105"/>
                <a:gd name="T11" fmla="*/ 22 h 354"/>
                <a:gd name="T12" fmla="*/ 170 w 105"/>
                <a:gd name="T13" fmla="*/ 31 h 354"/>
                <a:gd name="T14" fmla="*/ 146 w 105"/>
                <a:gd name="T15" fmla="*/ 44 h 354"/>
                <a:gd name="T16" fmla="*/ 120 w 105"/>
                <a:gd name="T17" fmla="*/ 46 h 354"/>
                <a:gd name="T18" fmla="*/ 29 w 105"/>
                <a:gd name="T19" fmla="*/ 41 h 354"/>
                <a:gd name="T20" fmla="*/ 12 w 105"/>
                <a:gd name="T21" fmla="*/ 37 h 354"/>
                <a:gd name="T22" fmla="*/ 29 w 105"/>
                <a:gd name="T23" fmla="*/ 32 h 354"/>
                <a:gd name="T24" fmla="*/ 9 w 105"/>
                <a:gd name="T25" fmla="*/ 13 h 354"/>
                <a:gd name="T26" fmla="*/ 35 w 105"/>
                <a:gd name="T27" fmla="*/ 6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9233" name="Freeform 121"/>
            <p:cNvSpPr>
              <a:spLocks/>
            </p:cNvSpPr>
            <p:nvPr/>
          </p:nvSpPr>
          <p:spPr bwMode="auto">
            <a:xfrm>
              <a:off x="3008" y="2583"/>
              <a:ext cx="155" cy="328"/>
            </a:xfrm>
            <a:custGeom>
              <a:avLst/>
              <a:gdLst>
                <a:gd name="T0" fmla="*/ 254 w 149"/>
                <a:gd name="T1" fmla="*/ 3 h 376"/>
                <a:gd name="T2" fmla="*/ 241 w 149"/>
                <a:gd name="T3" fmla="*/ 13 h 376"/>
                <a:gd name="T4" fmla="*/ 225 w 149"/>
                <a:gd name="T5" fmla="*/ 17 h 376"/>
                <a:gd name="T6" fmla="*/ 221 w 149"/>
                <a:gd name="T7" fmla="*/ 18 h 376"/>
                <a:gd name="T8" fmla="*/ 188 w 149"/>
                <a:gd name="T9" fmla="*/ 31 h 376"/>
                <a:gd name="T10" fmla="*/ 149 w 149"/>
                <a:gd name="T11" fmla="*/ 40 h 376"/>
                <a:gd name="T12" fmla="*/ 120 w 149"/>
                <a:gd name="T13" fmla="*/ 46 h 376"/>
                <a:gd name="T14" fmla="*/ 100 w 149"/>
                <a:gd name="T15" fmla="*/ 46 h 376"/>
                <a:gd name="T16" fmla="*/ 33 w 149"/>
                <a:gd name="T17" fmla="*/ 48 h 376"/>
                <a:gd name="T18" fmla="*/ 2 w 149"/>
                <a:gd name="T19" fmla="*/ 44 h 376"/>
                <a:gd name="T20" fmla="*/ 5 w 149"/>
                <a:gd name="T21" fmla="*/ 40 h 376"/>
                <a:gd name="T22" fmla="*/ 8 w 149"/>
                <a:gd name="T23" fmla="*/ 29 h 376"/>
                <a:gd name="T24" fmla="*/ 36 w 149"/>
                <a:gd name="T25" fmla="*/ 25 h 376"/>
                <a:gd name="T26" fmla="*/ 60 w 149"/>
                <a:gd name="T27" fmla="*/ 14 h 376"/>
                <a:gd name="T28" fmla="*/ 76 w 149"/>
                <a:gd name="T29" fmla="*/ 10 h 376"/>
                <a:gd name="T30" fmla="*/ 144 w 149"/>
                <a:gd name="T31" fmla="*/ 3 h 376"/>
                <a:gd name="T32" fmla="*/ 221 w 149"/>
                <a:gd name="T33" fmla="*/ 3 h 376"/>
                <a:gd name="T34" fmla="*/ 25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9234" name="Freeform 122"/>
            <p:cNvSpPr>
              <a:spLocks/>
            </p:cNvSpPr>
            <p:nvPr/>
          </p:nvSpPr>
          <p:spPr bwMode="auto">
            <a:xfrm>
              <a:off x="1714" y="1020"/>
              <a:ext cx="99" cy="440"/>
            </a:xfrm>
            <a:custGeom>
              <a:avLst/>
              <a:gdLst>
                <a:gd name="T0" fmla="*/ 41 w 96"/>
                <a:gd name="T1" fmla="*/ 63 h 504"/>
                <a:gd name="T2" fmla="*/ 96 w 96"/>
                <a:gd name="T3" fmla="*/ 65 h 504"/>
                <a:gd name="T4" fmla="*/ 113 w 96"/>
                <a:gd name="T5" fmla="*/ 59 h 504"/>
                <a:gd name="T6" fmla="*/ 113 w 96"/>
                <a:gd name="T7" fmla="*/ 42 h 504"/>
                <a:gd name="T8" fmla="*/ 140 w 96"/>
                <a:gd name="T9" fmla="*/ 28 h 504"/>
                <a:gd name="T10" fmla="*/ 151 w 96"/>
                <a:gd name="T11" fmla="*/ 23 h 504"/>
                <a:gd name="T12" fmla="*/ 140 w 96"/>
                <a:gd name="T13" fmla="*/ 7 h 504"/>
                <a:gd name="T14" fmla="*/ 122 w 96"/>
                <a:gd name="T15" fmla="*/ 3 h 504"/>
                <a:gd name="T16" fmla="*/ 44 w 96"/>
                <a:gd name="T17" fmla="*/ 3 h 504"/>
                <a:gd name="T18" fmla="*/ 41 w 96"/>
                <a:gd name="T19" fmla="*/ 16 h 504"/>
                <a:gd name="T20" fmla="*/ 47 w 96"/>
                <a:gd name="T21" fmla="*/ 47 h 504"/>
                <a:gd name="T22" fmla="*/ 62 w 96"/>
                <a:gd name="T23" fmla="*/ 53 h 504"/>
                <a:gd name="T24" fmla="*/ 39 w 96"/>
                <a:gd name="T25" fmla="*/ 62 h 504"/>
                <a:gd name="T26" fmla="*/ 41 w 96"/>
                <a:gd name="T27" fmla="*/ 6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9235" name="Freeform 123"/>
            <p:cNvSpPr>
              <a:spLocks/>
            </p:cNvSpPr>
            <p:nvPr/>
          </p:nvSpPr>
          <p:spPr bwMode="auto">
            <a:xfrm>
              <a:off x="3431" y="1007"/>
              <a:ext cx="156" cy="358"/>
            </a:xfrm>
            <a:custGeom>
              <a:avLst/>
              <a:gdLst>
                <a:gd name="T0" fmla="*/ 5 w 150"/>
                <a:gd name="T1" fmla="*/ 50 h 410"/>
                <a:gd name="T2" fmla="*/ 73 w 150"/>
                <a:gd name="T3" fmla="*/ 54 h 410"/>
                <a:gd name="T4" fmla="*/ 144 w 150"/>
                <a:gd name="T5" fmla="*/ 52 h 410"/>
                <a:gd name="T6" fmla="*/ 168 w 150"/>
                <a:gd name="T7" fmla="*/ 47 h 410"/>
                <a:gd name="T8" fmla="*/ 207 w 150"/>
                <a:gd name="T9" fmla="*/ 36 h 410"/>
                <a:gd name="T10" fmla="*/ 231 w 150"/>
                <a:gd name="T11" fmla="*/ 29 h 410"/>
                <a:gd name="T12" fmla="*/ 244 w 150"/>
                <a:gd name="T13" fmla="*/ 25 h 410"/>
                <a:gd name="T14" fmla="*/ 250 w 150"/>
                <a:gd name="T15" fmla="*/ 15 h 410"/>
                <a:gd name="T16" fmla="*/ 260 w 150"/>
                <a:gd name="T17" fmla="*/ 13 h 410"/>
                <a:gd name="T18" fmla="*/ 263 w 150"/>
                <a:gd name="T19" fmla="*/ 6 h 410"/>
                <a:gd name="T20" fmla="*/ 234 w 150"/>
                <a:gd name="T21" fmla="*/ 0 h 410"/>
                <a:gd name="T22" fmla="*/ 168 w 150"/>
                <a:gd name="T23" fmla="*/ 3 h 410"/>
                <a:gd name="T24" fmla="*/ 138 w 150"/>
                <a:gd name="T25" fmla="*/ 7 h 410"/>
                <a:gd name="T26" fmla="*/ 119 w 150"/>
                <a:gd name="T27" fmla="*/ 18 h 410"/>
                <a:gd name="T28" fmla="*/ 104 w 150"/>
                <a:gd name="T29" fmla="*/ 21 h 410"/>
                <a:gd name="T30" fmla="*/ 76 w 150"/>
                <a:gd name="T31" fmla="*/ 29 h 410"/>
                <a:gd name="T32" fmla="*/ 73 w 150"/>
                <a:gd name="T33" fmla="*/ 30 h 410"/>
                <a:gd name="T34" fmla="*/ 60 w 150"/>
                <a:gd name="T35" fmla="*/ 30 h 410"/>
                <a:gd name="T36" fmla="*/ 56 w 150"/>
                <a:gd name="T37" fmla="*/ 33 h 410"/>
                <a:gd name="T38" fmla="*/ 50 w 150"/>
                <a:gd name="T39" fmla="*/ 34 h 410"/>
                <a:gd name="T40" fmla="*/ 31 w 150"/>
                <a:gd name="T41" fmla="*/ 45 h 410"/>
                <a:gd name="T42" fmla="*/ 10 w 150"/>
                <a:gd name="T43" fmla="*/ 50 h 410"/>
                <a:gd name="T44" fmla="*/ 2 w 150"/>
                <a:gd name="T45" fmla="*/ 51 h 410"/>
                <a:gd name="T46" fmla="*/ 5 w 150"/>
                <a:gd name="T47" fmla="*/ 50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grpSp>
        <p:nvGrpSpPr>
          <p:cNvPr id="49154" name="Group 113"/>
          <p:cNvGrpSpPr>
            <a:grpSpLocks/>
          </p:cNvGrpSpPr>
          <p:nvPr/>
        </p:nvGrpSpPr>
        <p:grpSpPr bwMode="auto">
          <a:xfrm>
            <a:off x="6083300" y="3154363"/>
            <a:ext cx="1289050" cy="1435100"/>
            <a:chOff x="1084" y="711"/>
            <a:chExt cx="2950" cy="2769"/>
          </a:xfrm>
        </p:grpSpPr>
        <p:grpSp>
          <p:nvGrpSpPr>
            <p:cNvPr id="49220" name="Group 114"/>
            <p:cNvGrpSpPr>
              <a:grpSpLocks/>
            </p:cNvGrpSpPr>
            <p:nvPr/>
          </p:nvGrpSpPr>
          <p:grpSpPr bwMode="auto">
            <a:xfrm>
              <a:off x="1084" y="711"/>
              <a:ext cx="2950" cy="2769"/>
              <a:chOff x="2707" y="548"/>
              <a:chExt cx="2950" cy="2769"/>
            </a:xfrm>
          </p:grpSpPr>
          <p:grpSp>
            <p:nvGrpSpPr>
              <p:cNvPr id="49226" name="Group 115"/>
              <p:cNvGrpSpPr>
                <a:grpSpLocks/>
              </p:cNvGrpSpPr>
              <p:nvPr/>
            </p:nvGrpSpPr>
            <p:grpSpPr bwMode="auto">
              <a:xfrm>
                <a:off x="3180" y="1046"/>
                <a:ext cx="2105" cy="1421"/>
                <a:chOff x="578" y="2316"/>
                <a:chExt cx="2105" cy="1421"/>
              </a:xfrm>
            </p:grpSpPr>
            <p:sp>
              <p:nvSpPr>
                <p:cNvPr id="49228" name="Freeform 116" descr="Cork"/>
                <p:cNvSpPr>
                  <a:spLocks/>
                </p:cNvSpPr>
                <p:nvPr/>
              </p:nvSpPr>
              <p:spPr bwMode="auto">
                <a:xfrm>
                  <a:off x="633" y="2316"/>
                  <a:ext cx="2050" cy="256"/>
                </a:xfrm>
                <a:custGeom>
                  <a:avLst/>
                  <a:gdLst>
                    <a:gd name="T0" fmla="*/ 999417295 w 592"/>
                    <a:gd name="T1" fmla="*/ 580990137 h 90"/>
                    <a:gd name="T2" fmla="*/ 2147483647 w 592"/>
                    <a:gd name="T3" fmla="*/ 284131635 h 90"/>
                    <a:gd name="T4" fmla="*/ 2147483647 w 592"/>
                    <a:gd name="T5" fmla="*/ 231474836 h 90"/>
                    <a:gd name="T6" fmla="*/ 2147483647 w 592"/>
                    <a:gd name="T7" fmla="*/ 206717673 h 90"/>
                    <a:gd name="T8" fmla="*/ 2147483647 w 592"/>
                    <a:gd name="T9" fmla="*/ 220234351 h 90"/>
                    <a:gd name="T10" fmla="*/ 2147483647 w 592"/>
                    <a:gd name="T11" fmla="*/ 258681225 h 90"/>
                    <a:gd name="T12" fmla="*/ 2147483647 w 592"/>
                    <a:gd name="T13" fmla="*/ 297660427 h 90"/>
                    <a:gd name="T14" fmla="*/ 2147483647 w 592"/>
                    <a:gd name="T15" fmla="*/ 336107332 h 90"/>
                    <a:gd name="T16" fmla="*/ 2147483647 w 592"/>
                    <a:gd name="T17" fmla="*/ 284131635 h 90"/>
                    <a:gd name="T18" fmla="*/ 2147483647 w 592"/>
                    <a:gd name="T19" fmla="*/ 104646244 h 90"/>
                    <a:gd name="T20" fmla="*/ 2147483647 w 592"/>
                    <a:gd name="T21" fmla="*/ 0 h 90"/>
                    <a:gd name="T22" fmla="*/ 2147483647 w 592"/>
                    <a:gd name="T23" fmla="*/ 13515554 h 90"/>
                    <a:gd name="T24" fmla="*/ 2147483647 w 592"/>
                    <a:gd name="T25" fmla="*/ 193016781 h 90"/>
                    <a:gd name="T26" fmla="*/ 2147483647 w 592"/>
                    <a:gd name="T27" fmla="*/ 231474836 h 90"/>
                    <a:gd name="T28" fmla="*/ 2147483647 w 592"/>
                    <a:gd name="T29" fmla="*/ 387702198 h 90"/>
                    <a:gd name="T30" fmla="*/ 2147483647 w 592"/>
                    <a:gd name="T31" fmla="*/ 42694305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49229" name="Freeform 117" descr="Cork"/>
                <p:cNvSpPr>
                  <a:spLocks/>
                </p:cNvSpPr>
                <p:nvPr/>
              </p:nvSpPr>
              <p:spPr bwMode="auto">
                <a:xfrm>
                  <a:off x="578" y="2506"/>
                  <a:ext cx="2074" cy="1231"/>
                </a:xfrm>
                <a:custGeom>
                  <a:avLst/>
                  <a:gdLst>
                    <a:gd name="T0" fmla="*/ 2147483647 w 599"/>
                    <a:gd name="T1" fmla="*/ 0 h 432"/>
                    <a:gd name="T2" fmla="*/ 2147483647 w 599"/>
                    <a:gd name="T3" fmla="*/ 39219871 h 432"/>
                    <a:gd name="T4" fmla="*/ 2147483647 w 599"/>
                    <a:gd name="T5" fmla="*/ 65365849 h 432"/>
                    <a:gd name="T6" fmla="*/ 2147483647 w 599"/>
                    <a:gd name="T7" fmla="*/ 158518953 h 432"/>
                    <a:gd name="T8" fmla="*/ 2147483647 w 599"/>
                    <a:gd name="T9" fmla="*/ 610224581 h 432"/>
                    <a:gd name="T10" fmla="*/ 2147483647 w 599"/>
                    <a:gd name="T11" fmla="*/ 1380265387 h 432"/>
                    <a:gd name="T12" fmla="*/ 2147483647 w 599"/>
                    <a:gd name="T13" fmla="*/ 1764092888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0947910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095510427 w 599"/>
                    <a:gd name="T43" fmla="*/ 2147483647 h 432"/>
                    <a:gd name="T44" fmla="*/ 852385591 w 599"/>
                    <a:gd name="T45" fmla="*/ 2147483647 h 432"/>
                    <a:gd name="T46" fmla="*/ 1356547980 w 599"/>
                    <a:gd name="T47" fmla="*/ 2147483647 h 432"/>
                    <a:gd name="T48" fmla="*/ 2095510427 w 599"/>
                    <a:gd name="T49" fmla="*/ 2147483647 h 432"/>
                    <a:gd name="T50" fmla="*/ 2147483647 w 599"/>
                    <a:gd name="T51" fmla="*/ 1738857544 h 432"/>
                    <a:gd name="T52" fmla="*/ 2147483647 w 599"/>
                    <a:gd name="T53" fmla="*/ 1247019673 h 432"/>
                    <a:gd name="T54" fmla="*/ 2147483647 w 599"/>
                    <a:gd name="T55" fmla="*/ 835419979 h 432"/>
                    <a:gd name="T56" fmla="*/ 2147483647 w 599"/>
                    <a:gd name="T57" fmla="*/ 544845407 h 432"/>
                    <a:gd name="T58" fmla="*/ 2147483647 w 599"/>
                    <a:gd name="T59" fmla="*/ 197734131 h 432"/>
                    <a:gd name="T60" fmla="*/ 2147483647 w 599"/>
                    <a:gd name="T61" fmla="*/ 93153078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pic>
            <p:nvPicPr>
              <p:cNvPr id="49227" name="Picture 118"/>
              <p:cNvPicPr>
                <a:picLocks noChangeArrowheads="1"/>
              </p:cNvPicPr>
              <p:nvPr/>
            </p:nvPicPr>
            <p:blipFill>
              <a:blip r:embed="rId4" cstate="screen">
                <a:lum bright="8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alpha val="0"/>
                      </a:srgbClr>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49221" name="Freeform 119"/>
            <p:cNvSpPr>
              <a:spLocks/>
            </p:cNvSpPr>
            <p:nvPr/>
          </p:nvSpPr>
          <p:spPr bwMode="auto">
            <a:xfrm>
              <a:off x="1616" y="2649"/>
              <a:ext cx="88" cy="277"/>
            </a:xfrm>
            <a:custGeom>
              <a:avLst/>
              <a:gdLst>
                <a:gd name="T0" fmla="*/ 122 w 85"/>
                <a:gd name="T1" fmla="*/ 19 h 318"/>
                <a:gd name="T2" fmla="*/ 106 w 85"/>
                <a:gd name="T3" fmla="*/ 9 h 318"/>
                <a:gd name="T4" fmla="*/ 80 w 85"/>
                <a:gd name="T5" fmla="*/ 5 h 318"/>
                <a:gd name="T6" fmla="*/ 92 w 85"/>
                <a:gd name="T7" fmla="*/ 9 h 318"/>
                <a:gd name="T8" fmla="*/ 106 w 85"/>
                <a:gd name="T9" fmla="*/ 3 h 318"/>
                <a:gd name="T10" fmla="*/ 63 w 85"/>
                <a:gd name="T11" fmla="*/ 3 h 318"/>
                <a:gd name="T12" fmla="*/ 63 w 85"/>
                <a:gd name="T13" fmla="*/ 5 h 318"/>
                <a:gd name="T14" fmla="*/ 80 w 85"/>
                <a:gd name="T15" fmla="*/ 24 h 318"/>
                <a:gd name="T16" fmla="*/ 47 w 85"/>
                <a:gd name="T17" fmla="*/ 20 h 318"/>
                <a:gd name="T18" fmla="*/ 63 w 85"/>
                <a:gd name="T19" fmla="*/ 16 h 318"/>
                <a:gd name="T20" fmla="*/ 80 w 85"/>
                <a:gd name="T21" fmla="*/ 20 h 318"/>
                <a:gd name="T22" fmla="*/ 63 w 85"/>
                <a:gd name="T23" fmla="*/ 13 h 318"/>
                <a:gd name="T24" fmla="*/ 80 w 85"/>
                <a:gd name="T25" fmla="*/ 19 h 318"/>
                <a:gd name="T26" fmla="*/ 63 w 85"/>
                <a:gd name="T27" fmla="*/ 15 h 318"/>
                <a:gd name="T28" fmla="*/ 80 w 85"/>
                <a:gd name="T29" fmla="*/ 18 h 318"/>
                <a:gd name="T30" fmla="*/ 92 w 85"/>
                <a:gd name="T31" fmla="*/ 21 h 318"/>
                <a:gd name="T32" fmla="*/ 122 w 85"/>
                <a:gd name="T33" fmla="*/ 25 h 318"/>
                <a:gd name="T34" fmla="*/ 134 w 85"/>
                <a:gd name="T35" fmla="*/ 29 h 318"/>
                <a:gd name="T36" fmla="*/ 122 w 85"/>
                <a:gd name="T37" fmla="*/ 35 h 318"/>
                <a:gd name="T38" fmla="*/ 106 w 85"/>
                <a:gd name="T39" fmla="*/ 33 h 318"/>
                <a:gd name="T40" fmla="*/ 92 w 85"/>
                <a:gd name="T41" fmla="*/ 39 h 318"/>
                <a:gd name="T42" fmla="*/ 63 w 85"/>
                <a:gd name="T43" fmla="*/ 37 h 318"/>
                <a:gd name="T44" fmla="*/ 47 w 85"/>
                <a:gd name="T45" fmla="*/ 25 h 318"/>
                <a:gd name="T46" fmla="*/ 37 w 85"/>
                <a:gd name="T47" fmla="*/ 31 h 318"/>
                <a:gd name="T48" fmla="*/ 5 w 85"/>
                <a:gd name="T49" fmla="*/ 26 h 318"/>
                <a:gd name="T50" fmla="*/ 63 w 85"/>
                <a:gd name="T51" fmla="*/ 18 h 318"/>
                <a:gd name="T52" fmla="*/ 106 w 85"/>
                <a:gd name="T53" fmla="*/ 21 h 318"/>
                <a:gd name="T54" fmla="*/ 122 w 85"/>
                <a:gd name="T55" fmla="*/ 28 h 318"/>
                <a:gd name="T56" fmla="*/ 106 w 85"/>
                <a:gd name="T57" fmla="*/ 24 h 318"/>
                <a:gd name="T58" fmla="*/ 106 w 85"/>
                <a:gd name="T59" fmla="*/ 3 h 318"/>
                <a:gd name="T60" fmla="*/ 80 w 85"/>
                <a:gd name="T61" fmla="*/ 4 h 318"/>
                <a:gd name="T62" fmla="*/ 37 w 85"/>
                <a:gd name="T63" fmla="*/ 5 h 318"/>
                <a:gd name="T64" fmla="*/ 63 w 85"/>
                <a:gd name="T65" fmla="*/ 12 h 318"/>
                <a:gd name="T66" fmla="*/ 92 w 85"/>
                <a:gd name="T67" fmla="*/ 17 h 318"/>
                <a:gd name="T68" fmla="*/ 122 w 85"/>
                <a:gd name="T69" fmla="*/ 19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9222" name="Freeform 120"/>
            <p:cNvSpPr>
              <a:spLocks/>
            </p:cNvSpPr>
            <p:nvPr/>
          </p:nvSpPr>
          <p:spPr bwMode="auto">
            <a:xfrm>
              <a:off x="1635" y="2647"/>
              <a:ext cx="109" cy="309"/>
            </a:xfrm>
            <a:custGeom>
              <a:avLst/>
              <a:gdLst>
                <a:gd name="T0" fmla="*/ 1 w 105"/>
                <a:gd name="T1" fmla="*/ 0 h 354"/>
                <a:gd name="T2" fmla="*/ 163 w 105"/>
                <a:gd name="T3" fmla="*/ 3 h 354"/>
                <a:gd name="T4" fmla="*/ 127 w 105"/>
                <a:gd name="T5" fmla="*/ 3 h 354"/>
                <a:gd name="T6" fmla="*/ 146 w 105"/>
                <a:gd name="T7" fmla="*/ 8 h 354"/>
                <a:gd name="T8" fmla="*/ 146 w 105"/>
                <a:gd name="T9" fmla="*/ 19 h 354"/>
                <a:gd name="T10" fmla="*/ 170 w 105"/>
                <a:gd name="T11" fmla="*/ 22 h 354"/>
                <a:gd name="T12" fmla="*/ 170 w 105"/>
                <a:gd name="T13" fmla="*/ 31 h 354"/>
                <a:gd name="T14" fmla="*/ 146 w 105"/>
                <a:gd name="T15" fmla="*/ 44 h 354"/>
                <a:gd name="T16" fmla="*/ 120 w 105"/>
                <a:gd name="T17" fmla="*/ 46 h 354"/>
                <a:gd name="T18" fmla="*/ 29 w 105"/>
                <a:gd name="T19" fmla="*/ 41 h 354"/>
                <a:gd name="T20" fmla="*/ 12 w 105"/>
                <a:gd name="T21" fmla="*/ 37 h 354"/>
                <a:gd name="T22" fmla="*/ 29 w 105"/>
                <a:gd name="T23" fmla="*/ 32 h 354"/>
                <a:gd name="T24" fmla="*/ 9 w 105"/>
                <a:gd name="T25" fmla="*/ 13 h 354"/>
                <a:gd name="T26" fmla="*/ 35 w 105"/>
                <a:gd name="T27" fmla="*/ 6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9223" name="Freeform 121"/>
            <p:cNvSpPr>
              <a:spLocks/>
            </p:cNvSpPr>
            <p:nvPr/>
          </p:nvSpPr>
          <p:spPr bwMode="auto">
            <a:xfrm>
              <a:off x="3008" y="2583"/>
              <a:ext cx="155" cy="328"/>
            </a:xfrm>
            <a:custGeom>
              <a:avLst/>
              <a:gdLst>
                <a:gd name="T0" fmla="*/ 254 w 149"/>
                <a:gd name="T1" fmla="*/ 3 h 376"/>
                <a:gd name="T2" fmla="*/ 241 w 149"/>
                <a:gd name="T3" fmla="*/ 13 h 376"/>
                <a:gd name="T4" fmla="*/ 225 w 149"/>
                <a:gd name="T5" fmla="*/ 17 h 376"/>
                <a:gd name="T6" fmla="*/ 221 w 149"/>
                <a:gd name="T7" fmla="*/ 18 h 376"/>
                <a:gd name="T8" fmla="*/ 188 w 149"/>
                <a:gd name="T9" fmla="*/ 31 h 376"/>
                <a:gd name="T10" fmla="*/ 149 w 149"/>
                <a:gd name="T11" fmla="*/ 40 h 376"/>
                <a:gd name="T12" fmla="*/ 120 w 149"/>
                <a:gd name="T13" fmla="*/ 46 h 376"/>
                <a:gd name="T14" fmla="*/ 100 w 149"/>
                <a:gd name="T15" fmla="*/ 46 h 376"/>
                <a:gd name="T16" fmla="*/ 33 w 149"/>
                <a:gd name="T17" fmla="*/ 48 h 376"/>
                <a:gd name="T18" fmla="*/ 2 w 149"/>
                <a:gd name="T19" fmla="*/ 44 h 376"/>
                <a:gd name="T20" fmla="*/ 5 w 149"/>
                <a:gd name="T21" fmla="*/ 40 h 376"/>
                <a:gd name="T22" fmla="*/ 8 w 149"/>
                <a:gd name="T23" fmla="*/ 29 h 376"/>
                <a:gd name="T24" fmla="*/ 36 w 149"/>
                <a:gd name="T25" fmla="*/ 25 h 376"/>
                <a:gd name="T26" fmla="*/ 60 w 149"/>
                <a:gd name="T27" fmla="*/ 14 h 376"/>
                <a:gd name="T28" fmla="*/ 76 w 149"/>
                <a:gd name="T29" fmla="*/ 10 h 376"/>
                <a:gd name="T30" fmla="*/ 144 w 149"/>
                <a:gd name="T31" fmla="*/ 3 h 376"/>
                <a:gd name="T32" fmla="*/ 221 w 149"/>
                <a:gd name="T33" fmla="*/ 3 h 376"/>
                <a:gd name="T34" fmla="*/ 25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9224" name="Freeform 122"/>
            <p:cNvSpPr>
              <a:spLocks/>
            </p:cNvSpPr>
            <p:nvPr/>
          </p:nvSpPr>
          <p:spPr bwMode="auto">
            <a:xfrm>
              <a:off x="1714" y="1020"/>
              <a:ext cx="99" cy="440"/>
            </a:xfrm>
            <a:custGeom>
              <a:avLst/>
              <a:gdLst>
                <a:gd name="T0" fmla="*/ 41 w 96"/>
                <a:gd name="T1" fmla="*/ 63 h 504"/>
                <a:gd name="T2" fmla="*/ 96 w 96"/>
                <a:gd name="T3" fmla="*/ 65 h 504"/>
                <a:gd name="T4" fmla="*/ 113 w 96"/>
                <a:gd name="T5" fmla="*/ 59 h 504"/>
                <a:gd name="T6" fmla="*/ 113 w 96"/>
                <a:gd name="T7" fmla="*/ 42 h 504"/>
                <a:gd name="T8" fmla="*/ 140 w 96"/>
                <a:gd name="T9" fmla="*/ 28 h 504"/>
                <a:gd name="T10" fmla="*/ 151 w 96"/>
                <a:gd name="T11" fmla="*/ 23 h 504"/>
                <a:gd name="T12" fmla="*/ 140 w 96"/>
                <a:gd name="T13" fmla="*/ 7 h 504"/>
                <a:gd name="T14" fmla="*/ 122 w 96"/>
                <a:gd name="T15" fmla="*/ 3 h 504"/>
                <a:gd name="T16" fmla="*/ 44 w 96"/>
                <a:gd name="T17" fmla="*/ 3 h 504"/>
                <a:gd name="T18" fmla="*/ 41 w 96"/>
                <a:gd name="T19" fmla="*/ 16 h 504"/>
                <a:gd name="T20" fmla="*/ 47 w 96"/>
                <a:gd name="T21" fmla="*/ 47 h 504"/>
                <a:gd name="T22" fmla="*/ 62 w 96"/>
                <a:gd name="T23" fmla="*/ 53 h 504"/>
                <a:gd name="T24" fmla="*/ 39 w 96"/>
                <a:gd name="T25" fmla="*/ 62 h 504"/>
                <a:gd name="T26" fmla="*/ 41 w 96"/>
                <a:gd name="T27" fmla="*/ 6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9225" name="Freeform 123"/>
            <p:cNvSpPr>
              <a:spLocks/>
            </p:cNvSpPr>
            <p:nvPr/>
          </p:nvSpPr>
          <p:spPr bwMode="auto">
            <a:xfrm>
              <a:off x="3431" y="1007"/>
              <a:ext cx="156" cy="358"/>
            </a:xfrm>
            <a:custGeom>
              <a:avLst/>
              <a:gdLst>
                <a:gd name="T0" fmla="*/ 5 w 150"/>
                <a:gd name="T1" fmla="*/ 50 h 410"/>
                <a:gd name="T2" fmla="*/ 73 w 150"/>
                <a:gd name="T3" fmla="*/ 54 h 410"/>
                <a:gd name="T4" fmla="*/ 144 w 150"/>
                <a:gd name="T5" fmla="*/ 52 h 410"/>
                <a:gd name="T6" fmla="*/ 168 w 150"/>
                <a:gd name="T7" fmla="*/ 47 h 410"/>
                <a:gd name="T8" fmla="*/ 207 w 150"/>
                <a:gd name="T9" fmla="*/ 36 h 410"/>
                <a:gd name="T10" fmla="*/ 231 w 150"/>
                <a:gd name="T11" fmla="*/ 29 h 410"/>
                <a:gd name="T12" fmla="*/ 244 w 150"/>
                <a:gd name="T13" fmla="*/ 25 h 410"/>
                <a:gd name="T14" fmla="*/ 250 w 150"/>
                <a:gd name="T15" fmla="*/ 15 h 410"/>
                <a:gd name="T16" fmla="*/ 260 w 150"/>
                <a:gd name="T17" fmla="*/ 13 h 410"/>
                <a:gd name="T18" fmla="*/ 263 w 150"/>
                <a:gd name="T19" fmla="*/ 6 h 410"/>
                <a:gd name="T20" fmla="*/ 234 w 150"/>
                <a:gd name="T21" fmla="*/ 0 h 410"/>
                <a:gd name="T22" fmla="*/ 168 w 150"/>
                <a:gd name="T23" fmla="*/ 3 h 410"/>
                <a:gd name="T24" fmla="*/ 138 w 150"/>
                <a:gd name="T25" fmla="*/ 7 h 410"/>
                <a:gd name="T26" fmla="*/ 119 w 150"/>
                <a:gd name="T27" fmla="*/ 18 h 410"/>
                <a:gd name="T28" fmla="*/ 104 w 150"/>
                <a:gd name="T29" fmla="*/ 21 h 410"/>
                <a:gd name="T30" fmla="*/ 76 w 150"/>
                <a:gd name="T31" fmla="*/ 29 h 410"/>
                <a:gd name="T32" fmla="*/ 73 w 150"/>
                <a:gd name="T33" fmla="*/ 30 h 410"/>
                <a:gd name="T34" fmla="*/ 60 w 150"/>
                <a:gd name="T35" fmla="*/ 30 h 410"/>
                <a:gd name="T36" fmla="*/ 56 w 150"/>
                <a:gd name="T37" fmla="*/ 33 h 410"/>
                <a:gd name="T38" fmla="*/ 50 w 150"/>
                <a:gd name="T39" fmla="*/ 34 h 410"/>
                <a:gd name="T40" fmla="*/ 31 w 150"/>
                <a:gd name="T41" fmla="*/ 45 h 410"/>
                <a:gd name="T42" fmla="*/ 10 w 150"/>
                <a:gd name="T43" fmla="*/ 50 h 410"/>
                <a:gd name="T44" fmla="*/ 2 w 150"/>
                <a:gd name="T45" fmla="*/ 51 h 410"/>
                <a:gd name="T46" fmla="*/ 5 w 150"/>
                <a:gd name="T47" fmla="*/ 50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sp>
        <p:nvSpPr>
          <p:cNvPr id="532482"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9156"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49157"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49158" name="Rectangle 174"/>
          <p:cNvSpPr>
            <a:spLocks noChangeArrowheads="1"/>
          </p:cNvSpPr>
          <p:nvPr/>
        </p:nvSpPr>
        <p:spPr bwMode="auto">
          <a:xfrm>
            <a:off x="3863975" y="1389063"/>
            <a:ext cx="1428750" cy="515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800" b="1">
                <a:solidFill>
                  <a:schemeClr val="accent2"/>
                </a:solidFill>
                <a:latin typeface="Times" charset="0"/>
              </a:rPr>
              <a:t>S - D - S</a:t>
            </a:r>
          </a:p>
        </p:txBody>
      </p:sp>
      <p:sp>
        <p:nvSpPr>
          <p:cNvPr id="49159" name="Rectangle 5"/>
          <p:cNvSpPr>
            <a:spLocks noChangeArrowheads="1"/>
          </p:cNvSpPr>
          <p:nvPr/>
        </p:nvSpPr>
        <p:spPr bwMode="auto">
          <a:xfrm>
            <a:off x="3059113" y="879475"/>
            <a:ext cx="1743075"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800" b="1">
                <a:solidFill>
                  <a:schemeClr val="accent2"/>
                </a:solidFill>
                <a:latin typeface="Times" charset="0"/>
              </a:rPr>
              <a:t> </a:t>
            </a:r>
            <a:r>
              <a:rPr lang="en-US" sz="1800" b="1">
                <a:solidFill>
                  <a:schemeClr val="accent2"/>
                </a:solidFill>
                <a:latin typeface="Times" charset="0"/>
              </a:rPr>
              <a:t>MOVUCHILU</a:t>
            </a:r>
          </a:p>
        </p:txBody>
      </p:sp>
      <p:sp>
        <p:nvSpPr>
          <p:cNvPr id="49160"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9161" name="Rectangle 8"/>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32491" name="Rectangle 11"/>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grpSp>
        <p:nvGrpSpPr>
          <p:cNvPr id="49163" name="Group 12"/>
          <p:cNvGrpSpPr>
            <a:grpSpLocks/>
          </p:cNvGrpSpPr>
          <p:nvPr/>
        </p:nvGrpSpPr>
        <p:grpSpPr bwMode="auto">
          <a:xfrm>
            <a:off x="901700" y="2603500"/>
            <a:ext cx="2201863" cy="1765300"/>
            <a:chOff x="568" y="1640"/>
            <a:chExt cx="1387" cy="1112"/>
          </a:xfrm>
        </p:grpSpPr>
        <p:grpSp>
          <p:nvGrpSpPr>
            <p:cNvPr id="49215" name="Group 13"/>
            <p:cNvGrpSpPr>
              <a:grpSpLocks/>
            </p:cNvGrpSpPr>
            <p:nvPr/>
          </p:nvGrpSpPr>
          <p:grpSpPr bwMode="auto">
            <a:xfrm>
              <a:off x="568" y="1640"/>
              <a:ext cx="1249" cy="1112"/>
              <a:chOff x="568" y="1640"/>
              <a:chExt cx="1249" cy="1112"/>
            </a:xfrm>
          </p:grpSpPr>
          <p:sp>
            <p:nvSpPr>
              <p:cNvPr id="532494" name="Oval 14"/>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9218" name="Freeform 15"/>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49219" name="Freeform 16"/>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grpSp>
        <p:sp>
          <p:nvSpPr>
            <p:cNvPr id="532497" name="Rectangle 17"/>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charset="0"/>
                  <a:ea typeface="+mn-ea"/>
                  <a:cs typeface="+mn-cs"/>
                </a:rPr>
                <a:t>A </a:t>
              </a:r>
              <a:r>
                <a:rPr lang="en-US" sz="6000">
                  <a:solidFill>
                    <a:srgbClr val="51DC00"/>
                  </a:solidFill>
                  <a:latin typeface="Times" charset="0"/>
                  <a:ea typeface="+mn-ea"/>
                  <a:cs typeface="+mn-cs"/>
                </a:rPr>
                <a:t>M</a:t>
              </a:r>
              <a:r>
                <a:rPr lang="en-US" sz="3600">
                  <a:solidFill>
                    <a:schemeClr val="tx2"/>
                  </a:solidFill>
                  <a:latin typeface="Times" charset="0"/>
                  <a:ea typeface="+mn-ea"/>
                  <a:cs typeface="+mn-cs"/>
                </a:rPr>
                <a:t> C</a:t>
              </a:r>
            </a:p>
          </p:txBody>
        </p:sp>
      </p:grpSp>
      <p:sp>
        <p:nvSpPr>
          <p:cNvPr id="49164" name="Rectangle 18"/>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9165" name="Line 19"/>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9166" name="Line 20"/>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9167" name="Line 21"/>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9168" name="Line 22"/>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9169" name="Line 23"/>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9170" name="Line 24"/>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9171" name="Line 25"/>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9172" name="Line 26"/>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9173" name="Line 27"/>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9174" name="Rectangle 28"/>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9175" name="Rectangle 29"/>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9176" name="Rectangle 30"/>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9177" name="Rectangle 31"/>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9178" name="Line 35"/>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2516" name="Rectangle 36"/>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charset="0"/>
                <a:ea typeface="+mn-ea"/>
                <a:cs typeface="+mn-cs"/>
              </a:rPr>
              <a:t>7</a:t>
            </a:r>
          </a:p>
        </p:txBody>
      </p:sp>
      <p:sp>
        <p:nvSpPr>
          <p:cNvPr id="532517" name="Line 37"/>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532518" name="Rectangle 38"/>
          <p:cNvSpPr>
            <a:spLocks noChangeArrowheads="1"/>
          </p:cNvSpPr>
          <p:nvPr/>
        </p:nvSpPr>
        <p:spPr bwMode="auto">
          <a:xfrm>
            <a:off x="4786313" y="852488"/>
            <a:ext cx="2165350" cy="5159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800" b="1">
                <a:solidFill>
                  <a:srgbClr val="FAFD00"/>
                </a:solidFill>
                <a:latin typeface="Times" charset="0"/>
                <a:ea typeface="+mn-ea"/>
                <a:cs typeface="+mn-cs"/>
              </a:rPr>
              <a:t>ca. 1000 B.C.</a:t>
            </a:r>
          </a:p>
        </p:txBody>
      </p:sp>
      <p:sp>
        <p:nvSpPr>
          <p:cNvPr id="532546" name="Oval 66"/>
          <p:cNvSpPr>
            <a:spLocks noChangeArrowheads="1"/>
          </p:cNvSpPr>
          <p:nvPr/>
        </p:nvSpPr>
        <p:spPr bwMode="auto">
          <a:xfrm>
            <a:off x="4178300" y="1295400"/>
            <a:ext cx="723900" cy="685800"/>
          </a:xfrm>
          <a:prstGeom prst="ellipse">
            <a:avLst/>
          </a:prstGeom>
          <a:noFill/>
          <a:ln w="57150">
            <a:solidFill>
              <a:srgbClr val="3333CC"/>
            </a:solidFill>
            <a:round/>
            <a:headEnd/>
            <a:tailEnd/>
          </a:ln>
          <a:effectLst>
            <a:outerShdw blurRad="63500" dist="99190" dir="2388334" algn="ctr" rotWithShape="0">
              <a:schemeClr val="bg2">
                <a:alpha val="74998"/>
              </a:schemeClr>
            </a:outerShdw>
          </a:effectLst>
        </p:spPr>
        <p:txBody>
          <a:bodyPr wrap="none" anchor="ctr"/>
          <a:lstStyle/>
          <a:p>
            <a:pPr algn="ctr">
              <a:defRPr/>
            </a:pPr>
            <a:endParaRPr lang="en-US" sz="1600">
              <a:solidFill>
                <a:schemeClr val="accent1"/>
              </a:solidFill>
              <a:latin typeface="Times" charset="0"/>
              <a:ea typeface="+mn-ea"/>
              <a:cs typeface="+mn-cs"/>
            </a:endParaRPr>
          </a:p>
        </p:txBody>
      </p:sp>
      <p:grpSp>
        <p:nvGrpSpPr>
          <p:cNvPr id="49183" name="Group 104"/>
          <p:cNvGrpSpPr>
            <a:grpSpLocks/>
          </p:cNvGrpSpPr>
          <p:nvPr/>
        </p:nvGrpSpPr>
        <p:grpSpPr bwMode="auto">
          <a:xfrm>
            <a:off x="7853363" y="3436938"/>
            <a:ext cx="1125537" cy="1843087"/>
            <a:chOff x="5051" y="2165"/>
            <a:chExt cx="618" cy="1161"/>
          </a:xfrm>
        </p:grpSpPr>
        <p:grpSp>
          <p:nvGrpSpPr>
            <p:cNvPr id="49196" name="Group 105"/>
            <p:cNvGrpSpPr>
              <a:grpSpLocks/>
            </p:cNvGrpSpPr>
            <p:nvPr/>
          </p:nvGrpSpPr>
          <p:grpSpPr bwMode="auto">
            <a:xfrm>
              <a:off x="5051" y="2165"/>
              <a:ext cx="618" cy="1161"/>
              <a:chOff x="5051" y="2165"/>
              <a:chExt cx="618" cy="1161"/>
            </a:xfrm>
          </p:grpSpPr>
          <p:sp>
            <p:nvSpPr>
              <p:cNvPr id="49198" name="Freeform 106"/>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9199" name="AutoShape 107"/>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9200" name="Rectangle 108"/>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9201" name="Line 109"/>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9202" name="Rectangle 110"/>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9203" name="Rectangle 111"/>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9204" name="Line 112"/>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9205" name="Line 113"/>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9206" name="Line 114"/>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9207" name="Line 115"/>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9208" name="Line 116"/>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9209" name="Line 117"/>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9210" name="Line 118"/>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9211" name="Line 119"/>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9212" name="Line 120"/>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9213" name="Line 121"/>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9214" name="Rectangle 122"/>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MOVUCHILU</a:t>
                </a:r>
              </a:p>
            </p:txBody>
          </p:sp>
        </p:grpSp>
        <p:sp>
          <p:nvSpPr>
            <p:cNvPr id="49197" name="Rectangle 123"/>
            <p:cNvSpPr>
              <a:spLocks noChangeArrowheads="1"/>
            </p:cNvSpPr>
            <p:nvPr/>
          </p:nvSpPr>
          <p:spPr bwMode="auto">
            <a:xfrm>
              <a:off x="5139" y="2267"/>
              <a:ext cx="34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49184" name="Text Box 124"/>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32606" name="Rectangle 126"/>
          <p:cNvSpPr>
            <a:spLocks noChangeArrowheads="1"/>
          </p:cNvSpPr>
          <p:nvPr/>
        </p:nvSpPr>
        <p:spPr bwMode="auto">
          <a:xfrm>
            <a:off x="8081963" y="6532563"/>
            <a:ext cx="339725" cy="268287"/>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23</a:t>
            </a:r>
          </a:p>
        </p:txBody>
      </p:sp>
      <p:sp>
        <p:nvSpPr>
          <p:cNvPr id="49186" name="Text Box 127"/>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b="1">
                <a:solidFill>
                  <a:schemeClr val="tx1"/>
                </a:solidFill>
                <a:latin typeface="Arial" charset="0"/>
              </a:rPr>
              <a:t>Handbook pg. 32-37</a:t>
            </a:r>
          </a:p>
        </p:txBody>
      </p:sp>
      <p:grpSp>
        <p:nvGrpSpPr>
          <p:cNvPr id="12" name="Group 173"/>
          <p:cNvGrpSpPr>
            <a:grpSpLocks/>
          </p:cNvGrpSpPr>
          <p:nvPr/>
        </p:nvGrpSpPr>
        <p:grpSpPr bwMode="auto">
          <a:xfrm>
            <a:off x="4602163" y="1163638"/>
            <a:ext cx="4406900" cy="2082800"/>
            <a:chOff x="2984" y="712"/>
            <a:chExt cx="2688" cy="1312"/>
          </a:xfrm>
        </p:grpSpPr>
        <p:grpSp>
          <p:nvGrpSpPr>
            <p:cNvPr id="49191" name="Group 42"/>
            <p:cNvGrpSpPr>
              <a:grpSpLocks/>
            </p:cNvGrpSpPr>
            <p:nvPr/>
          </p:nvGrpSpPr>
          <p:grpSpPr bwMode="auto">
            <a:xfrm>
              <a:off x="2984" y="712"/>
              <a:ext cx="2688" cy="1312"/>
              <a:chOff x="2936" y="712"/>
              <a:chExt cx="2688" cy="1312"/>
            </a:xfrm>
          </p:grpSpPr>
          <p:sp>
            <p:nvSpPr>
              <p:cNvPr id="532523" name="AutoShape 43"/>
              <p:cNvSpPr>
                <a:spLocks noChangeArrowheads="1"/>
              </p:cNvSpPr>
              <p:nvPr/>
            </p:nvSpPr>
            <p:spPr bwMode="auto">
              <a:xfrm rot="-10800000">
                <a:off x="2936" y="752"/>
                <a:ext cx="1080" cy="536"/>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D83104"/>
              </a:solidFill>
              <a:ln w="12700">
                <a:solidFill>
                  <a:schemeClr val="tx1"/>
                </a:solidFill>
                <a:miter lim="800000"/>
                <a:headEnd/>
                <a:tailEnd/>
              </a:ln>
              <a:effectLst>
                <a:outerShdw blurRad="63500" dist="17961" dir="2700000" algn="ctr" rotWithShape="0">
                  <a:schemeClr val="bg2">
                    <a:alpha val="74998"/>
                  </a:schemeClr>
                </a:outerShdw>
              </a:effectLst>
            </p:spPr>
            <p:txBody>
              <a:bodyPr wrap="none" anchor="ctr"/>
              <a:lstStyle/>
              <a:p>
                <a:pPr>
                  <a:defRPr/>
                </a:pPr>
                <a:endParaRPr lang="en-US">
                  <a:ea typeface="+mn-ea"/>
                  <a:cs typeface="+mn-cs"/>
                </a:endParaRPr>
              </a:p>
            </p:txBody>
          </p:sp>
          <p:sp>
            <p:nvSpPr>
              <p:cNvPr id="532524" name="AutoShape 44"/>
              <p:cNvSpPr>
                <a:spLocks noChangeArrowheads="1"/>
              </p:cNvSpPr>
              <p:nvPr/>
            </p:nvSpPr>
            <p:spPr bwMode="auto">
              <a:xfrm>
                <a:off x="3704" y="712"/>
                <a:ext cx="1920" cy="1312"/>
              </a:xfrm>
              <a:prstGeom prst="roundRect">
                <a:avLst>
                  <a:gd name="adj" fmla="val 16667"/>
                </a:avLst>
              </a:prstGeom>
              <a:noFill/>
              <a:ln w="76200">
                <a:solidFill>
                  <a:srgbClr val="D83104"/>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ea typeface="+mn-ea"/>
                  <a:cs typeface="+mn-cs"/>
                </a:endParaRPr>
              </a:p>
            </p:txBody>
          </p:sp>
        </p:grpSp>
        <p:sp>
          <p:nvSpPr>
            <p:cNvPr id="532652" name="Text Box 172"/>
            <p:cNvSpPr txBox="1">
              <a:spLocks noChangeArrowheads="1"/>
            </p:cNvSpPr>
            <p:nvPr/>
          </p:nvSpPr>
          <p:spPr bwMode="auto">
            <a:xfrm>
              <a:off x="4021" y="867"/>
              <a:ext cx="544" cy="826"/>
            </a:xfrm>
            <a:prstGeom prst="rect">
              <a:avLst/>
            </a:prstGeom>
            <a:noFill/>
            <a:ln w="12700">
              <a:noFill/>
              <a:miter lim="800000"/>
              <a:headEnd/>
              <a:tailEnd/>
            </a:ln>
            <a:effectLst>
              <a:outerShdw blurRad="63500" dist="29783" dir="3885598" algn="ctr" rotWithShape="0">
                <a:schemeClr val="bg2">
                  <a:alpha val="74998"/>
                </a:schemeClr>
              </a:outerShdw>
            </a:effectLst>
          </p:spPr>
          <p:txBody>
            <a:bodyPr>
              <a:spAutoFit/>
            </a:bodyPr>
            <a:lstStyle/>
            <a:p>
              <a:pPr>
                <a:spcBef>
                  <a:spcPct val="50000"/>
                </a:spcBef>
                <a:defRPr/>
              </a:pPr>
              <a:r>
                <a:rPr lang="en-US" sz="4000" i="1">
                  <a:solidFill>
                    <a:schemeClr val="tx1"/>
                  </a:solidFill>
                  <a:latin typeface="Kosher-Normal" charset="0"/>
                  <a:ea typeface="+mn-ea"/>
                  <a:cs typeface="+mn-cs"/>
                </a:rPr>
                <a:t>DO</a:t>
              </a:r>
            </a:p>
          </p:txBody>
        </p:sp>
        <p:sp>
          <p:nvSpPr>
            <p:cNvPr id="532514" name="Rectangle 34"/>
            <p:cNvSpPr>
              <a:spLocks noChangeArrowheads="1"/>
            </p:cNvSpPr>
            <p:nvPr/>
          </p:nvSpPr>
          <p:spPr bwMode="auto">
            <a:xfrm>
              <a:off x="3890" y="1360"/>
              <a:ext cx="1499" cy="594"/>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none" lIns="90487" tIns="44450" rIns="90487" bIns="44450">
              <a:spAutoFit/>
            </a:bodyPr>
            <a:lstStyle/>
            <a:p>
              <a:pPr>
                <a:defRPr/>
              </a:pPr>
              <a:r>
                <a:rPr lang="en-US" sz="2800" b="1">
                  <a:solidFill>
                    <a:schemeClr val="tx1"/>
                  </a:solidFill>
                  <a:latin typeface="Helvetica" charset="0"/>
                </a:rPr>
                <a:t>2 Sam 7: 4-16</a:t>
              </a:r>
            </a:p>
            <a:p>
              <a:pPr>
                <a:defRPr/>
              </a:pPr>
              <a:r>
                <a:rPr lang="en-US" sz="2800" b="1">
                  <a:solidFill>
                    <a:schemeClr val="tx1"/>
                  </a:solidFill>
                  <a:latin typeface="Helvetica" charset="0"/>
                </a:rPr>
                <a:t>1 Pfu 17:3-15</a:t>
              </a:r>
              <a:endParaRPr lang="en-US" sz="2800" b="1" i="1">
                <a:solidFill>
                  <a:srgbClr val="99FF99"/>
                </a:solidFill>
                <a:latin typeface="Times" charset="0"/>
              </a:endParaRPr>
            </a:p>
          </p:txBody>
        </p:sp>
      </p:grpSp>
      <p:sp>
        <p:nvSpPr>
          <p:cNvPr id="532655" name="Oval 175"/>
          <p:cNvSpPr>
            <a:spLocks noChangeArrowheads="1"/>
          </p:cNvSpPr>
          <p:nvPr/>
        </p:nvSpPr>
        <p:spPr bwMode="auto">
          <a:xfrm>
            <a:off x="6300788" y="1354138"/>
            <a:ext cx="827087" cy="781050"/>
          </a:xfrm>
          <a:prstGeom prst="ellipse">
            <a:avLst/>
          </a:prstGeom>
          <a:noFill/>
          <a:ln w="57150">
            <a:solidFill>
              <a:srgbClr val="1CFF2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49189" name="Text Box 178"/>
          <p:cNvSpPr txBox="1">
            <a:spLocks noChangeArrowheads="1"/>
          </p:cNvSpPr>
          <p:nvPr/>
        </p:nvSpPr>
        <p:spPr bwMode="auto">
          <a:xfrm>
            <a:off x="8594725" y="6403975"/>
            <a:ext cx="323850"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1800" b="1">
                <a:solidFill>
                  <a:schemeClr val="tx1"/>
                </a:solidFill>
              </a:rPr>
              <a:t>1</a:t>
            </a:r>
            <a:endParaRPr lang="en-US" sz="2000">
              <a:solidFill>
                <a:srgbClr val="FFA27C"/>
              </a:solidFill>
              <a:latin typeface="B VAG Rounded Bold" charset="0"/>
            </a:endParaRPr>
          </a:p>
        </p:txBody>
      </p:sp>
      <p:sp>
        <p:nvSpPr>
          <p:cNvPr id="532659" name="Text Box 179"/>
          <p:cNvSpPr txBox="1">
            <a:spLocks noChangeArrowheads="1"/>
          </p:cNvSpPr>
          <p:nvPr/>
        </p:nvSpPr>
        <p:spPr bwMode="auto">
          <a:xfrm>
            <a:off x="7085013" y="1236663"/>
            <a:ext cx="1931987" cy="676275"/>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algn="ctr">
              <a:lnSpc>
                <a:spcPct val="80000"/>
              </a:lnSpc>
              <a:spcBef>
                <a:spcPct val="50000"/>
              </a:spcBef>
              <a:defRPr/>
            </a:pPr>
            <a:r>
              <a:rPr lang="en-US" sz="2400" b="1">
                <a:solidFill>
                  <a:srgbClr val="FFEA18"/>
                </a:solidFill>
                <a:latin typeface="Arial" charset="0"/>
                <a:ea typeface="+mn-ea"/>
                <a:cs typeface="+mn-cs"/>
              </a:rPr>
              <a:t>David zhi Ochikptho</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528" fill="hold" grpId="0" nodeType="clickEffect">
                                  <p:stCondLst>
                                    <p:cond delay="0"/>
                                  </p:stCondLst>
                                  <p:childTnLst>
                                    <p:set>
                                      <p:cBhvr>
                                        <p:cTn id="12" dur="1" fill="hold">
                                          <p:stCondLst>
                                            <p:cond delay="0"/>
                                          </p:stCondLst>
                                        </p:cTn>
                                        <p:tgtEl>
                                          <p:spTgt spid="532655"/>
                                        </p:tgtEl>
                                        <p:attrNameLst>
                                          <p:attrName>style.visibility</p:attrName>
                                        </p:attrNameLst>
                                      </p:cBhvr>
                                      <p:to>
                                        <p:strVal val="visible"/>
                                      </p:to>
                                    </p:set>
                                    <p:anim calcmode="lin" valueType="num">
                                      <p:cBhvr>
                                        <p:cTn id="13" dur="500" fill="hold"/>
                                        <p:tgtEl>
                                          <p:spTgt spid="532655"/>
                                        </p:tgtEl>
                                        <p:attrNameLst>
                                          <p:attrName>ppt_w</p:attrName>
                                        </p:attrNameLst>
                                      </p:cBhvr>
                                      <p:tavLst>
                                        <p:tav tm="0">
                                          <p:val>
                                            <p:fltVal val="0"/>
                                          </p:val>
                                        </p:tav>
                                        <p:tav tm="100000">
                                          <p:val>
                                            <p:strVal val="#ppt_w"/>
                                          </p:val>
                                        </p:tav>
                                      </p:tavLst>
                                    </p:anim>
                                    <p:anim calcmode="lin" valueType="num">
                                      <p:cBhvr>
                                        <p:cTn id="14" dur="500" fill="hold"/>
                                        <p:tgtEl>
                                          <p:spTgt spid="532655"/>
                                        </p:tgtEl>
                                        <p:attrNameLst>
                                          <p:attrName>ppt_h</p:attrName>
                                        </p:attrNameLst>
                                      </p:cBhvr>
                                      <p:tavLst>
                                        <p:tav tm="0">
                                          <p:val>
                                            <p:fltVal val="0"/>
                                          </p:val>
                                        </p:tav>
                                        <p:tav tm="100000">
                                          <p:val>
                                            <p:strVal val="#ppt_h"/>
                                          </p:val>
                                        </p:tav>
                                      </p:tavLst>
                                    </p:anim>
                                    <p:anim calcmode="lin" valueType="num">
                                      <p:cBhvr>
                                        <p:cTn id="15" dur="500" fill="hold"/>
                                        <p:tgtEl>
                                          <p:spTgt spid="532655"/>
                                        </p:tgtEl>
                                        <p:attrNameLst>
                                          <p:attrName>ppt_x</p:attrName>
                                        </p:attrNameLst>
                                      </p:cBhvr>
                                      <p:tavLst>
                                        <p:tav tm="0">
                                          <p:val>
                                            <p:fltVal val="0.5"/>
                                          </p:val>
                                        </p:tav>
                                        <p:tav tm="100000">
                                          <p:val>
                                            <p:strVal val="#ppt_x"/>
                                          </p:val>
                                        </p:tav>
                                      </p:tavLst>
                                    </p:anim>
                                    <p:anim calcmode="lin" valueType="num">
                                      <p:cBhvr>
                                        <p:cTn id="16" dur="500" fill="hold"/>
                                        <p:tgtEl>
                                          <p:spTgt spid="53265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65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Rectangle 2"/>
          <p:cNvSpPr>
            <a:spLocks noChangeArrowheads="1"/>
          </p:cNvSpPr>
          <p:nvPr/>
        </p:nvSpPr>
        <p:spPr bwMode="auto">
          <a:xfrm>
            <a:off x="1244600" y="1914525"/>
            <a:ext cx="7110413" cy="3260725"/>
          </a:xfrm>
          <a:prstGeom prst="rect">
            <a:avLst/>
          </a:prstGeom>
          <a:noFill/>
          <a:ln w="508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600" b="1">
                <a:solidFill>
                  <a:schemeClr val="tx1"/>
                </a:solidFill>
                <a:latin typeface="Times" charset="0"/>
              </a:rPr>
              <a:t>                   2 Samuel 7</a:t>
            </a:r>
            <a:endParaRPr lang="en-US" sz="3200" b="1">
              <a:solidFill>
                <a:schemeClr val="tx1"/>
              </a:solidFill>
              <a:latin typeface="Times" charset="0"/>
            </a:endParaRPr>
          </a:p>
          <a:p>
            <a:pPr>
              <a:defRPr/>
            </a:pPr>
            <a:r>
              <a:rPr lang="en-US" sz="3200" b="1">
                <a:solidFill>
                  <a:schemeClr val="tx1"/>
                </a:solidFill>
                <a:latin typeface="Times" charset="0"/>
              </a:rPr>
              <a:t>	</a:t>
            </a:r>
            <a:r>
              <a:rPr lang="en-US" sz="4000" b="1" baseline="30000">
                <a:solidFill>
                  <a:schemeClr val="tx1"/>
                </a:solidFill>
                <a:latin typeface="Times" charset="0"/>
              </a:rPr>
              <a:t>16</a:t>
            </a:r>
            <a:r>
              <a:rPr lang="en-US" sz="3600" b="1">
                <a:solidFill>
                  <a:schemeClr val="tx1"/>
                </a:solidFill>
                <a:latin typeface="Times" charset="0"/>
              </a:rPr>
              <a:t> Ni </a:t>
            </a:r>
            <a:r>
              <a:rPr lang="en-US" sz="3600" b="1" i="1" u="sng">
                <a:solidFill>
                  <a:schemeClr val="tx1"/>
                </a:solidFill>
                <a:latin typeface="Times" charset="0"/>
              </a:rPr>
              <a:t>chi</a:t>
            </a:r>
            <a:r>
              <a:rPr lang="en-US" sz="3600" b="1">
                <a:solidFill>
                  <a:schemeClr val="tx1"/>
                </a:solidFill>
                <a:latin typeface="Times" charset="0"/>
              </a:rPr>
              <a:t> ea ni </a:t>
            </a:r>
            <a:r>
              <a:rPr lang="en-US" sz="3600" b="1" i="1" u="sng">
                <a:solidFill>
                  <a:schemeClr val="tx1"/>
                </a:solidFill>
                <a:latin typeface="Times" charset="0"/>
              </a:rPr>
              <a:t>movujii</a:t>
            </a:r>
            <a:r>
              <a:rPr lang="en-US" sz="3600" b="1">
                <a:solidFill>
                  <a:schemeClr val="tx1"/>
                </a:solidFill>
                <a:latin typeface="Times" charset="0"/>
              </a:rPr>
              <a:t> sii a nheine leno chisa chole, ea ni  </a:t>
            </a:r>
            <a:r>
              <a:rPr lang="en-US" sz="3600" b="1" i="1" u="sng">
                <a:solidFill>
                  <a:schemeClr val="tx1"/>
                </a:solidFill>
                <a:latin typeface="Times" charset="0"/>
              </a:rPr>
              <a:t>movubu</a:t>
            </a:r>
            <a:r>
              <a:rPr lang="en-US" sz="3600" b="1">
                <a:solidFill>
                  <a:schemeClr val="tx1"/>
                </a:solidFill>
                <a:latin typeface="Times" charset="0"/>
              </a:rPr>
              <a:t> sii chiisa sothulole.</a:t>
            </a:r>
          </a:p>
          <a:p>
            <a:pPr>
              <a:defRPr/>
            </a:pPr>
            <a:endParaRPr lang="en-US" sz="3200" b="1">
              <a:solidFill>
                <a:schemeClr val="tx1"/>
              </a:solidFill>
              <a:latin typeface="Times" charset="0"/>
            </a:endParaRPr>
          </a:p>
          <a:p>
            <a:pPr algn="ctr">
              <a:defRPr/>
            </a:pPr>
            <a:endParaRPr lang="en-US" sz="3200" b="1">
              <a:solidFill>
                <a:schemeClr val="tx1"/>
              </a:solidFill>
              <a:latin typeface="Times" charset="0"/>
            </a:endParaRPr>
          </a:p>
        </p:txBody>
      </p:sp>
      <p:sp>
        <p:nvSpPr>
          <p:cNvPr id="448515" name="Rectangle 3"/>
          <p:cNvSpPr>
            <a:spLocks noChangeArrowheads="1"/>
          </p:cNvSpPr>
          <p:nvPr/>
        </p:nvSpPr>
        <p:spPr bwMode="auto">
          <a:xfrm>
            <a:off x="754063" y="357188"/>
            <a:ext cx="7110412"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800" b="1">
                <a:solidFill>
                  <a:srgbClr val="FAFD00"/>
                </a:solidFill>
                <a:latin typeface="Times" charset="0"/>
                <a:ea typeface="+mn-ea"/>
                <a:cs typeface="+mn-cs"/>
              </a:rPr>
              <a:t>                            </a:t>
            </a:r>
          </a:p>
        </p:txBody>
      </p:sp>
      <p:sp>
        <p:nvSpPr>
          <p:cNvPr id="448516" name="Rectangle 4"/>
          <p:cNvSpPr>
            <a:spLocks noChangeArrowheads="1"/>
          </p:cNvSpPr>
          <p:nvPr/>
        </p:nvSpPr>
        <p:spPr bwMode="auto">
          <a:xfrm>
            <a:off x="1509713" y="728663"/>
            <a:ext cx="7177087" cy="164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a:spcBef>
                <a:spcPct val="50000"/>
              </a:spcBef>
              <a:defRPr/>
            </a:pPr>
            <a:r>
              <a:rPr lang="en-US" sz="3600" b="1">
                <a:solidFill>
                  <a:schemeClr val="folHlink"/>
                </a:solidFill>
                <a:latin typeface="Times" charset="0"/>
              </a:rPr>
              <a:t> DAVID ZHI OCHIIKOTHO</a:t>
            </a:r>
            <a:r>
              <a:rPr lang="en-US" sz="3600" b="1">
                <a:solidFill>
                  <a:schemeClr val="tx2"/>
                </a:solidFill>
                <a:latin typeface="Times" charset="0"/>
              </a:rPr>
              <a:t> </a:t>
            </a:r>
            <a:endParaRPr lang="en-US" sz="3600" b="1">
              <a:solidFill>
                <a:schemeClr val="tx1"/>
              </a:solidFill>
              <a:latin typeface="Times" charset="0"/>
            </a:endParaRPr>
          </a:p>
          <a:p>
            <a:pPr algn="ctr">
              <a:spcBef>
                <a:spcPct val="50000"/>
              </a:spcBef>
              <a:defRPr/>
            </a:pPr>
            <a:r>
              <a:rPr lang="en-US" sz="2000" b="1">
                <a:solidFill>
                  <a:schemeClr val="tx1"/>
                </a:solidFill>
                <a:latin typeface="Times" charset="0"/>
              </a:rPr>
              <a:t>SOLOKOSII KOSII</a:t>
            </a:r>
            <a:endParaRPr lang="en-US" sz="3600" b="1">
              <a:solidFill>
                <a:schemeClr val="tx1"/>
              </a:solidFill>
              <a:latin typeface="Times" charset="0"/>
            </a:endParaRPr>
          </a:p>
          <a:p>
            <a:pPr algn="ctr">
              <a:defRPr/>
            </a:pPr>
            <a:endParaRPr lang="en-US" sz="3600" b="1">
              <a:solidFill>
                <a:schemeClr val="tx1"/>
              </a:solidFill>
              <a:latin typeface="Times" charset="0"/>
            </a:endParaRPr>
          </a:p>
        </p:txBody>
      </p:sp>
      <p:sp>
        <p:nvSpPr>
          <p:cNvPr id="448517" name="Rectangle 5"/>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charset="0"/>
                <a:ea typeface="+mn-ea"/>
                <a:cs typeface="+mn-cs"/>
              </a:rPr>
              <a:t>7</a:t>
            </a:r>
          </a:p>
        </p:txBody>
      </p:sp>
      <p:sp>
        <p:nvSpPr>
          <p:cNvPr id="448518" name="Line 6"/>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48543" name="Text Box 31"/>
          <p:cNvSpPr txBox="1">
            <a:spLocks noChangeArrowheads="1"/>
          </p:cNvSpPr>
          <p:nvPr/>
        </p:nvSpPr>
        <p:spPr bwMode="auto">
          <a:xfrm>
            <a:off x="3192463" y="2459038"/>
            <a:ext cx="1706562"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spcBef>
                <a:spcPct val="50000"/>
              </a:spcBef>
            </a:pPr>
            <a:r>
              <a:rPr lang="en-US" sz="3600" b="1" i="1" u="sng">
                <a:solidFill>
                  <a:srgbClr val="FFCC00"/>
                </a:solidFill>
                <a:latin typeface="Times" charset="0"/>
              </a:rPr>
              <a:t>chi</a:t>
            </a:r>
          </a:p>
        </p:txBody>
      </p:sp>
      <p:sp>
        <p:nvSpPr>
          <p:cNvPr id="448545" name="Text Box 33"/>
          <p:cNvSpPr txBox="1">
            <a:spLocks noChangeArrowheads="1"/>
          </p:cNvSpPr>
          <p:nvPr/>
        </p:nvSpPr>
        <p:spPr bwMode="auto">
          <a:xfrm>
            <a:off x="4932363" y="2452688"/>
            <a:ext cx="2014537"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spcBef>
                <a:spcPct val="50000"/>
              </a:spcBef>
            </a:pPr>
            <a:r>
              <a:rPr lang="en-US" sz="3600" b="1" i="1" u="sng">
                <a:solidFill>
                  <a:srgbClr val="FFCC00"/>
                </a:solidFill>
                <a:latin typeface="Times" charset="0"/>
              </a:rPr>
              <a:t>movujii</a:t>
            </a:r>
          </a:p>
        </p:txBody>
      </p:sp>
      <p:sp>
        <p:nvSpPr>
          <p:cNvPr id="448546" name="Text Box 34"/>
          <p:cNvSpPr txBox="1">
            <a:spLocks noChangeArrowheads="1"/>
          </p:cNvSpPr>
          <p:nvPr/>
        </p:nvSpPr>
        <p:spPr bwMode="auto">
          <a:xfrm>
            <a:off x="3578225" y="3006725"/>
            <a:ext cx="2879725"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spcBef>
                <a:spcPct val="50000"/>
              </a:spcBef>
            </a:pPr>
            <a:r>
              <a:rPr lang="en-US" sz="3600" b="1">
                <a:solidFill>
                  <a:srgbClr val="FF3300"/>
                </a:solidFill>
                <a:latin typeface="Times" charset="0"/>
              </a:rPr>
              <a:t>chisa chole</a:t>
            </a:r>
          </a:p>
        </p:txBody>
      </p:sp>
      <p:sp>
        <p:nvSpPr>
          <p:cNvPr id="448547" name="Text Box 35"/>
          <p:cNvSpPr txBox="1">
            <a:spLocks noChangeArrowheads="1"/>
          </p:cNvSpPr>
          <p:nvPr/>
        </p:nvSpPr>
        <p:spPr bwMode="auto">
          <a:xfrm>
            <a:off x="1249363" y="3567113"/>
            <a:ext cx="1768475"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spcBef>
                <a:spcPct val="50000"/>
              </a:spcBef>
            </a:pPr>
            <a:r>
              <a:rPr lang="en-US" sz="3600" b="1" i="1" u="sng">
                <a:solidFill>
                  <a:srgbClr val="FFCC00"/>
                </a:solidFill>
                <a:latin typeface="Times" charset="0"/>
              </a:rPr>
              <a:t>movubu</a:t>
            </a:r>
          </a:p>
        </p:txBody>
      </p:sp>
      <p:sp>
        <p:nvSpPr>
          <p:cNvPr id="448548" name="Text Box 36"/>
          <p:cNvSpPr txBox="1">
            <a:spLocks noChangeArrowheads="1"/>
          </p:cNvSpPr>
          <p:nvPr/>
        </p:nvSpPr>
        <p:spPr bwMode="auto">
          <a:xfrm>
            <a:off x="3421063" y="3562350"/>
            <a:ext cx="1773237"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spcBef>
                <a:spcPct val="50000"/>
              </a:spcBef>
            </a:pPr>
            <a:r>
              <a:rPr lang="en-US" sz="3600" b="1">
                <a:solidFill>
                  <a:srgbClr val="FF3300"/>
                </a:solidFill>
                <a:latin typeface="Times" charset="0"/>
              </a:rPr>
              <a:t>chiisa</a:t>
            </a:r>
          </a:p>
        </p:txBody>
      </p:sp>
      <p:grpSp>
        <p:nvGrpSpPr>
          <p:cNvPr id="51211" name="Group 74"/>
          <p:cNvGrpSpPr>
            <a:grpSpLocks/>
          </p:cNvGrpSpPr>
          <p:nvPr/>
        </p:nvGrpSpPr>
        <p:grpSpPr bwMode="auto">
          <a:xfrm>
            <a:off x="8018463" y="3436938"/>
            <a:ext cx="981075" cy="1843087"/>
            <a:chOff x="5051" y="2165"/>
            <a:chExt cx="618" cy="1161"/>
          </a:xfrm>
        </p:grpSpPr>
        <p:grpSp>
          <p:nvGrpSpPr>
            <p:cNvPr id="51236" name="Group 75"/>
            <p:cNvGrpSpPr>
              <a:grpSpLocks/>
            </p:cNvGrpSpPr>
            <p:nvPr/>
          </p:nvGrpSpPr>
          <p:grpSpPr bwMode="auto">
            <a:xfrm>
              <a:off x="5051" y="2165"/>
              <a:ext cx="618" cy="1161"/>
              <a:chOff x="5051" y="2165"/>
              <a:chExt cx="618" cy="1161"/>
            </a:xfrm>
          </p:grpSpPr>
          <p:sp>
            <p:nvSpPr>
              <p:cNvPr id="51238" name="Freeform 76"/>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51239" name="AutoShape 77"/>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51240" name="Rectangle 78"/>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1241" name="Line 79"/>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1242" name="Rectangle 80"/>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1243" name="Rectangle 81"/>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1244" name="Line 82"/>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1245" name="Line 83"/>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1246" name="Line 84"/>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1247" name="Line 85"/>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1248" name="Line 86"/>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1249" name="Line 87"/>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1250" name="Line 88"/>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1251" name="Line 89"/>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1252" name="Line 90"/>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1253" name="Line 91"/>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1254" name="Rectangle 92"/>
              <p:cNvSpPr>
                <a:spLocks noChangeArrowheads="1"/>
              </p:cNvSpPr>
              <p:nvPr/>
            </p:nvSpPr>
            <p:spPr bwMode="auto">
              <a:xfrm>
                <a:off x="5051" y="2165"/>
                <a:ext cx="527" cy="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ROYALTY</a:t>
                </a:r>
              </a:p>
            </p:txBody>
          </p:sp>
        </p:grpSp>
        <p:sp>
          <p:nvSpPr>
            <p:cNvPr id="51237" name="Rectangle 93"/>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51212" name="Text Box 94"/>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1213" name="Text Box 95"/>
          <p:cNvSpPr txBox="1">
            <a:spLocks noChangeArrowheads="1"/>
          </p:cNvSpPr>
          <p:nvPr/>
        </p:nvSpPr>
        <p:spPr bwMode="auto">
          <a:xfrm>
            <a:off x="8594725" y="6399213"/>
            <a:ext cx="323850" cy="411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1800" b="1">
                <a:solidFill>
                  <a:schemeClr val="tx1"/>
                </a:solidFill>
              </a:rPr>
              <a:t>5</a:t>
            </a:r>
            <a:endParaRPr lang="en-US" sz="2000">
              <a:solidFill>
                <a:srgbClr val="FFA27C"/>
              </a:solidFill>
              <a:latin typeface="B VAG Rounded Bold" charset="0"/>
            </a:endParaRPr>
          </a:p>
        </p:txBody>
      </p:sp>
      <p:sp>
        <p:nvSpPr>
          <p:cNvPr id="448608" name="Rectangle 96"/>
          <p:cNvSpPr>
            <a:spLocks noChangeArrowheads="1"/>
          </p:cNvSpPr>
          <p:nvPr/>
        </p:nvSpPr>
        <p:spPr bwMode="auto">
          <a:xfrm>
            <a:off x="8081963" y="6529388"/>
            <a:ext cx="339725" cy="268287"/>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24</a:t>
            </a:r>
          </a:p>
        </p:txBody>
      </p:sp>
      <p:sp>
        <p:nvSpPr>
          <p:cNvPr id="51215" name="Text Box 97"/>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b="1">
                <a:solidFill>
                  <a:schemeClr val="tx1"/>
                </a:solidFill>
                <a:latin typeface="Arial" charset="0"/>
              </a:rPr>
              <a:t>Handbook pg. 32-37</a:t>
            </a:r>
          </a:p>
        </p:txBody>
      </p:sp>
      <p:grpSp>
        <p:nvGrpSpPr>
          <p:cNvPr id="51216" name="Group 98"/>
          <p:cNvGrpSpPr>
            <a:grpSpLocks/>
          </p:cNvGrpSpPr>
          <p:nvPr/>
        </p:nvGrpSpPr>
        <p:grpSpPr bwMode="auto">
          <a:xfrm>
            <a:off x="7853363" y="3436938"/>
            <a:ext cx="1125537" cy="1843087"/>
            <a:chOff x="5051" y="2165"/>
            <a:chExt cx="618" cy="1161"/>
          </a:xfrm>
        </p:grpSpPr>
        <p:grpSp>
          <p:nvGrpSpPr>
            <p:cNvPr id="51217" name="Group 99"/>
            <p:cNvGrpSpPr>
              <a:grpSpLocks/>
            </p:cNvGrpSpPr>
            <p:nvPr/>
          </p:nvGrpSpPr>
          <p:grpSpPr bwMode="auto">
            <a:xfrm>
              <a:off x="5051" y="2165"/>
              <a:ext cx="618" cy="1161"/>
              <a:chOff x="5051" y="2165"/>
              <a:chExt cx="618" cy="1161"/>
            </a:xfrm>
          </p:grpSpPr>
          <p:sp>
            <p:nvSpPr>
              <p:cNvPr id="51219" name="Freeform 100"/>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51220" name="AutoShape 101"/>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51221" name="Rectangle 102"/>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1222" name="Line 103"/>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1223" name="Rectangle 104"/>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1224" name="Rectangle 105"/>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1225" name="Line 106"/>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1226" name="Line 107"/>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1227" name="Line 108"/>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1228" name="Line 109"/>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1229" name="Line 110"/>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1230" name="Line 111"/>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1231" name="Line 112"/>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1232" name="Line 113"/>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1233" name="Line 114"/>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1234" name="Line 115"/>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1235" name="Rectangle 116"/>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MOVUCHILU</a:t>
                </a:r>
              </a:p>
            </p:txBody>
          </p:sp>
        </p:grpSp>
        <p:sp>
          <p:nvSpPr>
            <p:cNvPr id="51218" name="Rectangle 117"/>
            <p:cNvSpPr>
              <a:spLocks noChangeArrowheads="1"/>
            </p:cNvSpPr>
            <p:nvPr/>
          </p:nvSpPr>
          <p:spPr bwMode="auto">
            <a:xfrm>
              <a:off x="5139" y="2267"/>
              <a:ext cx="34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448543"/>
                                        </p:tgtEl>
                                        <p:attrNameLst>
                                          <p:attrName>style.visibility</p:attrName>
                                        </p:attrNameLst>
                                      </p:cBhvr>
                                      <p:to>
                                        <p:strVal val="visible"/>
                                      </p:to>
                                    </p:set>
                                    <p:anim calcmode="lin" valueType="num">
                                      <p:cBhvr>
                                        <p:cTn id="7" dur="500" fill="hold"/>
                                        <p:tgtEl>
                                          <p:spTgt spid="448543"/>
                                        </p:tgtEl>
                                        <p:attrNameLst>
                                          <p:attrName>ppt_w</p:attrName>
                                        </p:attrNameLst>
                                      </p:cBhvr>
                                      <p:tavLst>
                                        <p:tav tm="0">
                                          <p:val>
                                            <p:fltVal val="0"/>
                                          </p:val>
                                        </p:tav>
                                        <p:tav tm="100000">
                                          <p:val>
                                            <p:strVal val="#ppt_w"/>
                                          </p:val>
                                        </p:tav>
                                      </p:tavLst>
                                    </p:anim>
                                    <p:anim calcmode="lin" valueType="num">
                                      <p:cBhvr>
                                        <p:cTn id="8" dur="500" fill="hold"/>
                                        <p:tgtEl>
                                          <p:spTgt spid="448543"/>
                                        </p:tgtEl>
                                        <p:attrNameLst>
                                          <p:attrName>ppt_h</p:attrName>
                                        </p:attrNameLst>
                                      </p:cBhvr>
                                      <p:tavLst>
                                        <p:tav tm="0">
                                          <p:val>
                                            <p:fltVal val="0"/>
                                          </p:val>
                                        </p:tav>
                                        <p:tav tm="100000">
                                          <p:val>
                                            <p:strVal val="#ppt_h"/>
                                          </p:val>
                                        </p:tav>
                                      </p:tavLst>
                                    </p:anim>
                                    <p:anim calcmode="lin" valueType="num">
                                      <p:cBhvr>
                                        <p:cTn id="9" dur="500" fill="hold"/>
                                        <p:tgtEl>
                                          <p:spTgt spid="448543"/>
                                        </p:tgtEl>
                                        <p:attrNameLst>
                                          <p:attrName>ppt_x</p:attrName>
                                        </p:attrNameLst>
                                      </p:cBhvr>
                                      <p:tavLst>
                                        <p:tav tm="0">
                                          <p:val>
                                            <p:fltVal val="0.5"/>
                                          </p:val>
                                        </p:tav>
                                        <p:tav tm="100000">
                                          <p:val>
                                            <p:strVal val="#ppt_x"/>
                                          </p:val>
                                        </p:tav>
                                      </p:tavLst>
                                    </p:anim>
                                    <p:anim calcmode="lin" valueType="num">
                                      <p:cBhvr>
                                        <p:cTn id="10" dur="500" fill="hold"/>
                                        <p:tgtEl>
                                          <p:spTgt spid="448543"/>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448545"/>
                                        </p:tgtEl>
                                        <p:attrNameLst>
                                          <p:attrName>style.visibility</p:attrName>
                                        </p:attrNameLst>
                                      </p:cBhvr>
                                      <p:to>
                                        <p:strVal val="visible"/>
                                      </p:to>
                                    </p:set>
                                    <p:anim calcmode="lin" valueType="num">
                                      <p:cBhvr>
                                        <p:cTn id="15" dur="500" fill="hold"/>
                                        <p:tgtEl>
                                          <p:spTgt spid="448545"/>
                                        </p:tgtEl>
                                        <p:attrNameLst>
                                          <p:attrName>ppt_w</p:attrName>
                                        </p:attrNameLst>
                                      </p:cBhvr>
                                      <p:tavLst>
                                        <p:tav tm="0">
                                          <p:val>
                                            <p:fltVal val="0"/>
                                          </p:val>
                                        </p:tav>
                                        <p:tav tm="100000">
                                          <p:val>
                                            <p:strVal val="#ppt_w"/>
                                          </p:val>
                                        </p:tav>
                                      </p:tavLst>
                                    </p:anim>
                                    <p:anim calcmode="lin" valueType="num">
                                      <p:cBhvr>
                                        <p:cTn id="16" dur="500" fill="hold"/>
                                        <p:tgtEl>
                                          <p:spTgt spid="448545"/>
                                        </p:tgtEl>
                                        <p:attrNameLst>
                                          <p:attrName>ppt_h</p:attrName>
                                        </p:attrNameLst>
                                      </p:cBhvr>
                                      <p:tavLst>
                                        <p:tav tm="0">
                                          <p:val>
                                            <p:fltVal val="0"/>
                                          </p:val>
                                        </p:tav>
                                        <p:tav tm="100000">
                                          <p:val>
                                            <p:strVal val="#ppt_h"/>
                                          </p:val>
                                        </p:tav>
                                      </p:tavLst>
                                    </p:anim>
                                    <p:anim calcmode="lin" valueType="num">
                                      <p:cBhvr>
                                        <p:cTn id="17" dur="500" fill="hold"/>
                                        <p:tgtEl>
                                          <p:spTgt spid="448545"/>
                                        </p:tgtEl>
                                        <p:attrNameLst>
                                          <p:attrName>ppt_x</p:attrName>
                                        </p:attrNameLst>
                                      </p:cBhvr>
                                      <p:tavLst>
                                        <p:tav tm="0">
                                          <p:val>
                                            <p:fltVal val="0.5"/>
                                          </p:val>
                                        </p:tav>
                                        <p:tav tm="100000">
                                          <p:val>
                                            <p:strVal val="#ppt_x"/>
                                          </p:val>
                                        </p:tav>
                                      </p:tavLst>
                                    </p:anim>
                                    <p:anim calcmode="lin" valueType="num">
                                      <p:cBhvr>
                                        <p:cTn id="18" dur="500" fill="hold"/>
                                        <p:tgtEl>
                                          <p:spTgt spid="448545"/>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448546"/>
                                        </p:tgtEl>
                                        <p:attrNameLst>
                                          <p:attrName>style.visibility</p:attrName>
                                        </p:attrNameLst>
                                      </p:cBhvr>
                                      <p:to>
                                        <p:strVal val="visible"/>
                                      </p:to>
                                    </p:set>
                                    <p:anim calcmode="lin" valueType="num">
                                      <p:cBhvr>
                                        <p:cTn id="23" dur="500" fill="hold"/>
                                        <p:tgtEl>
                                          <p:spTgt spid="448546"/>
                                        </p:tgtEl>
                                        <p:attrNameLst>
                                          <p:attrName>ppt_w</p:attrName>
                                        </p:attrNameLst>
                                      </p:cBhvr>
                                      <p:tavLst>
                                        <p:tav tm="0">
                                          <p:val>
                                            <p:fltVal val="0"/>
                                          </p:val>
                                        </p:tav>
                                        <p:tav tm="100000">
                                          <p:val>
                                            <p:strVal val="#ppt_w"/>
                                          </p:val>
                                        </p:tav>
                                      </p:tavLst>
                                    </p:anim>
                                    <p:anim calcmode="lin" valueType="num">
                                      <p:cBhvr>
                                        <p:cTn id="24" dur="500" fill="hold"/>
                                        <p:tgtEl>
                                          <p:spTgt spid="448546"/>
                                        </p:tgtEl>
                                        <p:attrNameLst>
                                          <p:attrName>ppt_h</p:attrName>
                                        </p:attrNameLst>
                                      </p:cBhvr>
                                      <p:tavLst>
                                        <p:tav tm="0">
                                          <p:val>
                                            <p:fltVal val="0"/>
                                          </p:val>
                                        </p:tav>
                                        <p:tav tm="100000">
                                          <p:val>
                                            <p:strVal val="#ppt_h"/>
                                          </p:val>
                                        </p:tav>
                                      </p:tavLst>
                                    </p:anim>
                                    <p:anim calcmode="lin" valueType="num">
                                      <p:cBhvr>
                                        <p:cTn id="25" dur="500" fill="hold"/>
                                        <p:tgtEl>
                                          <p:spTgt spid="448546"/>
                                        </p:tgtEl>
                                        <p:attrNameLst>
                                          <p:attrName>ppt_x</p:attrName>
                                        </p:attrNameLst>
                                      </p:cBhvr>
                                      <p:tavLst>
                                        <p:tav tm="0">
                                          <p:val>
                                            <p:fltVal val="0.5"/>
                                          </p:val>
                                        </p:tav>
                                        <p:tav tm="100000">
                                          <p:val>
                                            <p:strVal val="#ppt_x"/>
                                          </p:val>
                                        </p:tav>
                                      </p:tavLst>
                                    </p:anim>
                                    <p:anim calcmode="lin" valueType="num">
                                      <p:cBhvr>
                                        <p:cTn id="26" dur="500" fill="hold"/>
                                        <p:tgtEl>
                                          <p:spTgt spid="448546"/>
                                        </p:tgtEl>
                                        <p:attrNameLst>
                                          <p:attrName>ppt_y</p:attrName>
                                        </p:attrNameLst>
                                      </p:cBhvr>
                                      <p:tavLst>
                                        <p:tav tm="0">
                                          <p:val>
                                            <p:fltVal val="0.5"/>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528" fill="hold" grpId="0" nodeType="clickEffect">
                                  <p:stCondLst>
                                    <p:cond delay="0"/>
                                  </p:stCondLst>
                                  <p:childTnLst>
                                    <p:set>
                                      <p:cBhvr>
                                        <p:cTn id="30" dur="1" fill="hold">
                                          <p:stCondLst>
                                            <p:cond delay="0"/>
                                          </p:stCondLst>
                                        </p:cTn>
                                        <p:tgtEl>
                                          <p:spTgt spid="448547"/>
                                        </p:tgtEl>
                                        <p:attrNameLst>
                                          <p:attrName>style.visibility</p:attrName>
                                        </p:attrNameLst>
                                      </p:cBhvr>
                                      <p:to>
                                        <p:strVal val="visible"/>
                                      </p:to>
                                    </p:set>
                                    <p:anim calcmode="lin" valueType="num">
                                      <p:cBhvr>
                                        <p:cTn id="31" dur="500" fill="hold"/>
                                        <p:tgtEl>
                                          <p:spTgt spid="448547"/>
                                        </p:tgtEl>
                                        <p:attrNameLst>
                                          <p:attrName>ppt_w</p:attrName>
                                        </p:attrNameLst>
                                      </p:cBhvr>
                                      <p:tavLst>
                                        <p:tav tm="0">
                                          <p:val>
                                            <p:fltVal val="0"/>
                                          </p:val>
                                        </p:tav>
                                        <p:tav tm="100000">
                                          <p:val>
                                            <p:strVal val="#ppt_w"/>
                                          </p:val>
                                        </p:tav>
                                      </p:tavLst>
                                    </p:anim>
                                    <p:anim calcmode="lin" valueType="num">
                                      <p:cBhvr>
                                        <p:cTn id="32" dur="500" fill="hold"/>
                                        <p:tgtEl>
                                          <p:spTgt spid="448547"/>
                                        </p:tgtEl>
                                        <p:attrNameLst>
                                          <p:attrName>ppt_h</p:attrName>
                                        </p:attrNameLst>
                                      </p:cBhvr>
                                      <p:tavLst>
                                        <p:tav tm="0">
                                          <p:val>
                                            <p:fltVal val="0"/>
                                          </p:val>
                                        </p:tav>
                                        <p:tav tm="100000">
                                          <p:val>
                                            <p:strVal val="#ppt_h"/>
                                          </p:val>
                                        </p:tav>
                                      </p:tavLst>
                                    </p:anim>
                                    <p:anim calcmode="lin" valueType="num">
                                      <p:cBhvr>
                                        <p:cTn id="33" dur="500" fill="hold"/>
                                        <p:tgtEl>
                                          <p:spTgt spid="448547"/>
                                        </p:tgtEl>
                                        <p:attrNameLst>
                                          <p:attrName>ppt_x</p:attrName>
                                        </p:attrNameLst>
                                      </p:cBhvr>
                                      <p:tavLst>
                                        <p:tav tm="0">
                                          <p:val>
                                            <p:fltVal val="0.5"/>
                                          </p:val>
                                        </p:tav>
                                        <p:tav tm="100000">
                                          <p:val>
                                            <p:strVal val="#ppt_x"/>
                                          </p:val>
                                        </p:tav>
                                      </p:tavLst>
                                    </p:anim>
                                    <p:anim calcmode="lin" valueType="num">
                                      <p:cBhvr>
                                        <p:cTn id="34" dur="500" fill="hold"/>
                                        <p:tgtEl>
                                          <p:spTgt spid="448547"/>
                                        </p:tgtEl>
                                        <p:attrNameLst>
                                          <p:attrName>ppt_y</p:attrName>
                                        </p:attrNameLst>
                                      </p:cBhvr>
                                      <p:tavLst>
                                        <p:tav tm="0">
                                          <p:val>
                                            <p:fltVal val="0.5"/>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3" presetClass="entr" presetSubtype="528" fill="hold" grpId="0" nodeType="clickEffect">
                                  <p:stCondLst>
                                    <p:cond delay="0"/>
                                  </p:stCondLst>
                                  <p:childTnLst>
                                    <p:set>
                                      <p:cBhvr>
                                        <p:cTn id="38" dur="1" fill="hold">
                                          <p:stCondLst>
                                            <p:cond delay="0"/>
                                          </p:stCondLst>
                                        </p:cTn>
                                        <p:tgtEl>
                                          <p:spTgt spid="448548"/>
                                        </p:tgtEl>
                                        <p:attrNameLst>
                                          <p:attrName>style.visibility</p:attrName>
                                        </p:attrNameLst>
                                      </p:cBhvr>
                                      <p:to>
                                        <p:strVal val="visible"/>
                                      </p:to>
                                    </p:set>
                                    <p:anim calcmode="lin" valueType="num">
                                      <p:cBhvr>
                                        <p:cTn id="39" dur="500" fill="hold"/>
                                        <p:tgtEl>
                                          <p:spTgt spid="448548"/>
                                        </p:tgtEl>
                                        <p:attrNameLst>
                                          <p:attrName>ppt_w</p:attrName>
                                        </p:attrNameLst>
                                      </p:cBhvr>
                                      <p:tavLst>
                                        <p:tav tm="0">
                                          <p:val>
                                            <p:fltVal val="0"/>
                                          </p:val>
                                        </p:tav>
                                        <p:tav tm="100000">
                                          <p:val>
                                            <p:strVal val="#ppt_w"/>
                                          </p:val>
                                        </p:tav>
                                      </p:tavLst>
                                    </p:anim>
                                    <p:anim calcmode="lin" valueType="num">
                                      <p:cBhvr>
                                        <p:cTn id="40" dur="500" fill="hold"/>
                                        <p:tgtEl>
                                          <p:spTgt spid="448548"/>
                                        </p:tgtEl>
                                        <p:attrNameLst>
                                          <p:attrName>ppt_h</p:attrName>
                                        </p:attrNameLst>
                                      </p:cBhvr>
                                      <p:tavLst>
                                        <p:tav tm="0">
                                          <p:val>
                                            <p:fltVal val="0"/>
                                          </p:val>
                                        </p:tav>
                                        <p:tav tm="100000">
                                          <p:val>
                                            <p:strVal val="#ppt_h"/>
                                          </p:val>
                                        </p:tav>
                                      </p:tavLst>
                                    </p:anim>
                                    <p:anim calcmode="lin" valueType="num">
                                      <p:cBhvr>
                                        <p:cTn id="41" dur="500" fill="hold"/>
                                        <p:tgtEl>
                                          <p:spTgt spid="448548"/>
                                        </p:tgtEl>
                                        <p:attrNameLst>
                                          <p:attrName>ppt_x</p:attrName>
                                        </p:attrNameLst>
                                      </p:cBhvr>
                                      <p:tavLst>
                                        <p:tav tm="0">
                                          <p:val>
                                            <p:fltVal val="0.5"/>
                                          </p:val>
                                        </p:tav>
                                        <p:tav tm="100000">
                                          <p:val>
                                            <p:strVal val="#ppt_x"/>
                                          </p:val>
                                        </p:tav>
                                      </p:tavLst>
                                    </p:anim>
                                    <p:anim calcmode="lin" valueType="num">
                                      <p:cBhvr>
                                        <p:cTn id="42" dur="500" fill="hold"/>
                                        <p:tgtEl>
                                          <p:spTgt spid="44854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8543" grpId="0" autoUpdateAnimBg="0"/>
      <p:bldP spid="448545" grpId="0" autoUpdateAnimBg="0"/>
      <p:bldP spid="448546" grpId="0" autoUpdateAnimBg="0"/>
      <p:bldP spid="448547" grpId="0" autoUpdateAnimBg="0"/>
      <p:bldP spid="448548"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descr="Green marble"/>
          <p:cNvSpPr>
            <a:spLocks noChangeArrowheads="1"/>
          </p:cNvSpPr>
          <p:nvPr/>
        </p:nvSpPr>
        <p:spPr bwMode="auto">
          <a:xfrm>
            <a:off x="566738" y="503238"/>
            <a:ext cx="8032750" cy="5807075"/>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631811" name="Rectangle 3"/>
          <p:cNvSpPr>
            <a:spLocks noChangeArrowheads="1"/>
          </p:cNvSpPr>
          <p:nvPr/>
        </p:nvSpPr>
        <p:spPr bwMode="auto">
          <a:xfrm>
            <a:off x="852488" y="612775"/>
            <a:ext cx="7505700" cy="758825"/>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algn="ctr">
              <a:defRPr/>
            </a:pPr>
            <a:r>
              <a:rPr lang="en-US" sz="4400" b="1">
                <a:solidFill>
                  <a:srgbClr val="FAFD00"/>
                </a:solidFill>
                <a:latin typeface="Arial" charset="0"/>
              </a:rPr>
              <a:t> Abraham zhi Ochiikotho</a:t>
            </a:r>
            <a:endParaRPr lang="en-US" sz="3600">
              <a:solidFill>
                <a:srgbClr val="00FF00"/>
              </a:solidFill>
              <a:latin typeface="Arial" charset="0"/>
            </a:endParaRPr>
          </a:p>
        </p:txBody>
      </p:sp>
      <p:sp>
        <p:nvSpPr>
          <p:cNvPr id="631812" name="Rectangle 4"/>
          <p:cNvSpPr>
            <a:spLocks noChangeArrowheads="1"/>
          </p:cNvSpPr>
          <p:nvPr/>
        </p:nvSpPr>
        <p:spPr bwMode="auto">
          <a:xfrm>
            <a:off x="3654425" y="5156200"/>
            <a:ext cx="1743075" cy="942975"/>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none" lIns="90487" tIns="44450" rIns="90487" bIns="44450">
            <a:spAutoFit/>
          </a:bodyPr>
          <a:lstStyle/>
          <a:p>
            <a:pPr algn="ctr">
              <a:defRPr/>
            </a:pPr>
            <a:r>
              <a:rPr lang="en-US" sz="2800" b="1" i="1">
                <a:solidFill>
                  <a:srgbClr val="00FF00"/>
                </a:solidFill>
                <a:latin typeface="Arial" charset="0"/>
                <a:ea typeface="+mn-ea"/>
                <a:cs typeface="+mn-cs"/>
              </a:rPr>
              <a:t>2 Samuel</a:t>
            </a:r>
          </a:p>
          <a:p>
            <a:pPr algn="ctr">
              <a:defRPr/>
            </a:pPr>
            <a:r>
              <a:rPr lang="en-US" sz="2800" b="1" i="1">
                <a:solidFill>
                  <a:srgbClr val="00FF00"/>
                </a:solidFill>
                <a:latin typeface="Arial" charset="0"/>
                <a:ea typeface="+mn-ea"/>
                <a:cs typeface="+mn-cs"/>
              </a:rPr>
              <a:t>7: 4 -16</a:t>
            </a:r>
          </a:p>
        </p:txBody>
      </p:sp>
      <p:sp>
        <p:nvSpPr>
          <p:cNvPr id="631813" name="Rectangle 5"/>
          <p:cNvSpPr>
            <a:spLocks noChangeArrowheads="1"/>
          </p:cNvSpPr>
          <p:nvPr/>
        </p:nvSpPr>
        <p:spPr bwMode="auto">
          <a:xfrm>
            <a:off x="1412875" y="5154613"/>
            <a:ext cx="1782763" cy="942975"/>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none" lIns="90487" tIns="44450" rIns="90487" bIns="44450">
            <a:spAutoFit/>
          </a:bodyPr>
          <a:lstStyle/>
          <a:p>
            <a:pPr algn="ctr">
              <a:defRPr/>
            </a:pPr>
            <a:r>
              <a:rPr lang="en-US" sz="2800" b="1" i="1">
                <a:solidFill>
                  <a:srgbClr val="00FF00"/>
                </a:solidFill>
                <a:latin typeface="Arial" charset="0"/>
                <a:ea typeface="+mn-ea"/>
                <a:cs typeface="+mn-cs"/>
              </a:rPr>
              <a:t>Ozhechu </a:t>
            </a:r>
          </a:p>
          <a:p>
            <a:pPr algn="ctr">
              <a:defRPr/>
            </a:pPr>
            <a:r>
              <a:rPr lang="en-US" sz="2800" b="1" i="1">
                <a:solidFill>
                  <a:srgbClr val="00FF00"/>
                </a:solidFill>
                <a:latin typeface="Arial" charset="0"/>
                <a:ea typeface="+mn-ea"/>
                <a:cs typeface="+mn-cs"/>
              </a:rPr>
              <a:t>30: 1-10</a:t>
            </a:r>
          </a:p>
        </p:txBody>
      </p:sp>
      <p:sp>
        <p:nvSpPr>
          <p:cNvPr id="631814" name="Rectangle 6"/>
          <p:cNvSpPr>
            <a:spLocks noChangeArrowheads="1"/>
          </p:cNvSpPr>
          <p:nvPr/>
        </p:nvSpPr>
        <p:spPr bwMode="auto">
          <a:xfrm>
            <a:off x="1019175" y="3303588"/>
            <a:ext cx="7086600" cy="2822575"/>
          </a:xfrm>
          <a:prstGeom prst="rect">
            <a:avLst/>
          </a:prstGeom>
          <a:noFill/>
          <a:ln w="76200">
            <a:solidFill>
              <a:srgbClr val="FAFD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53254" name="Text Box 7"/>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Arial" charset="0"/>
              </a:rPr>
              <a:t> </a:t>
            </a:r>
          </a:p>
        </p:txBody>
      </p:sp>
      <p:sp>
        <p:nvSpPr>
          <p:cNvPr id="53255" name="Text Box 9"/>
          <p:cNvSpPr txBox="1">
            <a:spLocks noChangeArrowheads="1"/>
          </p:cNvSpPr>
          <p:nvPr/>
        </p:nvSpPr>
        <p:spPr bwMode="auto">
          <a:xfrm>
            <a:off x="647700" y="3541713"/>
            <a:ext cx="6307138"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spcBef>
                <a:spcPct val="50000"/>
              </a:spcBef>
            </a:pPr>
            <a:endParaRPr lang="en-US" sz="3600" b="1">
              <a:solidFill>
                <a:srgbClr val="00FF00"/>
              </a:solidFill>
              <a:latin typeface="Arial" charset="0"/>
            </a:endParaRPr>
          </a:p>
        </p:txBody>
      </p:sp>
      <p:sp>
        <p:nvSpPr>
          <p:cNvPr id="631818" name="Text Box 10"/>
          <p:cNvSpPr txBox="1">
            <a:spLocks noChangeArrowheads="1"/>
          </p:cNvSpPr>
          <p:nvPr/>
        </p:nvSpPr>
        <p:spPr bwMode="auto">
          <a:xfrm>
            <a:off x="5305425" y="3657600"/>
            <a:ext cx="2752725"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en-US" sz="3600" b="1">
                <a:solidFill>
                  <a:srgbClr val="00FF00"/>
                </a:solidFill>
                <a:latin typeface="Arial" charset="0"/>
                <a:ea typeface="+mn-ea"/>
                <a:cs typeface="+mn-cs"/>
              </a:rPr>
              <a:t>SHIIHRA</a:t>
            </a:r>
          </a:p>
        </p:txBody>
      </p:sp>
      <p:sp>
        <p:nvSpPr>
          <p:cNvPr id="631819" name="Text Box 11"/>
          <p:cNvSpPr txBox="1">
            <a:spLocks noChangeArrowheads="1"/>
          </p:cNvSpPr>
          <p:nvPr/>
        </p:nvSpPr>
        <p:spPr bwMode="auto">
          <a:xfrm>
            <a:off x="3722688" y="3670300"/>
            <a:ext cx="1574800"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en-US" sz="3600" b="1">
                <a:solidFill>
                  <a:srgbClr val="00FF00"/>
                </a:solidFill>
                <a:latin typeface="Arial" charset="0"/>
                <a:ea typeface="+mn-ea"/>
                <a:cs typeface="+mn-cs"/>
              </a:rPr>
              <a:t>ONA</a:t>
            </a:r>
          </a:p>
        </p:txBody>
      </p:sp>
      <p:sp>
        <p:nvSpPr>
          <p:cNvPr id="631820" name="Text Box 12"/>
          <p:cNvSpPr txBox="1">
            <a:spLocks noChangeArrowheads="1"/>
          </p:cNvSpPr>
          <p:nvPr/>
        </p:nvSpPr>
        <p:spPr bwMode="auto">
          <a:xfrm>
            <a:off x="1498600" y="3659188"/>
            <a:ext cx="1609725"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en-US" sz="3600" b="1">
                <a:solidFill>
                  <a:srgbClr val="00FF00"/>
                </a:solidFill>
                <a:latin typeface="Arial" charset="0"/>
                <a:ea typeface="+mn-ea"/>
                <a:cs typeface="+mn-cs"/>
              </a:rPr>
              <a:t>OJII</a:t>
            </a:r>
          </a:p>
        </p:txBody>
      </p:sp>
      <p:sp>
        <p:nvSpPr>
          <p:cNvPr id="631821" name="Text Box 13"/>
          <p:cNvSpPr txBox="1">
            <a:spLocks noChangeArrowheads="1"/>
          </p:cNvSpPr>
          <p:nvPr/>
        </p:nvSpPr>
        <p:spPr bwMode="auto">
          <a:xfrm>
            <a:off x="1460500" y="4364038"/>
            <a:ext cx="1684338" cy="701675"/>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en-US" sz="4000">
                <a:solidFill>
                  <a:srgbClr val="FAFD00"/>
                </a:solidFill>
                <a:latin typeface="Arial" charset="0"/>
                <a:ea typeface="+mn-ea"/>
                <a:cs typeface="+mn-cs"/>
              </a:rPr>
              <a:t>Ojii</a:t>
            </a:r>
          </a:p>
        </p:txBody>
      </p:sp>
      <p:sp>
        <p:nvSpPr>
          <p:cNvPr id="631823" name="Text Box 15"/>
          <p:cNvSpPr txBox="1">
            <a:spLocks noChangeArrowheads="1"/>
          </p:cNvSpPr>
          <p:nvPr/>
        </p:nvSpPr>
        <p:spPr bwMode="auto">
          <a:xfrm>
            <a:off x="3446463" y="4376738"/>
            <a:ext cx="2200275" cy="701675"/>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en-US" sz="4000">
                <a:solidFill>
                  <a:srgbClr val="FAFD00"/>
                </a:solidFill>
                <a:latin typeface="Arial" charset="0"/>
                <a:ea typeface="+mn-ea"/>
                <a:cs typeface="+mn-cs"/>
              </a:rPr>
              <a:t>David</a:t>
            </a:r>
          </a:p>
        </p:txBody>
      </p:sp>
      <p:sp>
        <p:nvSpPr>
          <p:cNvPr id="631824" name="Text Box 16"/>
          <p:cNvSpPr txBox="1">
            <a:spLocks noChangeArrowheads="1"/>
          </p:cNvSpPr>
          <p:nvPr/>
        </p:nvSpPr>
        <p:spPr bwMode="auto">
          <a:xfrm>
            <a:off x="2555875" y="1878013"/>
            <a:ext cx="4552950" cy="579437"/>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p>
            <a:pPr algn="ctr">
              <a:spcBef>
                <a:spcPct val="50000"/>
              </a:spcBef>
              <a:defRPr/>
            </a:pPr>
            <a:r>
              <a:rPr lang="en-US" sz="3200" b="1" i="1">
                <a:solidFill>
                  <a:srgbClr val="00FF00"/>
                </a:solidFill>
                <a:latin typeface="Arial" charset="0"/>
                <a:ea typeface="+mn-ea"/>
                <a:cs typeface="+mn-cs"/>
              </a:rPr>
              <a:t>Hriithoacharei 12: 1-3</a:t>
            </a:r>
          </a:p>
        </p:txBody>
      </p:sp>
      <p:sp>
        <p:nvSpPr>
          <p:cNvPr id="631825" name="Rectangle 17"/>
          <p:cNvSpPr>
            <a:spLocks noChangeArrowheads="1"/>
          </p:cNvSpPr>
          <p:nvPr/>
        </p:nvSpPr>
        <p:spPr bwMode="auto">
          <a:xfrm>
            <a:off x="3249613" y="1323975"/>
            <a:ext cx="2651125" cy="576263"/>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algn="ctr">
              <a:defRPr/>
            </a:pPr>
            <a:r>
              <a:rPr lang="en-US" sz="3200" b="1">
                <a:solidFill>
                  <a:srgbClr val="FAFD00"/>
                </a:solidFill>
                <a:latin typeface="Arial" charset="0"/>
              </a:rPr>
              <a:t>(</a:t>
            </a:r>
            <a:r>
              <a:rPr lang="ja-JP" altLang="en-US" sz="3200" b="1">
                <a:solidFill>
                  <a:srgbClr val="FAFD00"/>
                </a:solidFill>
                <a:latin typeface="Arial" charset="0"/>
              </a:rPr>
              <a:t>“</a:t>
            </a:r>
            <a:r>
              <a:rPr lang="en-US" sz="3200" b="1">
                <a:solidFill>
                  <a:srgbClr val="FAFD00"/>
                </a:solidFill>
                <a:latin typeface="Arial" charset="0"/>
              </a:rPr>
              <a:t>Kokolo </a:t>
            </a:r>
            <a:r>
              <a:rPr lang="ja-JP" altLang="en-US" sz="3200" b="1">
                <a:solidFill>
                  <a:srgbClr val="FAFD00"/>
                </a:solidFill>
                <a:latin typeface="Arial" charset="0"/>
              </a:rPr>
              <a:t>”</a:t>
            </a:r>
            <a:r>
              <a:rPr lang="en-US" sz="3200" b="1">
                <a:solidFill>
                  <a:srgbClr val="FAFD00"/>
                </a:solidFill>
                <a:latin typeface="Arial" charset="0"/>
              </a:rPr>
              <a:t>)</a:t>
            </a:r>
            <a:endParaRPr lang="en-US" sz="2400">
              <a:solidFill>
                <a:srgbClr val="00FF00"/>
              </a:solidFill>
              <a:latin typeface="Arial" charset="0"/>
            </a:endParaRPr>
          </a:p>
        </p:txBody>
      </p:sp>
      <p:sp>
        <p:nvSpPr>
          <p:cNvPr id="631826" name="Line 18"/>
          <p:cNvSpPr>
            <a:spLocks noChangeShapeType="1"/>
          </p:cNvSpPr>
          <p:nvPr/>
        </p:nvSpPr>
        <p:spPr bwMode="auto">
          <a:xfrm flipH="1">
            <a:off x="2300288" y="2468563"/>
            <a:ext cx="2238375" cy="1203325"/>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
        <p:nvSpPr>
          <p:cNvPr id="631827" name="Line 19"/>
          <p:cNvSpPr>
            <a:spLocks noChangeShapeType="1"/>
          </p:cNvSpPr>
          <p:nvPr/>
        </p:nvSpPr>
        <p:spPr bwMode="auto">
          <a:xfrm flipH="1">
            <a:off x="4538663" y="2451100"/>
            <a:ext cx="0" cy="1246188"/>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
        <p:nvSpPr>
          <p:cNvPr id="631828" name="Line 20"/>
          <p:cNvSpPr>
            <a:spLocks noChangeShapeType="1"/>
          </p:cNvSpPr>
          <p:nvPr/>
        </p:nvSpPr>
        <p:spPr bwMode="auto">
          <a:xfrm>
            <a:off x="4524375" y="2465388"/>
            <a:ext cx="2163763" cy="1206500"/>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
        <p:nvSpPr>
          <p:cNvPr id="631829" name="AutoShape 21"/>
          <p:cNvSpPr>
            <a:spLocks noChangeArrowheads="1"/>
          </p:cNvSpPr>
          <p:nvPr/>
        </p:nvSpPr>
        <p:spPr bwMode="auto">
          <a:xfrm>
            <a:off x="3554413" y="4370388"/>
            <a:ext cx="2009775" cy="1657350"/>
          </a:xfrm>
          <a:prstGeom prst="roundRect">
            <a:avLst>
              <a:gd name="adj" fmla="val 16667"/>
            </a:avLst>
          </a:prstGeom>
          <a:noFill/>
          <a:ln w="5715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631830" name="Rectangle 22"/>
          <p:cNvSpPr>
            <a:spLocks noChangeArrowheads="1"/>
          </p:cNvSpPr>
          <p:nvPr/>
        </p:nvSpPr>
        <p:spPr bwMode="auto">
          <a:xfrm>
            <a:off x="8081963" y="6526213"/>
            <a:ext cx="339725" cy="268287"/>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25</a:t>
            </a:r>
          </a:p>
        </p:txBody>
      </p:sp>
      <p:sp>
        <p:nvSpPr>
          <p:cNvPr id="53268" name="Text Box 23"/>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b="1">
                <a:solidFill>
                  <a:schemeClr val="tx1"/>
                </a:solidFill>
                <a:latin typeface="Arial" charset="0"/>
              </a:rPr>
              <a:t>Handbook pg. 32-37</a:t>
            </a:r>
          </a:p>
        </p:txBody>
      </p:sp>
    </p:spTree>
  </p:cSld>
  <p:clrMapOvr>
    <a:masterClrMapping/>
  </p:clrMapOvr>
  <p:transition spd="med">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631829"/>
                                        </p:tgtEl>
                                        <p:attrNameLst>
                                          <p:attrName>style.visibility</p:attrName>
                                        </p:attrNameLst>
                                      </p:cBhvr>
                                      <p:to>
                                        <p:strVal val="visible"/>
                                      </p:to>
                                    </p:set>
                                    <p:anim calcmode="lin" valueType="num">
                                      <p:cBhvr>
                                        <p:cTn id="7" dur="500" fill="hold"/>
                                        <p:tgtEl>
                                          <p:spTgt spid="631829"/>
                                        </p:tgtEl>
                                        <p:attrNameLst>
                                          <p:attrName>ppt_w</p:attrName>
                                        </p:attrNameLst>
                                      </p:cBhvr>
                                      <p:tavLst>
                                        <p:tav tm="0">
                                          <p:val>
                                            <p:fltVal val="0"/>
                                          </p:val>
                                        </p:tav>
                                        <p:tav tm="100000">
                                          <p:val>
                                            <p:strVal val="#ppt_w"/>
                                          </p:val>
                                        </p:tav>
                                      </p:tavLst>
                                    </p:anim>
                                    <p:anim calcmode="lin" valueType="num">
                                      <p:cBhvr>
                                        <p:cTn id="8" dur="500" fill="hold"/>
                                        <p:tgtEl>
                                          <p:spTgt spid="631829"/>
                                        </p:tgtEl>
                                        <p:attrNameLst>
                                          <p:attrName>ppt_h</p:attrName>
                                        </p:attrNameLst>
                                      </p:cBhvr>
                                      <p:tavLst>
                                        <p:tav tm="0">
                                          <p:val>
                                            <p:fltVal val="0"/>
                                          </p:val>
                                        </p:tav>
                                        <p:tav tm="100000">
                                          <p:val>
                                            <p:strVal val="#ppt_h"/>
                                          </p:val>
                                        </p:tav>
                                      </p:tavLst>
                                    </p:anim>
                                    <p:anim calcmode="lin" valueType="num">
                                      <p:cBhvr>
                                        <p:cTn id="9" dur="500" fill="hold"/>
                                        <p:tgtEl>
                                          <p:spTgt spid="631829"/>
                                        </p:tgtEl>
                                        <p:attrNameLst>
                                          <p:attrName>ppt_x</p:attrName>
                                        </p:attrNameLst>
                                      </p:cBhvr>
                                      <p:tavLst>
                                        <p:tav tm="0">
                                          <p:val>
                                            <p:fltVal val="0.5"/>
                                          </p:val>
                                        </p:tav>
                                        <p:tav tm="100000">
                                          <p:val>
                                            <p:strVal val="#ppt_x"/>
                                          </p:val>
                                        </p:tav>
                                      </p:tavLst>
                                    </p:anim>
                                    <p:anim calcmode="lin" valueType="num">
                                      <p:cBhvr>
                                        <p:cTn id="10" dur="500" fill="hold"/>
                                        <p:tgtEl>
                                          <p:spTgt spid="63182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182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2" descr="Jerusalem area aerial from s, tb q010703"/>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6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5298" name="Rectangle 12"/>
          <p:cNvSpPr>
            <a:spLocks noChangeArrowheads="1"/>
          </p:cNvSpPr>
          <p:nvPr/>
        </p:nvSpPr>
        <p:spPr bwMode="auto">
          <a:xfrm>
            <a:off x="387350" y="5140325"/>
            <a:ext cx="8440738" cy="1474788"/>
          </a:xfrm>
          <a:prstGeom prst="rect">
            <a:avLst/>
          </a:prstGeom>
          <a:solidFill>
            <a:schemeClr val="bg2">
              <a:alpha val="50195"/>
            </a:scheme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74467" name="Rectangle 3"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pPr>
              <a:defRPr/>
            </a:pPr>
            <a:r>
              <a:rPr lang="en-US" sz="2800">
                <a:solidFill>
                  <a:schemeClr val="bg1"/>
                </a:solidFill>
                <a:effectLst>
                  <a:outerShdw blurRad="38100" dist="38100" dir="2700000" algn="tl">
                    <a:srgbClr val="DDDDDD"/>
                  </a:outerShdw>
                </a:effectLst>
                <a:latin typeface="Times" charset="0"/>
              </a:rPr>
              <a:t>Jerusalem area aerial from south</a:t>
            </a:r>
            <a:endParaRPr lang="en-US">
              <a:effectLst>
                <a:outerShdw blurRad="38100" dist="38100" dir="2700000" algn="tl">
                  <a:srgbClr val="DDDDDD"/>
                </a:outerShdw>
              </a:effectLst>
              <a:latin typeface="Times" charset="0"/>
            </a:endParaRPr>
          </a:p>
        </p:txBody>
      </p:sp>
      <p:sp>
        <p:nvSpPr>
          <p:cNvPr id="574469" name="AutoShape 5"/>
          <p:cNvSpPr>
            <a:spLocks noChangeArrowheads="1"/>
          </p:cNvSpPr>
          <p:nvPr/>
        </p:nvSpPr>
        <p:spPr bwMode="auto">
          <a:xfrm>
            <a:off x="2967038" y="2427288"/>
            <a:ext cx="2192337" cy="1284287"/>
          </a:xfrm>
          <a:prstGeom prst="roundRect">
            <a:avLst>
              <a:gd name="adj" fmla="val 16667"/>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574470" name="Text Box 6"/>
          <p:cNvSpPr txBox="1">
            <a:spLocks noChangeArrowheads="1"/>
          </p:cNvSpPr>
          <p:nvPr/>
        </p:nvSpPr>
        <p:spPr bwMode="auto">
          <a:xfrm>
            <a:off x="190500" y="4972050"/>
            <a:ext cx="8743950" cy="143192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4400" b="1">
                <a:solidFill>
                  <a:srgbClr val="FFEA18"/>
                </a:solidFill>
                <a:ea typeface="+mn-ea"/>
                <a:cs typeface="+mn-cs"/>
              </a:rPr>
              <a:t>Jerusalem: akhrupeino kokhru Temple Mount dzii</a:t>
            </a:r>
          </a:p>
        </p:txBody>
      </p:sp>
      <p:sp>
        <p:nvSpPr>
          <p:cNvPr id="55302" name="Text Box 7"/>
          <p:cNvSpPr txBox="1">
            <a:spLocks noChangeArrowheads="1"/>
          </p:cNvSpPr>
          <p:nvPr/>
        </p:nvSpPr>
        <p:spPr bwMode="auto">
          <a:xfrm>
            <a:off x="479425" y="657701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900" b="1">
                <a:solidFill>
                  <a:srgbClr val="FFFFFF"/>
                </a:solidFill>
                <a:latin typeface="Arial" charset="0"/>
              </a:rPr>
              <a:t>©2004 TBBMI</a:t>
            </a:r>
          </a:p>
        </p:txBody>
      </p:sp>
      <p:sp>
        <p:nvSpPr>
          <p:cNvPr id="574472" name="Rectangle 8"/>
          <p:cNvSpPr>
            <a:spLocks noChangeArrowheads="1"/>
          </p:cNvSpPr>
          <p:nvPr/>
        </p:nvSpPr>
        <p:spPr bwMode="auto">
          <a:xfrm>
            <a:off x="7553325" y="6532563"/>
            <a:ext cx="736600" cy="268287"/>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7.2.03d.</a:t>
            </a:r>
          </a:p>
        </p:txBody>
      </p:sp>
      <p:sp>
        <p:nvSpPr>
          <p:cNvPr id="574473" name="Rectangle 9"/>
          <p:cNvSpPr>
            <a:spLocks noChangeArrowheads="1"/>
          </p:cNvSpPr>
          <p:nvPr/>
        </p:nvSpPr>
        <p:spPr bwMode="auto">
          <a:xfrm>
            <a:off x="8081963" y="6529388"/>
            <a:ext cx="339725" cy="268287"/>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26</a:t>
            </a:r>
          </a:p>
        </p:txBody>
      </p:sp>
      <p:sp>
        <p:nvSpPr>
          <p:cNvPr id="574477" name="Text Box 13"/>
          <p:cNvSpPr txBox="1">
            <a:spLocks noChangeArrowheads="1"/>
          </p:cNvSpPr>
          <p:nvPr/>
        </p:nvSpPr>
        <p:spPr bwMode="auto">
          <a:xfrm>
            <a:off x="1765300" y="0"/>
            <a:ext cx="4062413" cy="336550"/>
          </a:xfrm>
          <a:prstGeom prst="rect">
            <a:avLst/>
          </a:prstGeom>
          <a:noFill/>
          <a:ln w="12700">
            <a:noFill/>
            <a:miter lim="800000"/>
            <a:headEnd/>
            <a:tailEnd/>
          </a:ln>
          <a:effectLst>
            <a:outerShdw blurRad="63500" dist="53882" dir="2700000" algn="ctr" rotWithShape="0">
              <a:srgbClr val="000000">
                <a:alpha val="74998"/>
              </a:srgbClr>
            </a:outerShdw>
          </a:effectLst>
        </p:spPr>
        <p:txBody>
          <a:bodyPr>
            <a:spAutoFit/>
          </a:bodyPr>
          <a:lstStyle/>
          <a:p>
            <a:pPr>
              <a:spcBef>
                <a:spcPct val="50000"/>
              </a:spcBef>
              <a:defRPr/>
            </a:pPr>
            <a:r>
              <a:rPr lang="en-US" sz="1600" b="1">
                <a:solidFill>
                  <a:schemeClr val="tx1"/>
                </a:solidFill>
                <a:ea typeface="+mn-ea"/>
                <a:cs typeface="+mn-cs"/>
              </a:rPr>
              <a:t>2 Sam. 24:18-24; 2 Pfu. 3:1</a:t>
            </a:r>
          </a:p>
        </p:txBody>
      </p:sp>
      <p:sp>
        <p:nvSpPr>
          <p:cNvPr id="55306" name="Text Box 15"/>
          <p:cNvSpPr txBox="1">
            <a:spLocks noChangeArrowheads="1"/>
          </p:cNvSpPr>
          <p:nvPr/>
        </p:nvSpPr>
        <p:spPr bwMode="auto">
          <a:xfrm>
            <a:off x="8591550" y="6427788"/>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2000">
                <a:solidFill>
                  <a:srgbClr val="FFFFFF"/>
                </a:solidFill>
                <a:latin typeface="Arial" charset="0"/>
              </a:rPr>
              <a:t>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74469"/>
                                        </p:tgtEl>
                                        <p:attrNameLst>
                                          <p:attrName>style.visibility</p:attrName>
                                        </p:attrNameLst>
                                      </p:cBhvr>
                                      <p:to>
                                        <p:strVal val="visible"/>
                                      </p:to>
                                    </p:set>
                                    <p:animEffect transition="in" filter="dissolve">
                                      <p:cBhvr>
                                        <p:cTn id="7" dur="500"/>
                                        <p:tgtEl>
                                          <p:spTgt spid="5744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446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90" name="Rectangle 2"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pPr>
              <a:defRPr/>
            </a:pPr>
            <a:r>
              <a:rPr lang="en-US" sz="2800">
                <a:solidFill>
                  <a:schemeClr val="bg1"/>
                </a:solidFill>
                <a:effectLst>
                  <a:outerShdw blurRad="38100" dist="38100" dir="2700000" algn="tl">
                    <a:srgbClr val="DDDDDD"/>
                  </a:outerShdw>
                </a:effectLst>
                <a:latin typeface="Times" charset="0"/>
              </a:rPr>
              <a:t>Old City aerial from north</a:t>
            </a:r>
            <a:endParaRPr lang="en-US">
              <a:effectLst>
                <a:outerShdw blurRad="38100" dist="38100" dir="2700000" algn="tl">
                  <a:srgbClr val="DDDDDD"/>
                </a:outerShdw>
              </a:effectLst>
              <a:latin typeface="Times" charset="0"/>
            </a:endParaRPr>
          </a:p>
        </p:txBody>
      </p:sp>
      <p:pic>
        <p:nvPicPr>
          <p:cNvPr id="57346" name="Picture 3" descr="Old City aerial from north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1588"/>
            <a:ext cx="9144000" cy="6861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347" name="Rectangle 9"/>
          <p:cNvSpPr>
            <a:spLocks noChangeArrowheads="1"/>
          </p:cNvSpPr>
          <p:nvPr/>
        </p:nvSpPr>
        <p:spPr bwMode="auto">
          <a:xfrm>
            <a:off x="439738" y="5070475"/>
            <a:ext cx="8353425" cy="1474788"/>
          </a:xfrm>
          <a:prstGeom prst="rect">
            <a:avLst/>
          </a:prstGeom>
          <a:solidFill>
            <a:schemeClr val="bg2">
              <a:alpha val="50195"/>
            </a:scheme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75493" name="Text Box 5"/>
          <p:cNvSpPr txBox="1">
            <a:spLocks noChangeArrowheads="1"/>
          </p:cNvSpPr>
          <p:nvPr/>
        </p:nvSpPr>
        <p:spPr bwMode="auto">
          <a:xfrm>
            <a:off x="249238" y="4865688"/>
            <a:ext cx="8640762" cy="143192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4400" b="1">
                <a:solidFill>
                  <a:srgbClr val="FFEA18"/>
                </a:solidFill>
                <a:ea typeface="+mn-ea"/>
                <a:cs typeface="+mn-cs"/>
              </a:rPr>
              <a:t> Temple Mount: Jiiphe thofi no mozhu kocho totsii fii</a:t>
            </a:r>
          </a:p>
        </p:txBody>
      </p:sp>
      <p:sp>
        <p:nvSpPr>
          <p:cNvPr id="57349" name="Text Box 6"/>
          <p:cNvSpPr txBox="1">
            <a:spLocks noChangeArrowheads="1"/>
          </p:cNvSpPr>
          <p:nvPr/>
        </p:nvSpPr>
        <p:spPr bwMode="auto">
          <a:xfrm>
            <a:off x="479425" y="657701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900" b="1">
                <a:solidFill>
                  <a:srgbClr val="FFFFFF"/>
                </a:solidFill>
                <a:latin typeface="Arial" charset="0"/>
              </a:rPr>
              <a:t>©2004 TBBMI</a:t>
            </a:r>
          </a:p>
        </p:txBody>
      </p:sp>
      <p:sp>
        <p:nvSpPr>
          <p:cNvPr id="575495" name="Rectangle 7"/>
          <p:cNvSpPr>
            <a:spLocks noChangeArrowheads="1"/>
          </p:cNvSpPr>
          <p:nvPr/>
        </p:nvSpPr>
        <p:spPr bwMode="auto">
          <a:xfrm>
            <a:off x="7553325" y="6532563"/>
            <a:ext cx="736600" cy="268287"/>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7.2.03d.</a:t>
            </a:r>
          </a:p>
        </p:txBody>
      </p:sp>
      <p:sp>
        <p:nvSpPr>
          <p:cNvPr id="575496" name="Rectangle 8"/>
          <p:cNvSpPr>
            <a:spLocks noChangeArrowheads="1"/>
          </p:cNvSpPr>
          <p:nvPr/>
        </p:nvSpPr>
        <p:spPr bwMode="auto">
          <a:xfrm>
            <a:off x="8081963" y="6529388"/>
            <a:ext cx="339725" cy="268287"/>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27</a:t>
            </a:r>
          </a:p>
        </p:txBody>
      </p:sp>
      <p:sp>
        <p:nvSpPr>
          <p:cNvPr id="575499" name="Text Box 11"/>
          <p:cNvSpPr txBox="1">
            <a:spLocks noChangeArrowheads="1"/>
          </p:cNvSpPr>
          <p:nvPr/>
        </p:nvSpPr>
        <p:spPr bwMode="auto">
          <a:xfrm>
            <a:off x="1765300" y="0"/>
            <a:ext cx="4062413" cy="336550"/>
          </a:xfrm>
          <a:prstGeom prst="rect">
            <a:avLst/>
          </a:prstGeom>
          <a:noFill/>
          <a:ln w="12700">
            <a:noFill/>
            <a:miter lim="800000"/>
            <a:headEnd/>
            <a:tailEnd/>
          </a:ln>
          <a:effectLst>
            <a:outerShdw blurRad="63500" dist="71842" dir="2700000" algn="ctr" rotWithShape="0">
              <a:srgbClr val="000000">
                <a:alpha val="74998"/>
              </a:srgbClr>
            </a:outerShdw>
          </a:effectLst>
        </p:spPr>
        <p:txBody>
          <a:bodyPr>
            <a:spAutoFit/>
          </a:bodyPr>
          <a:lstStyle/>
          <a:p>
            <a:pPr>
              <a:spcBef>
                <a:spcPct val="50000"/>
              </a:spcBef>
              <a:defRPr/>
            </a:pPr>
            <a:r>
              <a:rPr lang="en-US" sz="1600" b="1">
                <a:solidFill>
                  <a:schemeClr val="tx1"/>
                </a:solidFill>
                <a:ea typeface="+mn-ea"/>
                <a:cs typeface="+mn-cs"/>
              </a:rPr>
              <a:t>2 Sam. 24:18-24; 2 Pfu. 3:1</a:t>
            </a:r>
          </a:p>
        </p:txBody>
      </p:sp>
      <p:sp>
        <p:nvSpPr>
          <p:cNvPr id="575500" name="AutoShape 12"/>
          <p:cNvSpPr>
            <a:spLocks noChangeArrowheads="1"/>
          </p:cNvSpPr>
          <p:nvPr/>
        </p:nvSpPr>
        <p:spPr bwMode="auto">
          <a:xfrm>
            <a:off x="2967038" y="2427288"/>
            <a:ext cx="2192337" cy="1284287"/>
          </a:xfrm>
          <a:prstGeom prst="roundRect">
            <a:avLst>
              <a:gd name="adj" fmla="val 16667"/>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7" name="Group 2"/>
          <p:cNvGrpSpPr>
            <a:grpSpLocks/>
          </p:cNvGrpSpPr>
          <p:nvPr/>
        </p:nvGrpSpPr>
        <p:grpSpPr bwMode="auto">
          <a:xfrm>
            <a:off x="4130675" y="546100"/>
            <a:ext cx="1089025" cy="5762625"/>
            <a:chOff x="2602" y="344"/>
            <a:chExt cx="686" cy="3630"/>
          </a:xfrm>
        </p:grpSpPr>
        <p:sp>
          <p:nvSpPr>
            <p:cNvPr id="4287" name="Freeform 3"/>
            <p:cNvSpPr>
              <a:spLocks/>
            </p:cNvSpPr>
            <p:nvPr/>
          </p:nvSpPr>
          <p:spPr bwMode="auto">
            <a:xfrm>
              <a:off x="3113" y="135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288" name="AutoShape 4"/>
            <p:cNvSpPr>
              <a:spLocks noChangeArrowheads="1"/>
            </p:cNvSpPr>
            <p:nvPr/>
          </p:nvSpPr>
          <p:spPr bwMode="auto">
            <a:xfrm>
              <a:off x="2665" y="1290"/>
              <a:ext cx="460" cy="569"/>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289" name="Rectangle 5"/>
            <p:cNvSpPr>
              <a:spLocks noChangeArrowheads="1"/>
            </p:cNvSpPr>
            <p:nvPr/>
          </p:nvSpPr>
          <p:spPr bwMode="auto">
            <a:xfrm>
              <a:off x="2664" y="1389"/>
              <a:ext cx="600" cy="66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290" name="Freeform 6"/>
            <p:cNvSpPr>
              <a:spLocks/>
            </p:cNvSpPr>
            <p:nvPr/>
          </p:nvSpPr>
          <p:spPr bwMode="auto">
            <a:xfrm>
              <a:off x="3039" y="224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291" name="Rectangle 7"/>
            <p:cNvSpPr>
              <a:spLocks noChangeArrowheads="1"/>
            </p:cNvSpPr>
            <p:nvPr/>
          </p:nvSpPr>
          <p:spPr bwMode="auto">
            <a:xfrm>
              <a:off x="2775" y="2456"/>
              <a:ext cx="192"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292" name="Freeform 8"/>
            <p:cNvSpPr>
              <a:spLocks/>
            </p:cNvSpPr>
            <p:nvPr/>
          </p:nvSpPr>
          <p:spPr bwMode="auto">
            <a:xfrm>
              <a:off x="3036" y="2223"/>
              <a:ext cx="148" cy="76"/>
            </a:xfrm>
            <a:custGeom>
              <a:avLst/>
              <a:gdLst>
                <a:gd name="T0" fmla="*/ 147 w 129"/>
                <a:gd name="T1" fmla="*/ 74 h 49"/>
                <a:gd name="T2" fmla="*/ 0 w 129"/>
                <a:gd name="T3" fmla="*/ 74 h 49"/>
                <a:gd name="T4" fmla="*/ 0 w 129"/>
                <a:gd name="T5" fmla="*/ 0 h 49"/>
                <a:gd name="T6" fmla="*/ 147 w 129"/>
                <a:gd name="T7" fmla="*/ 74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293" name="AutoShape 9"/>
            <p:cNvSpPr>
              <a:spLocks noChangeArrowheads="1"/>
            </p:cNvSpPr>
            <p:nvPr/>
          </p:nvSpPr>
          <p:spPr bwMode="auto">
            <a:xfrm>
              <a:off x="2672" y="2169"/>
              <a:ext cx="460"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294" name="Rectangle 10"/>
            <p:cNvSpPr>
              <a:spLocks noChangeArrowheads="1"/>
            </p:cNvSpPr>
            <p:nvPr/>
          </p:nvSpPr>
          <p:spPr bwMode="auto">
            <a:xfrm>
              <a:off x="2673" y="2262"/>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295" name="Rectangle 11"/>
            <p:cNvSpPr>
              <a:spLocks noChangeArrowheads="1"/>
            </p:cNvSpPr>
            <p:nvPr/>
          </p:nvSpPr>
          <p:spPr bwMode="auto">
            <a:xfrm>
              <a:off x="2743" y="2425"/>
              <a:ext cx="324" cy="120"/>
            </a:xfrm>
            <a:prstGeom prst="rect">
              <a:avLst/>
            </a:prstGeom>
            <a:solidFill>
              <a:srgbClr val="FFFF00"/>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anchor="ctr"/>
            <a:lstStyle/>
            <a:p>
              <a:endParaRPr lang="en-US"/>
            </a:p>
          </p:txBody>
        </p:sp>
        <p:sp>
          <p:nvSpPr>
            <p:cNvPr id="4296" name="AutoShape 12"/>
            <p:cNvSpPr>
              <a:spLocks noChangeArrowheads="1"/>
            </p:cNvSpPr>
            <p:nvPr/>
          </p:nvSpPr>
          <p:spPr bwMode="auto">
            <a:xfrm>
              <a:off x="2639" y="355"/>
              <a:ext cx="460" cy="687"/>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297" name="Rectangle 13"/>
            <p:cNvSpPr>
              <a:spLocks noChangeArrowheads="1"/>
            </p:cNvSpPr>
            <p:nvPr/>
          </p:nvSpPr>
          <p:spPr bwMode="auto">
            <a:xfrm>
              <a:off x="2638" y="471"/>
              <a:ext cx="600" cy="71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298" name="AutoShape 14"/>
            <p:cNvSpPr>
              <a:spLocks noChangeArrowheads="1"/>
            </p:cNvSpPr>
            <p:nvPr/>
          </p:nvSpPr>
          <p:spPr bwMode="auto">
            <a:xfrm>
              <a:off x="2649" y="369"/>
              <a:ext cx="438" cy="686"/>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4299" name="AutoShape 15"/>
            <p:cNvSpPr>
              <a:spLocks noChangeArrowheads="1"/>
            </p:cNvSpPr>
            <p:nvPr/>
          </p:nvSpPr>
          <p:spPr bwMode="auto">
            <a:xfrm>
              <a:off x="2675" y="1306"/>
              <a:ext cx="438" cy="569"/>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4300" name="AutoShape 16"/>
            <p:cNvSpPr>
              <a:spLocks noChangeArrowheads="1"/>
            </p:cNvSpPr>
            <p:nvPr/>
          </p:nvSpPr>
          <p:spPr bwMode="auto">
            <a:xfrm>
              <a:off x="2686" y="2189"/>
              <a:ext cx="434" cy="183"/>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4301" name="Rectangle 17"/>
            <p:cNvSpPr>
              <a:spLocks noChangeArrowheads="1"/>
            </p:cNvSpPr>
            <p:nvPr/>
          </p:nvSpPr>
          <p:spPr bwMode="auto">
            <a:xfrm>
              <a:off x="2815" y="3288"/>
              <a:ext cx="160" cy="73"/>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302" name="Rectangle 18"/>
            <p:cNvSpPr>
              <a:spLocks noChangeArrowheads="1"/>
            </p:cNvSpPr>
            <p:nvPr/>
          </p:nvSpPr>
          <p:spPr bwMode="auto">
            <a:xfrm>
              <a:off x="2780" y="3258"/>
              <a:ext cx="186"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40</a:t>
              </a:r>
            </a:p>
          </p:txBody>
        </p:sp>
        <p:sp>
          <p:nvSpPr>
            <p:cNvPr id="4303" name="AutoShape 19"/>
            <p:cNvSpPr>
              <a:spLocks noChangeArrowheads="1"/>
            </p:cNvSpPr>
            <p:nvPr/>
          </p:nvSpPr>
          <p:spPr bwMode="auto">
            <a:xfrm>
              <a:off x="2672" y="2692"/>
              <a:ext cx="460" cy="2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304" name="Rectangle 20"/>
            <p:cNvSpPr>
              <a:spLocks noChangeArrowheads="1"/>
            </p:cNvSpPr>
            <p:nvPr/>
          </p:nvSpPr>
          <p:spPr bwMode="auto">
            <a:xfrm>
              <a:off x="2671" y="2792"/>
              <a:ext cx="600" cy="72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305" name="AutoShape 21"/>
            <p:cNvSpPr>
              <a:spLocks noChangeArrowheads="1"/>
            </p:cNvSpPr>
            <p:nvPr/>
          </p:nvSpPr>
          <p:spPr bwMode="auto">
            <a:xfrm>
              <a:off x="2684" y="2710"/>
              <a:ext cx="440" cy="212"/>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4306" name="Freeform 22"/>
            <p:cNvSpPr>
              <a:spLocks/>
            </p:cNvSpPr>
            <p:nvPr/>
          </p:nvSpPr>
          <p:spPr bwMode="auto">
            <a:xfrm>
              <a:off x="3041" y="364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307" name="Rectangle 23"/>
            <p:cNvSpPr>
              <a:spLocks noChangeArrowheads="1"/>
            </p:cNvSpPr>
            <p:nvPr/>
          </p:nvSpPr>
          <p:spPr bwMode="auto">
            <a:xfrm>
              <a:off x="2777" y="3854"/>
              <a:ext cx="192"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308" name="Freeform 24"/>
            <p:cNvSpPr>
              <a:spLocks/>
            </p:cNvSpPr>
            <p:nvPr/>
          </p:nvSpPr>
          <p:spPr bwMode="auto">
            <a:xfrm>
              <a:off x="3038" y="3621"/>
              <a:ext cx="148" cy="76"/>
            </a:xfrm>
            <a:custGeom>
              <a:avLst/>
              <a:gdLst>
                <a:gd name="T0" fmla="*/ 147 w 129"/>
                <a:gd name="T1" fmla="*/ 74 h 49"/>
                <a:gd name="T2" fmla="*/ 0 w 129"/>
                <a:gd name="T3" fmla="*/ 74 h 49"/>
                <a:gd name="T4" fmla="*/ 0 w 129"/>
                <a:gd name="T5" fmla="*/ 0 h 49"/>
                <a:gd name="T6" fmla="*/ 147 w 129"/>
                <a:gd name="T7" fmla="*/ 74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309" name="AutoShape 25"/>
            <p:cNvSpPr>
              <a:spLocks noChangeArrowheads="1"/>
            </p:cNvSpPr>
            <p:nvPr/>
          </p:nvSpPr>
          <p:spPr bwMode="auto">
            <a:xfrm>
              <a:off x="2678" y="3567"/>
              <a:ext cx="464"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310" name="Rectangle 26"/>
            <p:cNvSpPr>
              <a:spLocks noChangeArrowheads="1"/>
            </p:cNvSpPr>
            <p:nvPr/>
          </p:nvSpPr>
          <p:spPr bwMode="auto">
            <a:xfrm>
              <a:off x="2675" y="3660"/>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311" name="Rectangle 27"/>
            <p:cNvSpPr>
              <a:spLocks noChangeArrowheads="1"/>
            </p:cNvSpPr>
            <p:nvPr/>
          </p:nvSpPr>
          <p:spPr bwMode="auto">
            <a:xfrm>
              <a:off x="2745" y="3823"/>
              <a:ext cx="324" cy="120"/>
            </a:xfrm>
            <a:prstGeom prst="rect">
              <a:avLst/>
            </a:prstGeom>
            <a:solidFill>
              <a:srgbClr val="FFFF00"/>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anchor="ctr"/>
            <a:lstStyle/>
            <a:p>
              <a:endParaRPr lang="en-US"/>
            </a:p>
          </p:txBody>
        </p:sp>
        <p:sp>
          <p:nvSpPr>
            <p:cNvPr id="4312" name="AutoShape 28"/>
            <p:cNvSpPr>
              <a:spLocks noChangeArrowheads="1"/>
            </p:cNvSpPr>
            <p:nvPr/>
          </p:nvSpPr>
          <p:spPr bwMode="auto">
            <a:xfrm>
              <a:off x="2688" y="3583"/>
              <a:ext cx="448" cy="183"/>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4313" name="Line 29"/>
            <p:cNvSpPr>
              <a:spLocks noChangeShapeType="1"/>
            </p:cNvSpPr>
            <p:nvPr/>
          </p:nvSpPr>
          <p:spPr bwMode="auto">
            <a:xfrm>
              <a:off x="2667" y="644"/>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14" name="Line 30"/>
            <p:cNvSpPr>
              <a:spLocks noChangeShapeType="1"/>
            </p:cNvSpPr>
            <p:nvPr/>
          </p:nvSpPr>
          <p:spPr bwMode="auto">
            <a:xfrm>
              <a:off x="2667" y="74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15" name="Line 31"/>
            <p:cNvSpPr>
              <a:spLocks noChangeShapeType="1"/>
            </p:cNvSpPr>
            <p:nvPr/>
          </p:nvSpPr>
          <p:spPr bwMode="auto">
            <a:xfrm>
              <a:off x="2667" y="844"/>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16" name="Line 32"/>
            <p:cNvSpPr>
              <a:spLocks noChangeShapeType="1"/>
            </p:cNvSpPr>
            <p:nvPr/>
          </p:nvSpPr>
          <p:spPr bwMode="auto">
            <a:xfrm>
              <a:off x="2670" y="94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17" name="Line 33"/>
            <p:cNvSpPr>
              <a:spLocks noChangeShapeType="1"/>
            </p:cNvSpPr>
            <p:nvPr/>
          </p:nvSpPr>
          <p:spPr bwMode="auto">
            <a:xfrm>
              <a:off x="2667" y="1052"/>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18" name="Line 34"/>
            <p:cNvSpPr>
              <a:spLocks noChangeShapeType="1"/>
            </p:cNvSpPr>
            <p:nvPr/>
          </p:nvSpPr>
          <p:spPr bwMode="auto">
            <a:xfrm>
              <a:off x="2667" y="114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19" name="Rectangle 35"/>
            <p:cNvSpPr>
              <a:spLocks noChangeArrowheads="1"/>
            </p:cNvSpPr>
            <p:nvPr/>
          </p:nvSpPr>
          <p:spPr bwMode="auto">
            <a:xfrm>
              <a:off x="2741" y="538"/>
              <a:ext cx="454"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1st  Kama</a:t>
              </a:r>
            </a:p>
          </p:txBody>
        </p:sp>
        <p:sp>
          <p:nvSpPr>
            <p:cNvPr id="4320" name="Rectangle 36"/>
            <p:cNvSpPr>
              <a:spLocks noChangeArrowheads="1"/>
            </p:cNvSpPr>
            <p:nvPr/>
          </p:nvSpPr>
          <p:spPr bwMode="auto">
            <a:xfrm>
              <a:off x="2690" y="634"/>
              <a:ext cx="598"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1st Oko kazhii</a:t>
              </a:r>
            </a:p>
          </p:txBody>
        </p:sp>
        <p:sp>
          <p:nvSpPr>
            <p:cNvPr id="4321" name="Rectangle 37"/>
            <p:cNvSpPr>
              <a:spLocks noChangeArrowheads="1"/>
            </p:cNvSpPr>
            <p:nvPr/>
          </p:nvSpPr>
          <p:spPr bwMode="auto">
            <a:xfrm>
              <a:off x="2695" y="738"/>
              <a:ext cx="518"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1st Chilimei</a:t>
              </a:r>
            </a:p>
          </p:txBody>
        </p:sp>
        <p:sp>
          <p:nvSpPr>
            <p:cNvPr id="4322" name="Rectangle 38"/>
            <p:cNvSpPr>
              <a:spLocks noChangeArrowheads="1"/>
            </p:cNvSpPr>
            <p:nvPr/>
          </p:nvSpPr>
          <p:spPr bwMode="auto">
            <a:xfrm>
              <a:off x="2690" y="842"/>
              <a:ext cx="518"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1st Sokatha</a:t>
              </a:r>
            </a:p>
          </p:txBody>
        </p:sp>
        <p:sp>
          <p:nvSpPr>
            <p:cNvPr id="4323" name="Rectangle 39"/>
            <p:cNvSpPr>
              <a:spLocks noChangeArrowheads="1"/>
            </p:cNvSpPr>
            <p:nvPr/>
          </p:nvSpPr>
          <p:spPr bwMode="auto">
            <a:xfrm>
              <a:off x="2627" y="938"/>
              <a:ext cx="55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Dzii Jii/Marei</a:t>
              </a:r>
            </a:p>
          </p:txBody>
        </p:sp>
        <p:sp>
          <p:nvSpPr>
            <p:cNvPr id="4324" name="Rectangle 40"/>
            <p:cNvSpPr>
              <a:spLocks noChangeArrowheads="1"/>
            </p:cNvSpPr>
            <p:nvPr/>
          </p:nvSpPr>
          <p:spPr bwMode="auto">
            <a:xfrm>
              <a:off x="2781" y="1042"/>
              <a:ext cx="482"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Out Kokhu</a:t>
              </a:r>
            </a:p>
          </p:txBody>
        </p:sp>
        <p:sp>
          <p:nvSpPr>
            <p:cNvPr id="4325" name="Rectangle 41"/>
            <p:cNvSpPr>
              <a:spLocks noChangeArrowheads="1"/>
            </p:cNvSpPr>
            <p:nvPr/>
          </p:nvSpPr>
          <p:spPr bwMode="auto">
            <a:xfrm>
              <a:off x="2607" y="344"/>
              <a:ext cx="635"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Chicago" charset="0"/>
                </a:rPr>
                <a:t>CHIJIIPHE KOSO</a:t>
              </a:r>
            </a:p>
          </p:txBody>
        </p:sp>
        <p:sp>
          <p:nvSpPr>
            <p:cNvPr id="4326" name="Rectangle 42"/>
            <p:cNvSpPr>
              <a:spLocks noChangeArrowheads="1"/>
            </p:cNvSpPr>
            <p:nvPr/>
          </p:nvSpPr>
          <p:spPr bwMode="auto">
            <a:xfrm>
              <a:off x="2602" y="458"/>
              <a:ext cx="620"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1st Pfoto ea NIto</a:t>
              </a:r>
            </a:p>
          </p:txBody>
        </p:sp>
        <p:sp>
          <p:nvSpPr>
            <p:cNvPr id="4327" name="Line 43"/>
            <p:cNvSpPr>
              <a:spLocks noChangeShapeType="1"/>
            </p:cNvSpPr>
            <p:nvPr/>
          </p:nvSpPr>
          <p:spPr bwMode="auto">
            <a:xfrm>
              <a:off x="2703" y="1642"/>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28" name="Line 44"/>
            <p:cNvSpPr>
              <a:spLocks noChangeShapeType="1"/>
            </p:cNvSpPr>
            <p:nvPr/>
          </p:nvSpPr>
          <p:spPr bwMode="auto">
            <a:xfrm>
              <a:off x="2703" y="1770"/>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29" name="Rectangle 45"/>
            <p:cNvSpPr>
              <a:spLocks noChangeArrowheads="1"/>
            </p:cNvSpPr>
            <p:nvPr/>
          </p:nvSpPr>
          <p:spPr bwMode="auto">
            <a:xfrm>
              <a:off x="2907" y="1670"/>
              <a:ext cx="208"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330" name="Rectangle 46"/>
            <p:cNvSpPr>
              <a:spLocks noChangeArrowheads="1"/>
            </p:cNvSpPr>
            <p:nvPr/>
          </p:nvSpPr>
          <p:spPr bwMode="auto">
            <a:xfrm>
              <a:off x="2749" y="1531"/>
              <a:ext cx="433"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O - O - S</a:t>
              </a:r>
            </a:p>
          </p:txBody>
        </p:sp>
        <p:sp>
          <p:nvSpPr>
            <p:cNvPr id="4331" name="Rectangle 47"/>
            <p:cNvSpPr>
              <a:spLocks noChangeArrowheads="1"/>
            </p:cNvSpPr>
            <p:nvPr/>
          </p:nvSpPr>
          <p:spPr bwMode="auto">
            <a:xfrm>
              <a:off x="2812" y="1771"/>
              <a:ext cx="282"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J - E</a:t>
              </a:r>
            </a:p>
          </p:txBody>
        </p:sp>
        <p:sp>
          <p:nvSpPr>
            <p:cNvPr id="4332" name="Rectangle 48"/>
            <p:cNvSpPr>
              <a:spLocks noChangeArrowheads="1"/>
            </p:cNvSpPr>
            <p:nvPr/>
          </p:nvSpPr>
          <p:spPr bwMode="auto">
            <a:xfrm>
              <a:off x="2846" y="1891"/>
              <a:ext cx="202"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12</a:t>
              </a:r>
            </a:p>
          </p:txBody>
        </p:sp>
        <p:sp>
          <p:nvSpPr>
            <p:cNvPr id="4333" name="Rectangle 49"/>
            <p:cNvSpPr>
              <a:spLocks noChangeArrowheads="1"/>
            </p:cNvSpPr>
            <p:nvPr/>
          </p:nvSpPr>
          <p:spPr bwMode="auto">
            <a:xfrm>
              <a:off x="2742" y="1414"/>
              <a:ext cx="358"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Kokolo</a:t>
              </a:r>
            </a:p>
          </p:txBody>
        </p:sp>
        <p:sp>
          <p:nvSpPr>
            <p:cNvPr id="4334" name="Rectangle 50"/>
            <p:cNvSpPr>
              <a:spLocks noChangeArrowheads="1"/>
            </p:cNvSpPr>
            <p:nvPr/>
          </p:nvSpPr>
          <p:spPr bwMode="auto">
            <a:xfrm>
              <a:off x="2634" y="1274"/>
              <a:ext cx="486"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ABRAHAM</a:t>
              </a:r>
            </a:p>
          </p:txBody>
        </p:sp>
        <p:sp>
          <p:nvSpPr>
            <p:cNvPr id="4335" name="Rectangle 51"/>
            <p:cNvSpPr>
              <a:spLocks noChangeArrowheads="1"/>
            </p:cNvSpPr>
            <p:nvPr/>
          </p:nvSpPr>
          <p:spPr bwMode="auto">
            <a:xfrm>
              <a:off x="2834" y="1653"/>
              <a:ext cx="229"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I - I</a:t>
              </a:r>
            </a:p>
          </p:txBody>
        </p:sp>
        <p:sp>
          <p:nvSpPr>
            <p:cNvPr id="4336" name="Line 52"/>
            <p:cNvSpPr>
              <a:spLocks noChangeShapeType="1"/>
            </p:cNvSpPr>
            <p:nvPr/>
          </p:nvSpPr>
          <p:spPr bwMode="auto">
            <a:xfrm>
              <a:off x="2701" y="241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37" name="Line 53"/>
            <p:cNvSpPr>
              <a:spLocks noChangeShapeType="1"/>
            </p:cNvSpPr>
            <p:nvPr/>
          </p:nvSpPr>
          <p:spPr bwMode="auto">
            <a:xfrm>
              <a:off x="2699" y="252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38" name="Rectangle 54"/>
            <p:cNvSpPr>
              <a:spLocks noChangeArrowheads="1"/>
            </p:cNvSpPr>
            <p:nvPr/>
          </p:nvSpPr>
          <p:spPr bwMode="auto">
            <a:xfrm>
              <a:off x="2694" y="2152"/>
              <a:ext cx="406"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JOSEPH</a:t>
              </a:r>
            </a:p>
          </p:txBody>
        </p:sp>
        <p:sp>
          <p:nvSpPr>
            <p:cNvPr id="4339" name="Rectangle 55"/>
            <p:cNvSpPr>
              <a:spLocks noChangeArrowheads="1"/>
            </p:cNvSpPr>
            <p:nvPr/>
          </p:nvSpPr>
          <p:spPr bwMode="auto">
            <a:xfrm>
              <a:off x="2724" y="2301"/>
              <a:ext cx="442"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Kobukola</a:t>
              </a:r>
            </a:p>
          </p:txBody>
        </p:sp>
        <p:sp>
          <p:nvSpPr>
            <p:cNvPr id="4340" name="Rectangle 56"/>
            <p:cNvSpPr>
              <a:spLocks noChangeArrowheads="1"/>
            </p:cNvSpPr>
            <p:nvPr/>
          </p:nvSpPr>
          <p:spPr bwMode="auto">
            <a:xfrm>
              <a:off x="2856" y="2420"/>
              <a:ext cx="234"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430</a:t>
              </a:r>
            </a:p>
          </p:txBody>
        </p:sp>
        <p:sp>
          <p:nvSpPr>
            <p:cNvPr id="4341" name="Line 57"/>
            <p:cNvSpPr>
              <a:spLocks noChangeShapeType="1"/>
            </p:cNvSpPr>
            <p:nvPr/>
          </p:nvSpPr>
          <p:spPr bwMode="auto">
            <a:xfrm>
              <a:off x="2699" y="1522"/>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42" name="Line 58"/>
            <p:cNvSpPr>
              <a:spLocks noChangeShapeType="1"/>
            </p:cNvSpPr>
            <p:nvPr/>
          </p:nvSpPr>
          <p:spPr bwMode="auto">
            <a:xfrm>
              <a:off x="2699" y="1886"/>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43" name="Line 59"/>
            <p:cNvSpPr>
              <a:spLocks noChangeShapeType="1"/>
            </p:cNvSpPr>
            <p:nvPr/>
          </p:nvSpPr>
          <p:spPr bwMode="auto">
            <a:xfrm>
              <a:off x="2699" y="2010"/>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44" name="Line 60"/>
            <p:cNvSpPr>
              <a:spLocks noChangeShapeType="1"/>
            </p:cNvSpPr>
            <p:nvPr/>
          </p:nvSpPr>
          <p:spPr bwMode="auto">
            <a:xfrm>
              <a:off x="2699" y="2932"/>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45" name="Line 61"/>
            <p:cNvSpPr>
              <a:spLocks noChangeShapeType="1"/>
            </p:cNvSpPr>
            <p:nvPr/>
          </p:nvSpPr>
          <p:spPr bwMode="auto">
            <a:xfrm>
              <a:off x="2699" y="3044"/>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46" name="Line 62"/>
            <p:cNvSpPr>
              <a:spLocks noChangeShapeType="1"/>
            </p:cNvSpPr>
            <p:nvPr/>
          </p:nvSpPr>
          <p:spPr bwMode="auto">
            <a:xfrm>
              <a:off x="2699" y="3156"/>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47" name="Line 63"/>
            <p:cNvSpPr>
              <a:spLocks noChangeShapeType="1"/>
            </p:cNvSpPr>
            <p:nvPr/>
          </p:nvSpPr>
          <p:spPr bwMode="auto">
            <a:xfrm>
              <a:off x="2699" y="3268"/>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48" name="Line 64"/>
            <p:cNvSpPr>
              <a:spLocks noChangeShapeType="1"/>
            </p:cNvSpPr>
            <p:nvPr/>
          </p:nvSpPr>
          <p:spPr bwMode="auto">
            <a:xfrm>
              <a:off x="2707" y="3380"/>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49" name="Rectangle 65"/>
            <p:cNvSpPr>
              <a:spLocks noChangeArrowheads="1"/>
            </p:cNvSpPr>
            <p:nvPr/>
          </p:nvSpPr>
          <p:spPr bwMode="auto">
            <a:xfrm>
              <a:off x="2708" y="2674"/>
              <a:ext cx="374"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MOSES</a:t>
              </a:r>
            </a:p>
          </p:txBody>
        </p:sp>
        <p:sp>
          <p:nvSpPr>
            <p:cNvPr id="4350" name="Rectangle 66"/>
            <p:cNvSpPr>
              <a:spLocks noChangeArrowheads="1"/>
            </p:cNvSpPr>
            <p:nvPr/>
          </p:nvSpPr>
          <p:spPr bwMode="auto">
            <a:xfrm>
              <a:off x="2802" y="2934"/>
              <a:ext cx="286"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Sinai</a:t>
              </a:r>
            </a:p>
          </p:txBody>
        </p:sp>
        <p:sp>
          <p:nvSpPr>
            <p:cNvPr id="4351" name="Rectangle 67"/>
            <p:cNvSpPr>
              <a:spLocks noChangeArrowheads="1"/>
            </p:cNvSpPr>
            <p:nvPr/>
          </p:nvSpPr>
          <p:spPr bwMode="auto">
            <a:xfrm>
              <a:off x="2751" y="3050"/>
              <a:ext cx="414"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M - M - C</a:t>
              </a:r>
            </a:p>
          </p:txBody>
        </p:sp>
        <p:sp>
          <p:nvSpPr>
            <p:cNvPr id="4352" name="Rectangle 68"/>
            <p:cNvSpPr>
              <a:spLocks noChangeArrowheads="1"/>
            </p:cNvSpPr>
            <p:nvPr/>
          </p:nvSpPr>
          <p:spPr bwMode="auto">
            <a:xfrm>
              <a:off x="2648" y="3158"/>
              <a:ext cx="638"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Kadesh Barnea</a:t>
              </a:r>
            </a:p>
          </p:txBody>
        </p:sp>
        <p:sp>
          <p:nvSpPr>
            <p:cNvPr id="4353" name="Rectangle 69"/>
            <p:cNvSpPr>
              <a:spLocks noChangeArrowheads="1"/>
            </p:cNvSpPr>
            <p:nvPr/>
          </p:nvSpPr>
          <p:spPr bwMode="auto">
            <a:xfrm>
              <a:off x="2872" y="3274"/>
              <a:ext cx="194"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40</a:t>
              </a:r>
            </a:p>
          </p:txBody>
        </p:sp>
        <p:sp>
          <p:nvSpPr>
            <p:cNvPr id="4354" name="Rectangle 70"/>
            <p:cNvSpPr>
              <a:spLocks noChangeArrowheads="1"/>
            </p:cNvSpPr>
            <p:nvPr/>
          </p:nvSpPr>
          <p:spPr bwMode="auto">
            <a:xfrm>
              <a:off x="2724" y="3382"/>
              <a:ext cx="498"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5 Ochikape</a:t>
              </a:r>
            </a:p>
          </p:txBody>
        </p:sp>
        <p:sp>
          <p:nvSpPr>
            <p:cNvPr id="4355" name="Line 71"/>
            <p:cNvSpPr>
              <a:spLocks noChangeShapeType="1"/>
            </p:cNvSpPr>
            <p:nvPr/>
          </p:nvSpPr>
          <p:spPr bwMode="auto">
            <a:xfrm>
              <a:off x="2695" y="3492"/>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56" name="Rectangle 72"/>
            <p:cNvSpPr>
              <a:spLocks noChangeArrowheads="1"/>
            </p:cNvSpPr>
            <p:nvPr/>
          </p:nvSpPr>
          <p:spPr bwMode="auto">
            <a:xfrm>
              <a:off x="2779" y="2826"/>
              <a:ext cx="39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Takapra</a:t>
              </a:r>
            </a:p>
          </p:txBody>
        </p:sp>
        <p:sp>
          <p:nvSpPr>
            <p:cNvPr id="4357" name="Line 73"/>
            <p:cNvSpPr>
              <a:spLocks noChangeShapeType="1"/>
            </p:cNvSpPr>
            <p:nvPr/>
          </p:nvSpPr>
          <p:spPr bwMode="auto">
            <a:xfrm>
              <a:off x="2667" y="560"/>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58" name="Line 74"/>
            <p:cNvSpPr>
              <a:spLocks noChangeShapeType="1"/>
            </p:cNvSpPr>
            <p:nvPr/>
          </p:nvSpPr>
          <p:spPr bwMode="auto">
            <a:xfrm>
              <a:off x="2695" y="3800"/>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59" name="Line 75"/>
            <p:cNvSpPr>
              <a:spLocks noChangeShapeType="1"/>
            </p:cNvSpPr>
            <p:nvPr/>
          </p:nvSpPr>
          <p:spPr bwMode="auto">
            <a:xfrm>
              <a:off x="2695" y="3920"/>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60" name="Rectangle 76"/>
            <p:cNvSpPr>
              <a:spLocks noChangeArrowheads="1"/>
            </p:cNvSpPr>
            <p:nvPr/>
          </p:nvSpPr>
          <p:spPr bwMode="auto">
            <a:xfrm>
              <a:off x="2697" y="3550"/>
              <a:ext cx="414"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JOSHUA</a:t>
              </a:r>
            </a:p>
          </p:txBody>
        </p:sp>
        <p:sp>
          <p:nvSpPr>
            <p:cNvPr id="4361" name="Rectangle 77"/>
            <p:cNvSpPr>
              <a:spLocks noChangeArrowheads="1"/>
            </p:cNvSpPr>
            <p:nvPr/>
          </p:nvSpPr>
          <p:spPr bwMode="auto">
            <a:xfrm>
              <a:off x="2738" y="3686"/>
              <a:ext cx="418"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Jeriko/Ai</a:t>
              </a:r>
            </a:p>
          </p:txBody>
        </p:sp>
        <p:sp>
          <p:nvSpPr>
            <p:cNvPr id="4362" name="Rectangle 78"/>
            <p:cNvSpPr>
              <a:spLocks noChangeArrowheads="1"/>
            </p:cNvSpPr>
            <p:nvPr/>
          </p:nvSpPr>
          <p:spPr bwMode="auto">
            <a:xfrm>
              <a:off x="2686" y="3806"/>
              <a:ext cx="494"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Oji Dadutie</a:t>
              </a:r>
            </a:p>
          </p:txBody>
        </p:sp>
      </p:grpSp>
      <p:sp>
        <p:nvSpPr>
          <p:cNvPr id="4098" name="AutoShape 79"/>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4099" name="Freeform 80"/>
          <p:cNvSpPr>
            <a:spLocks/>
          </p:cNvSpPr>
          <p:nvPr/>
        </p:nvSpPr>
        <p:spPr bwMode="auto">
          <a:xfrm>
            <a:off x="6424613" y="41910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00" name="Freeform 81"/>
          <p:cNvSpPr>
            <a:spLocks/>
          </p:cNvSpPr>
          <p:nvPr/>
        </p:nvSpPr>
        <p:spPr bwMode="auto">
          <a:xfrm>
            <a:off x="6424613" y="41529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01" name="Freeform 82"/>
          <p:cNvSpPr>
            <a:spLocks/>
          </p:cNvSpPr>
          <p:nvPr/>
        </p:nvSpPr>
        <p:spPr bwMode="auto">
          <a:xfrm>
            <a:off x="6424613" y="40259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02" name="Freeform 83"/>
          <p:cNvSpPr>
            <a:spLocks/>
          </p:cNvSpPr>
          <p:nvPr/>
        </p:nvSpPr>
        <p:spPr bwMode="auto">
          <a:xfrm>
            <a:off x="6424613" y="39878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03" name="Freeform 84"/>
          <p:cNvSpPr>
            <a:spLocks/>
          </p:cNvSpPr>
          <p:nvPr/>
        </p:nvSpPr>
        <p:spPr bwMode="auto">
          <a:xfrm>
            <a:off x="6424613" y="38608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04" name="Freeform 85"/>
          <p:cNvSpPr>
            <a:spLocks/>
          </p:cNvSpPr>
          <p:nvPr/>
        </p:nvSpPr>
        <p:spPr bwMode="auto">
          <a:xfrm>
            <a:off x="6424613" y="38227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05" name="Freeform 86"/>
          <p:cNvSpPr>
            <a:spLocks/>
          </p:cNvSpPr>
          <p:nvPr/>
        </p:nvSpPr>
        <p:spPr bwMode="auto">
          <a:xfrm>
            <a:off x="6424613" y="36957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06" name="Freeform 87"/>
          <p:cNvSpPr>
            <a:spLocks/>
          </p:cNvSpPr>
          <p:nvPr/>
        </p:nvSpPr>
        <p:spPr bwMode="auto">
          <a:xfrm>
            <a:off x="6424613" y="36576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07" name="Freeform 88"/>
          <p:cNvSpPr>
            <a:spLocks/>
          </p:cNvSpPr>
          <p:nvPr/>
        </p:nvSpPr>
        <p:spPr bwMode="auto">
          <a:xfrm>
            <a:off x="6424613" y="35306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08" name="Freeform 89"/>
          <p:cNvSpPr>
            <a:spLocks/>
          </p:cNvSpPr>
          <p:nvPr/>
        </p:nvSpPr>
        <p:spPr bwMode="auto">
          <a:xfrm>
            <a:off x="6424613" y="3479800"/>
            <a:ext cx="26987" cy="39688"/>
          </a:xfrm>
          <a:custGeom>
            <a:avLst/>
            <a:gdLst>
              <a:gd name="T0" fmla="*/ 0 w 17"/>
              <a:gd name="T1" fmla="*/ 38100 h 25"/>
              <a:gd name="T2" fmla="*/ 0 w 17"/>
              <a:gd name="T3" fmla="*/ 0 h 25"/>
              <a:gd name="T4" fmla="*/ 7937 w 17"/>
              <a:gd name="T5" fmla="*/ 0 h 25"/>
              <a:gd name="T6" fmla="*/ 25400 w 17"/>
              <a:gd name="T7" fmla="*/ 0 h 25"/>
              <a:gd name="T8" fmla="*/ 25400 w 17"/>
              <a:gd name="T9" fmla="*/ 38100 h 25"/>
              <a:gd name="T10" fmla="*/ 7937 w 17"/>
              <a:gd name="T11" fmla="*/ 38100 h 25"/>
              <a:gd name="T12" fmla="*/ 0 w 17"/>
              <a:gd name="T13" fmla="*/ 38100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09" name="Freeform 90"/>
          <p:cNvSpPr>
            <a:spLocks/>
          </p:cNvSpPr>
          <p:nvPr/>
        </p:nvSpPr>
        <p:spPr bwMode="auto">
          <a:xfrm>
            <a:off x="6424613" y="33528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10" name="Freeform 91"/>
          <p:cNvSpPr>
            <a:spLocks/>
          </p:cNvSpPr>
          <p:nvPr/>
        </p:nvSpPr>
        <p:spPr bwMode="auto">
          <a:xfrm>
            <a:off x="6424613" y="33147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11" name="Freeform 92"/>
          <p:cNvSpPr>
            <a:spLocks/>
          </p:cNvSpPr>
          <p:nvPr/>
        </p:nvSpPr>
        <p:spPr bwMode="auto">
          <a:xfrm>
            <a:off x="6424613" y="31877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12" name="Freeform 93"/>
          <p:cNvSpPr>
            <a:spLocks/>
          </p:cNvSpPr>
          <p:nvPr/>
        </p:nvSpPr>
        <p:spPr bwMode="auto">
          <a:xfrm>
            <a:off x="6424613" y="31496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13" name="Freeform 94"/>
          <p:cNvSpPr>
            <a:spLocks/>
          </p:cNvSpPr>
          <p:nvPr/>
        </p:nvSpPr>
        <p:spPr bwMode="auto">
          <a:xfrm>
            <a:off x="6424613" y="30226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14" name="Freeform 95"/>
          <p:cNvSpPr>
            <a:spLocks/>
          </p:cNvSpPr>
          <p:nvPr/>
        </p:nvSpPr>
        <p:spPr bwMode="auto">
          <a:xfrm>
            <a:off x="6424613" y="29845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15" name="Freeform 96"/>
          <p:cNvSpPr>
            <a:spLocks/>
          </p:cNvSpPr>
          <p:nvPr/>
        </p:nvSpPr>
        <p:spPr bwMode="auto">
          <a:xfrm>
            <a:off x="6424613" y="28575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16" name="Freeform 97"/>
          <p:cNvSpPr>
            <a:spLocks/>
          </p:cNvSpPr>
          <p:nvPr/>
        </p:nvSpPr>
        <p:spPr bwMode="auto">
          <a:xfrm>
            <a:off x="6424613" y="28194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17" name="Freeform 98"/>
          <p:cNvSpPr>
            <a:spLocks/>
          </p:cNvSpPr>
          <p:nvPr/>
        </p:nvSpPr>
        <p:spPr bwMode="auto">
          <a:xfrm>
            <a:off x="6424613" y="26924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18" name="Freeform 99"/>
          <p:cNvSpPr>
            <a:spLocks/>
          </p:cNvSpPr>
          <p:nvPr/>
        </p:nvSpPr>
        <p:spPr bwMode="auto">
          <a:xfrm>
            <a:off x="6424613" y="2641600"/>
            <a:ext cx="26987" cy="39688"/>
          </a:xfrm>
          <a:custGeom>
            <a:avLst/>
            <a:gdLst>
              <a:gd name="T0" fmla="*/ 0 w 17"/>
              <a:gd name="T1" fmla="*/ 38100 h 25"/>
              <a:gd name="T2" fmla="*/ 0 w 17"/>
              <a:gd name="T3" fmla="*/ 0 h 25"/>
              <a:gd name="T4" fmla="*/ 7937 w 17"/>
              <a:gd name="T5" fmla="*/ 0 h 25"/>
              <a:gd name="T6" fmla="*/ 25400 w 17"/>
              <a:gd name="T7" fmla="*/ 0 h 25"/>
              <a:gd name="T8" fmla="*/ 25400 w 17"/>
              <a:gd name="T9" fmla="*/ 38100 h 25"/>
              <a:gd name="T10" fmla="*/ 7937 w 17"/>
              <a:gd name="T11" fmla="*/ 38100 h 25"/>
              <a:gd name="T12" fmla="*/ 0 w 17"/>
              <a:gd name="T13" fmla="*/ 38100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19" name="Freeform 100"/>
          <p:cNvSpPr>
            <a:spLocks/>
          </p:cNvSpPr>
          <p:nvPr/>
        </p:nvSpPr>
        <p:spPr bwMode="auto">
          <a:xfrm>
            <a:off x="6424613" y="25146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20" name="Freeform 101"/>
          <p:cNvSpPr>
            <a:spLocks/>
          </p:cNvSpPr>
          <p:nvPr/>
        </p:nvSpPr>
        <p:spPr bwMode="auto">
          <a:xfrm>
            <a:off x="6424613" y="24765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21" name="Freeform 102"/>
          <p:cNvSpPr>
            <a:spLocks/>
          </p:cNvSpPr>
          <p:nvPr/>
        </p:nvSpPr>
        <p:spPr bwMode="auto">
          <a:xfrm>
            <a:off x="6424613" y="23495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22" name="Freeform 103"/>
          <p:cNvSpPr>
            <a:spLocks/>
          </p:cNvSpPr>
          <p:nvPr/>
        </p:nvSpPr>
        <p:spPr bwMode="auto">
          <a:xfrm>
            <a:off x="6424613" y="23114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23" name="Freeform 104"/>
          <p:cNvSpPr>
            <a:spLocks/>
          </p:cNvSpPr>
          <p:nvPr/>
        </p:nvSpPr>
        <p:spPr bwMode="auto">
          <a:xfrm>
            <a:off x="6424613" y="21844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24" name="Freeform 105"/>
          <p:cNvSpPr>
            <a:spLocks/>
          </p:cNvSpPr>
          <p:nvPr/>
        </p:nvSpPr>
        <p:spPr bwMode="auto">
          <a:xfrm>
            <a:off x="6424613" y="21463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25" name="Freeform 106"/>
          <p:cNvSpPr>
            <a:spLocks/>
          </p:cNvSpPr>
          <p:nvPr/>
        </p:nvSpPr>
        <p:spPr bwMode="auto">
          <a:xfrm>
            <a:off x="6424613" y="20193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26" name="Freeform 107"/>
          <p:cNvSpPr>
            <a:spLocks/>
          </p:cNvSpPr>
          <p:nvPr/>
        </p:nvSpPr>
        <p:spPr bwMode="auto">
          <a:xfrm>
            <a:off x="6424613" y="19812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27" name="Freeform 108"/>
          <p:cNvSpPr>
            <a:spLocks/>
          </p:cNvSpPr>
          <p:nvPr/>
        </p:nvSpPr>
        <p:spPr bwMode="auto">
          <a:xfrm>
            <a:off x="6424613" y="18542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28" name="Freeform 109"/>
          <p:cNvSpPr>
            <a:spLocks/>
          </p:cNvSpPr>
          <p:nvPr/>
        </p:nvSpPr>
        <p:spPr bwMode="auto">
          <a:xfrm>
            <a:off x="6424613" y="18161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29" name="Freeform 110"/>
          <p:cNvSpPr>
            <a:spLocks/>
          </p:cNvSpPr>
          <p:nvPr/>
        </p:nvSpPr>
        <p:spPr bwMode="auto">
          <a:xfrm>
            <a:off x="6424613" y="16891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30" name="Freeform 111"/>
          <p:cNvSpPr>
            <a:spLocks/>
          </p:cNvSpPr>
          <p:nvPr/>
        </p:nvSpPr>
        <p:spPr bwMode="auto">
          <a:xfrm>
            <a:off x="6424613" y="1638300"/>
            <a:ext cx="26987" cy="39688"/>
          </a:xfrm>
          <a:custGeom>
            <a:avLst/>
            <a:gdLst>
              <a:gd name="T0" fmla="*/ 0 w 17"/>
              <a:gd name="T1" fmla="*/ 38100 h 25"/>
              <a:gd name="T2" fmla="*/ 0 w 17"/>
              <a:gd name="T3" fmla="*/ 0 h 25"/>
              <a:gd name="T4" fmla="*/ 7937 w 17"/>
              <a:gd name="T5" fmla="*/ 0 h 25"/>
              <a:gd name="T6" fmla="*/ 25400 w 17"/>
              <a:gd name="T7" fmla="*/ 0 h 25"/>
              <a:gd name="T8" fmla="*/ 25400 w 17"/>
              <a:gd name="T9" fmla="*/ 38100 h 25"/>
              <a:gd name="T10" fmla="*/ 7937 w 17"/>
              <a:gd name="T11" fmla="*/ 38100 h 25"/>
              <a:gd name="T12" fmla="*/ 0 w 17"/>
              <a:gd name="T13" fmla="*/ 38100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31" name="Freeform 112"/>
          <p:cNvSpPr>
            <a:spLocks/>
          </p:cNvSpPr>
          <p:nvPr/>
        </p:nvSpPr>
        <p:spPr bwMode="auto">
          <a:xfrm>
            <a:off x="6424613" y="15113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32" name="Freeform 113"/>
          <p:cNvSpPr>
            <a:spLocks/>
          </p:cNvSpPr>
          <p:nvPr/>
        </p:nvSpPr>
        <p:spPr bwMode="auto">
          <a:xfrm>
            <a:off x="6424613" y="14732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33" name="Freeform 114"/>
          <p:cNvSpPr>
            <a:spLocks/>
          </p:cNvSpPr>
          <p:nvPr/>
        </p:nvSpPr>
        <p:spPr bwMode="auto">
          <a:xfrm>
            <a:off x="6424613" y="13462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34" name="Freeform 115"/>
          <p:cNvSpPr>
            <a:spLocks/>
          </p:cNvSpPr>
          <p:nvPr/>
        </p:nvSpPr>
        <p:spPr bwMode="auto">
          <a:xfrm>
            <a:off x="6424613" y="13081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35" name="Freeform 116"/>
          <p:cNvSpPr>
            <a:spLocks/>
          </p:cNvSpPr>
          <p:nvPr/>
        </p:nvSpPr>
        <p:spPr bwMode="auto">
          <a:xfrm>
            <a:off x="6424613" y="11811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36" name="Freeform 117"/>
          <p:cNvSpPr>
            <a:spLocks/>
          </p:cNvSpPr>
          <p:nvPr/>
        </p:nvSpPr>
        <p:spPr bwMode="auto">
          <a:xfrm>
            <a:off x="6424613" y="120015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37" name="Freeform 118"/>
          <p:cNvSpPr>
            <a:spLocks/>
          </p:cNvSpPr>
          <p:nvPr/>
        </p:nvSpPr>
        <p:spPr bwMode="auto">
          <a:xfrm>
            <a:off x="6424613" y="107315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38" name="Freeform 119"/>
          <p:cNvSpPr>
            <a:spLocks/>
          </p:cNvSpPr>
          <p:nvPr/>
        </p:nvSpPr>
        <p:spPr bwMode="auto">
          <a:xfrm>
            <a:off x="6424613" y="103505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39" name="Freeform 120"/>
          <p:cNvSpPr>
            <a:spLocks/>
          </p:cNvSpPr>
          <p:nvPr/>
        </p:nvSpPr>
        <p:spPr bwMode="auto">
          <a:xfrm>
            <a:off x="6424613" y="90805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40" name="Freeform 121"/>
          <p:cNvSpPr>
            <a:spLocks/>
          </p:cNvSpPr>
          <p:nvPr/>
        </p:nvSpPr>
        <p:spPr bwMode="auto">
          <a:xfrm>
            <a:off x="6424613" y="857250"/>
            <a:ext cx="26987" cy="39688"/>
          </a:xfrm>
          <a:custGeom>
            <a:avLst/>
            <a:gdLst>
              <a:gd name="T0" fmla="*/ 0 w 17"/>
              <a:gd name="T1" fmla="*/ 38100 h 25"/>
              <a:gd name="T2" fmla="*/ 0 w 17"/>
              <a:gd name="T3" fmla="*/ 0 h 25"/>
              <a:gd name="T4" fmla="*/ 7937 w 17"/>
              <a:gd name="T5" fmla="*/ 0 h 25"/>
              <a:gd name="T6" fmla="*/ 25400 w 17"/>
              <a:gd name="T7" fmla="*/ 0 h 25"/>
              <a:gd name="T8" fmla="*/ 25400 w 17"/>
              <a:gd name="T9" fmla="*/ 38100 h 25"/>
              <a:gd name="T10" fmla="*/ 7937 w 17"/>
              <a:gd name="T11" fmla="*/ 38100 h 25"/>
              <a:gd name="T12" fmla="*/ 0 w 17"/>
              <a:gd name="T13" fmla="*/ 38100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41" name="Freeform 122"/>
          <p:cNvSpPr>
            <a:spLocks/>
          </p:cNvSpPr>
          <p:nvPr/>
        </p:nvSpPr>
        <p:spPr bwMode="auto">
          <a:xfrm>
            <a:off x="6424613" y="73025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42" name="Freeform 126"/>
          <p:cNvSpPr>
            <a:spLocks/>
          </p:cNvSpPr>
          <p:nvPr/>
        </p:nvSpPr>
        <p:spPr bwMode="auto">
          <a:xfrm>
            <a:off x="7326313" y="3429000"/>
            <a:ext cx="204787" cy="65088"/>
          </a:xfrm>
          <a:custGeom>
            <a:avLst/>
            <a:gdLst>
              <a:gd name="T0" fmla="*/ 203200 w 129"/>
              <a:gd name="T1" fmla="*/ 63500 h 41"/>
              <a:gd name="T2" fmla="*/ 0 w 129"/>
              <a:gd name="T3" fmla="*/ 63500 h 41"/>
              <a:gd name="T4" fmla="*/ 0 w 129"/>
              <a:gd name="T5" fmla="*/ 0 h 41"/>
              <a:gd name="T6" fmla="*/ 203200 w 129"/>
              <a:gd name="T7" fmla="*/ 6350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pic>
        <p:nvPicPr>
          <p:cNvPr id="4143" name="Picture 129"/>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17913" y="3022600"/>
            <a:ext cx="342900" cy="193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4144" name="Line 130"/>
          <p:cNvSpPr>
            <a:spLocks noChangeShapeType="1"/>
          </p:cNvSpPr>
          <p:nvPr/>
        </p:nvSpPr>
        <p:spPr bwMode="auto">
          <a:xfrm>
            <a:off x="6615113" y="1447800"/>
            <a:ext cx="73660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25400">
                <a:solidFill>
                  <a:srgbClr val="000000"/>
                </a:solidFill>
                <a:round/>
                <a:headEnd/>
                <a:tailEnd/>
              </a14:hiddenLine>
            </a:ext>
          </a:extLst>
        </p:spPr>
        <p:txBody>
          <a:bodyPr wrap="none" anchor="ctr"/>
          <a:lstStyle/>
          <a:p>
            <a:endParaRPr lang="en-US"/>
          </a:p>
        </p:txBody>
      </p:sp>
      <p:sp>
        <p:nvSpPr>
          <p:cNvPr id="4145" name="Freeform 131"/>
          <p:cNvSpPr>
            <a:spLocks/>
          </p:cNvSpPr>
          <p:nvPr/>
        </p:nvSpPr>
        <p:spPr bwMode="auto">
          <a:xfrm>
            <a:off x="7351713" y="1397000"/>
            <a:ext cx="204787" cy="77788"/>
          </a:xfrm>
          <a:custGeom>
            <a:avLst/>
            <a:gdLst>
              <a:gd name="T0" fmla="*/ 203200 w 129"/>
              <a:gd name="T1" fmla="*/ 76200 h 49"/>
              <a:gd name="T2" fmla="*/ 0 w 129"/>
              <a:gd name="T3" fmla="*/ 76200 h 49"/>
              <a:gd name="T4" fmla="*/ 0 w 129"/>
              <a:gd name="T5" fmla="*/ 0 h 49"/>
              <a:gd name="T6" fmla="*/ 203200 w 129"/>
              <a:gd name="T7" fmla="*/ 76200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46" name="Rectangle 132"/>
          <p:cNvSpPr>
            <a:spLocks noChangeArrowheads="1"/>
          </p:cNvSpPr>
          <p:nvPr/>
        </p:nvSpPr>
        <p:spPr bwMode="auto">
          <a:xfrm>
            <a:off x="3038475" y="434975"/>
            <a:ext cx="219075" cy="271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b="1">
                <a:solidFill>
                  <a:srgbClr val="000000"/>
                </a:solidFill>
                <a:latin typeface="Times" charset="0"/>
              </a:rPr>
              <a:t> </a:t>
            </a:r>
          </a:p>
        </p:txBody>
      </p:sp>
      <p:sp>
        <p:nvSpPr>
          <p:cNvPr id="4147" name="Rectangle 133"/>
          <p:cNvSpPr>
            <a:spLocks noChangeArrowheads="1"/>
          </p:cNvSpPr>
          <p:nvPr/>
        </p:nvSpPr>
        <p:spPr bwMode="auto">
          <a:xfrm>
            <a:off x="3189288" y="433388"/>
            <a:ext cx="2603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148" name="Rectangle 134"/>
          <p:cNvSpPr>
            <a:spLocks noChangeArrowheads="1"/>
          </p:cNvSpPr>
          <p:nvPr/>
        </p:nvSpPr>
        <p:spPr bwMode="auto">
          <a:xfrm>
            <a:off x="4281488" y="20638"/>
            <a:ext cx="32575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149" name="Rectangle 135"/>
          <p:cNvSpPr>
            <a:spLocks noChangeArrowheads="1"/>
          </p:cNvSpPr>
          <p:nvPr/>
        </p:nvSpPr>
        <p:spPr bwMode="auto">
          <a:xfrm>
            <a:off x="4484688" y="295275"/>
            <a:ext cx="28416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150" name="Rectangle 136"/>
          <p:cNvSpPr>
            <a:spLocks noChangeArrowheads="1"/>
          </p:cNvSpPr>
          <p:nvPr/>
        </p:nvSpPr>
        <p:spPr bwMode="auto">
          <a:xfrm>
            <a:off x="5310188" y="519113"/>
            <a:ext cx="76676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151" name="Rectangle 137"/>
          <p:cNvSpPr>
            <a:spLocks noChangeArrowheads="1"/>
          </p:cNvSpPr>
          <p:nvPr/>
        </p:nvSpPr>
        <p:spPr bwMode="auto">
          <a:xfrm>
            <a:off x="5894388" y="519113"/>
            <a:ext cx="13906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152" name="Rectangle 138"/>
          <p:cNvSpPr>
            <a:spLocks noChangeArrowheads="1"/>
          </p:cNvSpPr>
          <p:nvPr/>
        </p:nvSpPr>
        <p:spPr bwMode="auto">
          <a:xfrm>
            <a:off x="6238875" y="4462463"/>
            <a:ext cx="350838"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400" b="1">
                <a:solidFill>
                  <a:srgbClr val="000000"/>
                </a:solidFill>
                <a:latin typeface="Times" charset="0"/>
              </a:rPr>
              <a:t>S</a:t>
            </a:r>
          </a:p>
        </p:txBody>
      </p:sp>
      <p:sp>
        <p:nvSpPr>
          <p:cNvPr id="564363" name="Rectangle 139"/>
          <p:cNvSpPr>
            <a:spLocks noChangeArrowheads="1"/>
          </p:cNvSpPr>
          <p:nvPr/>
        </p:nvSpPr>
        <p:spPr bwMode="auto">
          <a:xfrm>
            <a:off x="4900613" y="1968500"/>
            <a:ext cx="792162"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a:solidFill>
                  <a:srgbClr val="FFFF00"/>
                </a:solidFill>
                <a:latin typeface="Times" charset="0"/>
                <a:ea typeface="+mn-ea"/>
                <a:cs typeface="+mn-cs"/>
              </a:rPr>
              <a:t>(2000 B.C.)</a:t>
            </a:r>
          </a:p>
        </p:txBody>
      </p:sp>
      <p:sp>
        <p:nvSpPr>
          <p:cNvPr id="564364" name="Rectangle 140"/>
          <p:cNvSpPr>
            <a:spLocks noChangeArrowheads="1"/>
          </p:cNvSpPr>
          <p:nvPr/>
        </p:nvSpPr>
        <p:spPr bwMode="auto">
          <a:xfrm>
            <a:off x="992188" y="2355850"/>
            <a:ext cx="25114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a:solidFill>
                  <a:srgbClr val="FAFD00"/>
                </a:solidFill>
                <a:latin typeface="Times" charset="0"/>
                <a:ea typeface="+mn-ea"/>
                <a:cs typeface="+mn-cs"/>
              </a:rPr>
              <a:t>C 7 M J </a:t>
            </a:r>
          </a:p>
        </p:txBody>
      </p:sp>
      <p:sp>
        <p:nvSpPr>
          <p:cNvPr id="564365" name="Rectangle 141"/>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charset="0"/>
                <a:ea typeface="+mn-ea"/>
                <a:cs typeface="+mn-cs"/>
              </a:rPr>
              <a:t>7</a:t>
            </a:r>
          </a:p>
        </p:txBody>
      </p:sp>
      <p:sp>
        <p:nvSpPr>
          <p:cNvPr id="564366" name="Rectangle 142"/>
          <p:cNvSpPr>
            <a:spLocks noChangeArrowheads="1"/>
          </p:cNvSpPr>
          <p:nvPr/>
        </p:nvSpPr>
        <p:spPr bwMode="auto">
          <a:xfrm>
            <a:off x="725488" y="3506788"/>
            <a:ext cx="34639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a:solidFill>
                  <a:srgbClr val="00FF00"/>
                </a:solidFill>
                <a:latin typeface="Times" charset="0"/>
                <a:ea typeface="+mn-ea"/>
                <a:cs typeface="+mn-cs"/>
              </a:rPr>
              <a:t>7 = 4 + 3 </a:t>
            </a:r>
          </a:p>
        </p:txBody>
      </p:sp>
      <p:sp>
        <p:nvSpPr>
          <p:cNvPr id="564367" name="Line 143"/>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564368" name="Rectangle 144"/>
          <p:cNvSpPr>
            <a:spLocks noChangeArrowheads="1"/>
          </p:cNvSpPr>
          <p:nvPr/>
        </p:nvSpPr>
        <p:spPr bwMode="auto">
          <a:xfrm>
            <a:off x="771525" y="3111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564369" name="Line 145"/>
          <p:cNvSpPr>
            <a:spLocks noChangeShapeType="1"/>
          </p:cNvSpPr>
          <p:nvPr/>
        </p:nvSpPr>
        <p:spPr bwMode="auto">
          <a:xfrm>
            <a:off x="1765300" y="2819400"/>
            <a:ext cx="279400" cy="0"/>
          </a:xfrm>
          <a:prstGeom prst="line">
            <a:avLst/>
          </a:prstGeom>
          <a:noFill/>
          <a:ln w="254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160" name="Rectangle 146"/>
          <p:cNvSpPr>
            <a:spLocks noChangeArrowheads="1"/>
          </p:cNvSpPr>
          <p:nvPr/>
        </p:nvSpPr>
        <p:spPr bwMode="auto">
          <a:xfrm>
            <a:off x="5930900" y="584200"/>
            <a:ext cx="511175" cy="3714750"/>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4371" name="Text Box 147"/>
          <p:cNvSpPr txBox="1">
            <a:spLocks noChangeArrowheads="1"/>
          </p:cNvSpPr>
          <p:nvPr/>
        </p:nvSpPr>
        <p:spPr bwMode="auto">
          <a:xfrm rot="16200000">
            <a:off x="4574381" y="2162970"/>
            <a:ext cx="3248025" cy="519112"/>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dirty="0">
                <a:solidFill>
                  <a:srgbClr val="EEFF4B"/>
                </a:solidFill>
                <a:latin typeface="Times" charset="0"/>
                <a:ea typeface="+mn-ea"/>
                <a:cs typeface="+mn-cs"/>
              </a:rPr>
              <a:t>3 SOCIETY</a:t>
            </a:r>
          </a:p>
        </p:txBody>
      </p:sp>
      <p:sp>
        <p:nvSpPr>
          <p:cNvPr id="4162" name="Rectangle 148"/>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4163" name="Rectangle 149"/>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4374" name="Text Box 150"/>
          <p:cNvSpPr txBox="1">
            <a:spLocks noChangeArrowheads="1"/>
          </p:cNvSpPr>
          <p:nvPr/>
        </p:nvSpPr>
        <p:spPr bwMode="auto">
          <a:xfrm rot="-5385664">
            <a:off x="5992019" y="4366419"/>
            <a:ext cx="444500" cy="51911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b="1">
                <a:solidFill>
                  <a:srgbClr val="EEFF4B"/>
                </a:solidFill>
                <a:latin typeface="Times" charset="0"/>
                <a:ea typeface="+mn-ea"/>
                <a:cs typeface="+mn-cs"/>
              </a:rPr>
              <a:t>M</a:t>
            </a:r>
          </a:p>
        </p:txBody>
      </p:sp>
      <p:sp>
        <p:nvSpPr>
          <p:cNvPr id="564375" name="Text Box 151"/>
          <p:cNvSpPr txBox="1">
            <a:spLocks noChangeArrowheads="1"/>
          </p:cNvSpPr>
          <p:nvPr/>
        </p:nvSpPr>
        <p:spPr bwMode="auto">
          <a:xfrm rot="-5400000">
            <a:off x="6016626" y="5424487"/>
            <a:ext cx="341312" cy="519113"/>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sz="2800" b="1">
                <a:solidFill>
                  <a:srgbClr val="EEFF4B"/>
                </a:solidFill>
                <a:latin typeface="Times" charset="0"/>
                <a:ea typeface="+mn-ea"/>
                <a:cs typeface="+mn-cs"/>
              </a:rPr>
              <a:t>J</a:t>
            </a:r>
          </a:p>
        </p:txBody>
      </p:sp>
      <p:sp>
        <p:nvSpPr>
          <p:cNvPr id="4166" name="Rectangle 152"/>
          <p:cNvSpPr>
            <a:spLocks noChangeArrowheads="1"/>
          </p:cNvSpPr>
          <p:nvPr/>
        </p:nvSpPr>
        <p:spPr bwMode="auto">
          <a:xfrm>
            <a:off x="3494088" y="2744788"/>
            <a:ext cx="511175" cy="277812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4377" name="Text Box 153"/>
          <p:cNvSpPr txBox="1">
            <a:spLocks noChangeArrowheads="1"/>
          </p:cNvSpPr>
          <p:nvPr/>
        </p:nvSpPr>
        <p:spPr bwMode="auto">
          <a:xfrm rot="-5388536">
            <a:off x="2817812" y="3870326"/>
            <a:ext cx="1966913" cy="519112"/>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b="1">
                <a:solidFill>
                  <a:srgbClr val="EEFF4B"/>
                </a:solidFill>
                <a:latin typeface="Times" charset="0"/>
                <a:ea typeface="+mn-ea"/>
                <a:cs typeface="+mn-cs"/>
              </a:rPr>
              <a:t>4 OMEI</a:t>
            </a:r>
          </a:p>
        </p:txBody>
      </p:sp>
      <p:sp>
        <p:nvSpPr>
          <p:cNvPr id="4168" name="Rectangle 154"/>
          <p:cNvSpPr>
            <a:spLocks noChangeArrowheads="1"/>
          </p:cNvSpPr>
          <p:nvPr/>
        </p:nvSpPr>
        <p:spPr bwMode="auto">
          <a:xfrm>
            <a:off x="3151188" y="5438775"/>
            <a:ext cx="274637" cy="765175"/>
          </a:xfrm>
          <a:prstGeom prst="rect">
            <a:avLst/>
          </a:prstGeom>
          <a:solidFill>
            <a:srgbClr val="4C545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169" name="Rectangle 155"/>
          <p:cNvSpPr>
            <a:spLocks noChangeArrowheads="1"/>
          </p:cNvSpPr>
          <p:nvPr/>
        </p:nvSpPr>
        <p:spPr bwMode="auto">
          <a:xfrm rot="-5400000">
            <a:off x="3432175" y="941388"/>
            <a:ext cx="511175" cy="5746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4380" name="Text Box 156"/>
          <p:cNvSpPr txBox="1">
            <a:spLocks noChangeArrowheads="1"/>
          </p:cNvSpPr>
          <p:nvPr/>
        </p:nvSpPr>
        <p:spPr bwMode="auto">
          <a:xfrm rot="-5400000">
            <a:off x="3540126" y="1027112"/>
            <a:ext cx="341312" cy="519113"/>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b="1">
                <a:solidFill>
                  <a:srgbClr val="EEFF4B"/>
                </a:solidFill>
                <a:latin typeface="Times" charset="0"/>
                <a:ea typeface="+mn-ea"/>
                <a:cs typeface="+mn-cs"/>
              </a:rPr>
              <a:t>C</a:t>
            </a:r>
          </a:p>
        </p:txBody>
      </p:sp>
      <p:sp>
        <p:nvSpPr>
          <p:cNvPr id="4171" name="Freeform 157"/>
          <p:cNvSpPr>
            <a:spLocks/>
          </p:cNvSpPr>
          <p:nvPr/>
        </p:nvSpPr>
        <p:spPr bwMode="auto">
          <a:xfrm>
            <a:off x="7326313" y="3416300"/>
            <a:ext cx="204787" cy="77788"/>
          </a:xfrm>
          <a:custGeom>
            <a:avLst/>
            <a:gdLst>
              <a:gd name="T0" fmla="*/ 203200 w 129"/>
              <a:gd name="T1" fmla="*/ 76200 h 49"/>
              <a:gd name="T2" fmla="*/ 0 w 129"/>
              <a:gd name="T3" fmla="*/ 76200 h 49"/>
              <a:gd name="T4" fmla="*/ 0 w 129"/>
              <a:gd name="T5" fmla="*/ 0 h 49"/>
              <a:gd name="T6" fmla="*/ 203200 w 129"/>
              <a:gd name="T7" fmla="*/ 76200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72" name="Freeform 158"/>
          <p:cNvSpPr>
            <a:spLocks/>
          </p:cNvSpPr>
          <p:nvPr/>
        </p:nvSpPr>
        <p:spPr bwMode="auto">
          <a:xfrm>
            <a:off x="7656513" y="1701800"/>
            <a:ext cx="204787" cy="77788"/>
          </a:xfrm>
          <a:custGeom>
            <a:avLst/>
            <a:gdLst>
              <a:gd name="T0" fmla="*/ 203200 w 129"/>
              <a:gd name="T1" fmla="*/ 76200 h 49"/>
              <a:gd name="T2" fmla="*/ 0 w 129"/>
              <a:gd name="T3" fmla="*/ 76200 h 49"/>
              <a:gd name="T4" fmla="*/ 0 w 129"/>
              <a:gd name="T5" fmla="*/ 0 h 49"/>
              <a:gd name="T6" fmla="*/ 203200 w 129"/>
              <a:gd name="T7" fmla="*/ 76200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73" name="AutoShape 160"/>
          <p:cNvSpPr>
            <a:spLocks noChangeArrowheads="1"/>
          </p:cNvSpPr>
          <p:nvPr/>
        </p:nvSpPr>
        <p:spPr bwMode="auto">
          <a:xfrm>
            <a:off x="6597650" y="3235325"/>
            <a:ext cx="730250" cy="420688"/>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4174" name="Freeform 161"/>
          <p:cNvSpPr>
            <a:spLocks/>
          </p:cNvSpPr>
          <p:nvPr/>
        </p:nvSpPr>
        <p:spPr bwMode="auto">
          <a:xfrm>
            <a:off x="7339013" y="5200650"/>
            <a:ext cx="204787" cy="77788"/>
          </a:xfrm>
          <a:custGeom>
            <a:avLst/>
            <a:gdLst>
              <a:gd name="T0" fmla="*/ 203200 w 129"/>
              <a:gd name="T1" fmla="*/ 76200 h 49"/>
              <a:gd name="T2" fmla="*/ 0 w 129"/>
              <a:gd name="T3" fmla="*/ 76200 h 49"/>
              <a:gd name="T4" fmla="*/ 0 w 129"/>
              <a:gd name="T5" fmla="*/ 0 h 49"/>
              <a:gd name="T6" fmla="*/ 203200 w 129"/>
              <a:gd name="T7" fmla="*/ 76200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75" name="Rectangle 162"/>
          <p:cNvSpPr>
            <a:spLocks noChangeArrowheads="1"/>
          </p:cNvSpPr>
          <p:nvPr/>
        </p:nvSpPr>
        <p:spPr bwMode="auto">
          <a:xfrm>
            <a:off x="4548188" y="519113"/>
            <a:ext cx="9429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176" name="AutoShape 163"/>
          <p:cNvSpPr>
            <a:spLocks noChangeArrowheads="1"/>
          </p:cNvSpPr>
          <p:nvPr/>
        </p:nvSpPr>
        <p:spPr bwMode="auto">
          <a:xfrm>
            <a:off x="6577013" y="1287463"/>
            <a:ext cx="757237" cy="282575"/>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4177" name="Rectangle 164"/>
          <p:cNvSpPr>
            <a:spLocks noChangeArrowheads="1"/>
          </p:cNvSpPr>
          <p:nvPr/>
        </p:nvSpPr>
        <p:spPr bwMode="auto">
          <a:xfrm>
            <a:off x="6578600" y="1443038"/>
            <a:ext cx="971550" cy="1671637"/>
          </a:xfrm>
          <a:prstGeom prst="rect">
            <a:avLst/>
          </a:prstGeom>
          <a:solidFill>
            <a:schemeClr val="tx1"/>
          </a:solidFill>
          <a:ln w="38100">
            <a:solidFill>
              <a:schemeClr val="bg2"/>
            </a:solidFill>
            <a:miter lim="800000"/>
            <a:headEnd/>
            <a:tailEnd/>
          </a:ln>
        </p:spPr>
        <p:txBody>
          <a:bodyPr wrap="none" anchor="ctr"/>
          <a:lstStyle/>
          <a:p>
            <a:endParaRPr lang="en-US"/>
          </a:p>
        </p:txBody>
      </p:sp>
      <p:sp>
        <p:nvSpPr>
          <p:cNvPr id="4178" name="AutoShape 165"/>
          <p:cNvSpPr>
            <a:spLocks noChangeArrowheads="1"/>
          </p:cNvSpPr>
          <p:nvPr/>
        </p:nvSpPr>
        <p:spPr bwMode="auto">
          <a:xfrm>
            <a:off x="6596063" y="1323975"/>
            <a:ext cx="719137" cy="1063625"/>
          </a:xfrm>
          <a:prstGeom prst="roundRect">
            <a:avLst>
              <a:gd name="adj" fmla="val 16667"/>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4179" name="Rectangle 166"/>
          <p:cNvSpPr>
            <a:spLocks noChangeArrowheads="1"/>
          </p:cNvSpPr>
          <p:nvPr/>
        </p:nvSpPr>
        <p:spPr bwMode="auto">
          <a:xfrm>
            <a:off x="6596063" y="3414713"/>
            <a:ext cx="969962" cy="906462"/>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4180" name="AutoShape 167"/>
          <p:cNvSpPr>
            <a:spLocks noChangeArrowheads="1"/>
          </p:cNvSpPr>
          <p:nvPr/>
        </p:nvSpPr>
        <p:spPr bwMode="auto">
          <a:xfrm>
            <a:off x="6610350" y="3254375"/>
            <a:ext cx="704850" cy="706438"/>
          </a:xfrm>
          <a:prstGeom prst="roundRect">
            <a:avLst>
              <a:gd name="adj" fmla="val 16667"/>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nvGrpSpPr>
          <p:cNvPr id="4181" name="Group 168"/>
          <p:cNvGrpSpPr>
            <a:grpSpLocks/>
          </p:cNvGrpSpPr>
          <p:nvPr/>
        </p:nvGrpSpPr>
        <p:grpSpPr bwMode="auto">
          <a:xfrm>
            <a:off x="6591300" y="4418013"/>
            <a:ext cx="952500" cy="527050"/>
            <a:chOff x="4152" y="2783"/>
            <a:chExt cx="600" cy="332"/>
          </a:xfrm>
        </p:grpSpPr>
        <p:sp>
          <p:nvSpPr>
            <p:cNvPr id="4284" name="AutoShape 169"/>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4285" name="Rectangle 170"/>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4286" name="AutoShape 171"/>
            <p:cNvSpPr>
              <a:spLocks noChangeArrowheads="1"/>
            </p:cNvSpPr>
            <p:nvPr/>
          </p:nvSpPr>
          <p:spPr bwMode="auto">
            <a:xfrm>
              <a:off x="4165" y="2799"/>
              <a:ext cx="436" cy="226"/>
            </a:xfrm>
            <a:prstGeom prst="roundRect">
              <a:avLst>
                <a:gd name="adj" fmla="val 16667"/>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sp>
        <p:nvSpPr>
          <p:cNvPr id="564396" name="Rectangle 172"/>
          <p:cNvSpPr>
            <a:spLocks noChangeArrowheads="1"/>
          </p:cNvSpPr>
          <p:nvPr/>
        </p:nvSpPr>
        <p:spPr bwMode="auto">
          <a:xfrm>
            <a:off x="4913313" y="4203700"/>
            <a:ext cx="792162"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a:solidFill>
                  <a:srgbClr val="FFFF00"/>
                </a:solidFill>
                <a:latin typeface="Times" charset="0"/>
                <a:ea typeface="+mn-ea"/>
                <a:cs typeface="+mn-cs"/>
              </a:rPr>
              <a:t>(1500 B.C.)</a:t>
            </a:r>
          </a:p>
        </p:txBody>
      </p:sp>
      <p:sp>
        <p:nvSpPr>
          <p:cNvPr id="564397" name="Rectangle 173"/>
          <p:cNvSpPr>
            <a:spLocks noChangeArrowheads="1"/>
          </p:cNvSpPr>
          <p:nvPr/>
        </p:nvSpPr>
        <p:spPr bwMode="auto">
          <a:xfrm>
            <a:off x="7269163" y="4330700"/>
            <a:ext cx="728662"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a:solidFill>
                  <a:srgbClr val="FFFF00"/>
                </a:solidFill>
                <a:latin typeface="Times" charset="0"/>
                <a:ea typeface="+mn-ea"/>
                <a:cs typeface="+mn-cs"/>
              </a:rPr>
              <a:t>(500 B.C.)</a:t>
            </a:r>
          </a:p>
        </p:txBody>
      </p:sp>
      <p:sp>
        <p:nvSpPr>
          <p:cNvPr id="564398" name="Rectangle 174"/>
          <p:cNvSpPr>
            <a:spLocks noChangeArrowheads="1"/>
          </p:cNvSpPr>
          <p:nvPr/>
        </p:nvSpPr>
        <p:spPr bwMode="auto">
          <a:xfrm>
            <a:off x="7262813" y="1219200"/>
            <a:ext cx="792162"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a:solidFill>
                  <a:srgbClr val="FFFF00"/>
                </a:solidFill>
                <a:latin typeface="Times" charset="0"/>
                <a:ea typeface="+mn-ea"/>
                <a:cs typeface="+mn-cs"/>
              </a:rPr>
              <a:t>(1000 B.C.)</a:t>
            </a:r>
          </a:p>
        </p:txBody>
      </p:sp>
      <p:sp>
        <p:nvSpPr>
          <p:cNvPr id="4185" name="Line 175"/>
          <p:cNvSpPr>
            <a:spLocks noChangeShapeType="1"/>
          </p:cNvSpPr>
          <p:nvPr/>
        </p:nvSpPr>
        <p:spPr bwMode="auto">
          <a:xfrm>
            <a:off x="6627813" y="1784350"/>
            <a:ext cx="8763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86" name="Line 176"/>
          <p:cNvSpPr>
            <a:spLocks noChangeShapeType="1"/>
          </p:cNvSpPr>
          <p:nvPr/>
        </p:nvSpPr>
        <p:spPr bwMode="auto">
          <a:xfrm>
            <a:off x="6615113" y="2482850"/>
            <a:ext cx="8763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87" name="Line 177"/>
          <p:cNvSpPr>
            <a:spLocks noChangeShapeType="1"/>
          </p:cNvSpPr>
          <p:nvPr/>
        </p:nvSpPr>
        <p:spPr bwMode="auto">
          <a:xfrm>
            <a:off x="6615113" y="2660650"/>
            <a:ext cx="8763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88" name="Line 178"/>
          <p:cNvSpPr>
            <a:spLocks noChangeShapeType="1"/>
          </p:cNvSpPr>
          <p:nvPr/>
        </p:nvSpPr>
        <p:spPr bwMode="auto">
          <a:xfrm>
            <a:off x="6627813" y="2838450"/>
            <a:ext cx="8763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89" name="Line 179"/>
          <p:cNvSpPr>
            <a:spLocks noChangeShapeType="1"/>
          </p:cNvSpPr>
          <p:nvPr/>
        </p:nvSpPr>
        <p:spPr bwMode="auto">
          <a:xfrm>
            <a:off x="6621463" y="3016250"/>
            <a:ext cx="8763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90" name="Line 180"/>
          <p:cNvSpPr>
            <a:spLocks noChangeShapeType="1"/>
          </p:cNvSpPr>
          <p:nvPr/>
        </p:nvSpPr>
        <p:spPr bwMode="auto">
          <a:xfrm>
            <a:off x="7083425" y="1866900"/>
            <a:ext cx="0" cy="1181100"/>
          </a:xfrm>
          <a:prstGeom prst="line">
            <a:avLst/>
          </a:prstGeom>
          <a:noFill/>
          <a:ln w="508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91" name="Line 181"/>
          <p:cNvSpPr>
            <a:spLocks noChangeShapeType="1"/>
          </p:cNvSpPr>
          <p:nvPr/>
        </p:nvSpPr>
        <p:spPr bwMode="auto">
          <a:xfrm>
            <a:off x="6621463" y="2139950"/>
            <a:ext cx="8763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92" name="Line 182"/>
          <p:cNvSpPr>
            <a:spLocks noChangeShapeType="1"/>
          </p:cNvSpPr>
          <p:nvPr/>
        </p:nvSpPr>
        <p:spPr bwMode="auto">
          <a:xfrm flipV="1">
            <a:off x="6627813" y="2305050"/>
            <a:ext cx="8763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93" name="Line 183"/>
          <p:cNvSpPr>
            <a:spLocks noChangeShapeType="1"/>
          </p:cNvSpPr>
          <p:nvPr/>
        </p:nvSpPr>
        <p:spPr bwMode="auto">
          <a:xfrm flipV="1">
            <a:off x="6627813" y="1962150"/>
            <a:ext cx="873125"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94" name="Line 184"/>
          <p:cNvSpPr>
            <a:spLocks noChangeShapeType="1"/>
          </p:cNvSpPr>
          <p:nvPr/>
        </p:nvSpPr>
        <p:spPr bwMode="auto">
          <a:xfrm>
            <a:off x="7088188" y="1684338"/>
            <a:ext cx="3175" cy="561975"/>
          </a:xfrm>
          <a:prstGeom prst="line">
            <a:avLst/>
          </a:prstGeom>
          <a:noFill/>
          <a:ln w="508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95" name="Line 185"/>
          <p:cNvSpPr>
            <a:spLocks noChangeShapeType="1"/>
          </p:cNvSpPr>
          <p:nvPr/>
        </p:nvSpPr>
        <p:spPr bwMode="auto">
          <a:xfrm>
            <a:off x="6646863" y="3663950"/>
            <a:ext cx="8636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96" name="Line 186"/>
          <p:cNvSpPr>
            <a:spLocks noChangeShapeType="1"/>
          </p:cNvSpPr>
          <p:nvPr/>
        </p:nvSpPr>
        <p:spPr bwMode="auto">
          <a:xfrm>
            <a:off x="6646863" y="3857625"/>
            <a:ext cx="863600" cy="635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97" name="Rectangle 187"/>
          <p:cNvSpPr>
            <a:spLocks noChangeArrowheads="1"/>
          </p:cNvSpPr>
          <p:nvPr/>
        </p:nvSpPr>
        <p:spPr bwMode="auto">
          <a:xfrm>
            <a:off x="6523038" y="3213100"/>
            <a:ext cx="1112837"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Chicago" charset="0"/>
              </a:rPr>
              <a:t>CHIILI KOSOCHILU</a:t>
            </a:r>
          </a:p>
        </p:txBody>
      </p:sp>
      <p:sp>
        <p:nvSpPr>
          <p:cNvPr id="4198" name="Line 188"/>
          <p:cNvSpPr>
            <a:spLocks noChangeShapeType="1"/>
          </p:cNvSpPr>
          <p:nvPr/>
        </p:nvSpPr>
        <p:spPr bwMode="auto">
          <a:xfrm>
            <a:off x="6646863" y="4235450"/>
            <a:ext cx="8636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99" name="Line 189"/>
          <p:cNvSpPr>
            <a:spLocks noChangeShapeType="1"/>
          </p:cNvSpPr>
          <p:nvPr/>
        </p:nvSpPr>
        <p:spPr bwMode="auto">
          <a:xfrm>
            <a:off x="6634163" y="4705350"/>
            <a:ext cx="8636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200" name="Line 190"/>
          <p:cNvSpPr>
            <a:spLocks noChangeShapeType="1"/>
          </p:cNvSpPr>
          <p:nvPr/>
        </p:nvSpPr>
        <p:spPr bwMode="auto">
          <a:xfrm>
            <a:off x="6634163" y="4857750"/>
            <a:ext cx="8636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201" name="Rectangle 191"/>
          <p:cNvSpPr>
            <a:spLocks noChangeArrowheads="1"/>
          </p:cNvSpPr>
          <p:nvPr/>
        </p:nvSpPr>
        <p:spPr bwMode="auto">
          <a:xfrm>
            <a:off x="6599238" y="4394200"/>
            <a:ext cx="9747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MAKRA KOBU</a:t>
            </a:r>
          </a:p>
        </p:txBody>
      </p:sp>
      <p:sp>
        <p:nvSpPr>
          <p:cNvPr id="4202" name="Line 192"/>
          <p:cNvSpPr>
            <a:spLocks noChangeShapeType="1"/>
          </p:cNvSpPr>
          <p:nvPr/>
        </p:nvSpPr>
        <p:spPr bwMode="auto">
          <a:xfrm flipV="1">
            <a:off x="6646863" y="4044950"/>
            <a:ext cx="857250" cy="3175"/>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203" name="Line 193"/>
          <p:cNvSpPr>
            <a:spLocks noChangeShapeType="1"/>
          </p:cNvSpPr>
          <p:nvPr/>
        </p:nvSpPr>
        <p:spPr bwMode="auto">
          <a:xfrm flipV="1">
            <a:off x="6630988" y="1593850"/>
            <a:ext cx="8763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204" name="Rectangle 194"/>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4205" name="AutoShape 195"/>
          <p:cNvSpPr>
            <a:spLocks noChangeArrowheads="1"/>
          </p:cNvSpPr>
          <p:nvPr/>
        </p:nvSpPr>
        <p:spPr bwMode="auto">
          <a:xfrm>
            <a:off x="6621463" y="5154613"/>
            <a:ext cx="647700" cy="363537"/>
          </a:xfrm>
          <a:prstGeom prst="roundRect">
            <a:avLst>
              <a:gd name="adj" fmla="val 16667"/>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4206" name="Rectangle 196"/>
          <p:cNvSpPr>
            <a:spLocks noChangeArrowheads="1"/>
          </p:cNvSpPr>
          <p:nvPr/>
        </p:nvSpPr>
        <p:spPr bwMode="auto">
          <a:xfrm>
            <a:off x="6610350" y="5102225"/>
            <a:ext cx="519113" cy="271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b="1">
                <a:solidFill>
                  <a:srgbClr val="000000"/>
                </a:solidFill>
                <a:latin typeface="Chicago" charset="0"/>
              </a:rPr>
              <a:t>JISU</a:t>
            </a:r>
          </a:p>
        </p:txBody>
      </p:sp>
      <p:sp>
        <p:nvSpPr>
          <p:cNvPr id="4207" name="Line 197"/>
          <p:cNvSpPr>
            <a:spLocks noChangeShapeType="1"/>
          </p:cNvSpPr>
          <p:nvPr/>
        </p:nvSpPr>
        <p:spPr bwMode="auto">
          <a:xfrm>
            <a:off x="6651625" y="544195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208" name="Line 198"/>
          <p:cNvSpPr>
            <a:spLocks noChangeShapeType="1"/>
          </p:cNvSpPr>
          <p:nvPr/>
        </p:nvSpPr>
        <p:spPr bwMode="auto">
          <a:xfrm flipV="1">
            <a:off x="6653213" y="558165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209" name="Line 199"/>
          <p:cNvSpPr>
            <a:spLocks noChangeShapeType="1"/>
          </p:cNvSpPr>
          <p:nvPr/>
        </p:nvSpPr>
        <p:spPr bwMode="auto">
          <a:xfrm flipV="1">
            <a:off x="6654800" y="572135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210" name="Line 200"/>
          <p:cNvSpPr>
            <a:spLocks noChangeShapeType="1"/>
          </p:cNvSpPr>
          <p:nvPr/>
        </p:nvSpPr>
        <p:spPr bwMode="auto">
          <a:xfrm>
            <a:off x="6656388" y="586740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211" name="Line 201"/>
          <p:cNvSpPr>
            <a:spLocks noChangeShapeType="1"/>
          </p:cNvSpPr>
          <p:nvPr/>
        </p:nvSpPr>
        <p:spPr bwMode="auto">
          <a:xfrm>
            <a:off x="6659563" y="6156325"/>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212" name="Line 202"/>
          <p:cNvSpPr>
            <a:spLocks noChangeShapeType="1"/>
          </p:cNvSpPr>
          <p:nvPr/>
        </p:nvSpPr>
        <p:spPr bwMode="auto">
          <a:xfrm flipV="1">
            <a:off x="6659563" y="629920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213" name="AutoShape 203"/>
          <p:cNvSpPr>
            <a:spLocks noChangeArrowheads="1"/>
          </p:cNvSpPr>
          <p:nvPr/>
        </p:nvSpPr>
        <p:spPr bwMode="auto">
          <a:xfrm>
            <a:off x="6594475" y="581025"/>
            <a:ext cx="730250" cy="249238"/>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4214" name="Rectangle 204"/>
          <p:cNvSpPr>
            <a:spLocks noChangeArrowheads="1"/>
          </p:cNvSpPr>
          <p:nvPr/>
        </p:nvSpPr>
        <p:spPr bwMode="auto">
          <a:xfrm>
            <a:off x="6592888" y="741363"/>
            <a:ext cx="952500" cy="442912"/>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4215" name="AutoShape 205"/>
          <p:cNvSpPr>
            <a:spLocks noChangeArrowheads="1"/>
          </p:cNvSpPr>
          <p:nvPr/>
        </p:nvSpPr>
        <p:spPr bwMode="auto">
          <a:xfrm>
            <a:off x="6613525" y="647700"/>
            <a:ext cx="692150" cy="250825"/>
          </a:xfrm>
          <a:prstGeom prst="roundRect">
            <a:avLst>
              <a:gd name="adj" fmla="val 16667"/>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4216" name="Rectangle 206"/>
          <p:cNvSpPr>
            <a:spLocks noChangeArrowheads="1"/>
          </p:cNvSpPr>
          <p:nvPr/>
        </p:nvSpPr>
        <p:spPr bwMode="auto">
          <a:xfrm>
            <a:off x="6570663" y="561975"/>
            <a:ext cx="100647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AMAZHI CHILU</a:t>
            </a:r>
          </a:p>
        </p:txBody>
      </p:sp>
      <p:sp>
        <p:nvSpPr>
          <p:cNvPr id="4217" name="Line 207"/>
          <p:cNvSpPr>
            <a:spLocks noChangeShapeType="1"/>
          </p:cNvSpPr>
          <p:nvPr/>
        </p:nvSpPr>
        <p:spPr bwMode="auto">
          <a:xfrm>
            <a:off x="6630988" y="1117600"/>
            <a:ext cx="8636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218" name="Line 208"/>
          <p:cNvSpPr>
            <a:spLocks noChangeShapeType="1"/>
          </p:cNvSpPr>
          <p:nvPr/>
        </p:nvSpPr>
        <p:spPr bwMode="auto">
          <a:xfrm flipV="1">
            <a:off x="6630988" y="928688"/>
            <a:ext cx="863600" cy="1587"/>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219" name="Rectangle 209"/>
          <p:cNvSpPr>
            <a:spLocks noChangeArrowheads="1"/>
          </p:cNvSpPr>
          <p:nvPr/>
        </p:nvSpPr>
        <p:spPr bwMode="auto">
          <a:xfrm>
            <a:off x="6580188" y="1266825"/>
            <a:ext cx="8731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MOVUCHILU</a:t>
            </a:r>
          </a:p>
        </p:txBody>
      </p:sp>
      <p:sp>
        <p:nvSpPr>
          <p:cNvPr id="4220" name="Line 210"/>
          <p:cNvSpPr>
            <a:spLocks noChangeShapeType="1"/>
          </p:cNvSpPr>
          <p:nvPr/>
        </p:nvSpPr>
        <p:spPr bwMode="auto">
          <a:xfrm>
            <a:off x="6665913" y="601980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221" name="Rectangle 211"/>
          <p:cNvSpPr>
            <a:spLocks noChangeArrowheads="1"/>
          </p:cNvSpPr>
          <p:nvPr/>
        </p:nvSpPr>
        <p:spPr bwMode="auto">
          <a:xfrm>
            <a:off x="4548188" y="519113"/>
            <a:ext cx="9429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64436" name="Rectangle 212"/>
          <p:cNvSpPr>
            <a:spLocks noChangeArrowheads="1"/>
          </p:cNvSpPr>
          <p:nvPr/>
        </p:nvSpPr>
        <p:spPr bwMode="auto">
          <a:xfrm>
            <a:off x="4097338" y="463550"/>
            <a:ext cx="1625600" cy="1414463"/>
          </a:xfrm>
          <a:prstGeom prst="rect">
            <a:avLst/>
          </a:prstGeom>
          <a:noFill/>
          <a:ln w="76200">
            <a:solidFill>
              <a:srgbClr val="EEFF4B"/>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ea typeface="+mn-ea"/>
              <a:cs typeface="+mn-cs"/>
            </a:endParaRPr>
          </a:p>
        </p:txBody>
      </p:sp>
      <p:sp>
        <p:nvSpPr>
          <p:cNvPr id="564437" name="Rectangle 213"/>
          <p:cNvSpPr>
            <a:spLocks noChangeArrowheads="1"/>
          </p:cNvSpPr>
          <p:nvPr/>
        </p:nvSpPr>
        <p:spPr bwMode="auto">
          <a:xfrm>
            <a:off x="4097338" y="2001838"/>
            <a:ext cx="1625600" cy="4340225"/>
          </a:xfrm>
          <a:prstGeom prst="rect">
            <a:avLst/>
          </a:prstGeom>
          <a:noFill/>
          <a:ln w="76200">
            <a:solidFill>
              <a:srgbClr val="70FABF"/>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ea typeface="+mn-ea"/>
              <a:cs typeface="+mn-cs"/>
            </a:endParaRPr>
          </a:p>
        </p:txBody>
      </p:sp>
      <p:sp>
        <p:nvSpPr>
          <p:cNvPr id="564438" name="Oval 214"/>
          <p:cNvSpPr>
            <a:spLocks noChangeArrowheads="1"/>
          </p:cNvSpPr>
          <p:nvPr/>
        </p:nvSpPr>
        <p:spPr bwMode="auto">
          <a:xfrm>
            <a:off x="5759450" y="1236663"/>
            <a:ext cx="746125" cy="3251200"/>
          </a:xfrm>
          <a:prstGeom prst="ellips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
        <p:nvSpPr>
          <p:cNvPr id="564439" name="Oval 215"/>
          <p:cNvSpPr>
            <a:spLocks noChangeArrowheads="1"/>
          </p:cNvSpPr>
          <p:nvPr/>
        </p:nvSpPr>
        <p:spPr bwMode="auto">
          <a:xfrm>
            <a:off x="6164263" y="439738"/>
            <a:ext cx="1524000" cy="457200"/>
          </a:xfrm>
          <a:prstGeom prst="ellips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
        <p:nvSpPr>
          <p:cNvPr id="564441" name="Oval 217"/>
          <p:cNvSpPr>
            <a:spLocks noChangeArrowheads="1"/>
          </p:cNvSpPr>
          <p:nvPr/>
        </p:nvSpPr>
        <p:spPr bwMode="auto">
          <a:xfrm>
            <a:off x="6265863" y="3063875"/>
            <a:ext cx="1524000" cy="457200"/>
          </a:xfrm>
          <a:prstGeom prst="ellips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
        <p:nvSpPr>
          <p:cNvPr id="4227" name="Text Box 219"/>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spcBef>
                <a:spcPct val="50000"/>
              </a:spcBef>
            </a:pPr>
            <a:endParaRPr lang="en-US" sz="1600" b="1">
              <a:solidFill>
                <a:schemeClr val="tx1"/>
              </a:solidFill>
            </a:endParaRPr>
          </a:p>
        </p:txBody>
      </p:sp>
      <p:sp>
        <p:nvSpPr>
          <p:cNvPr id="564444" name="Text Box 220"/>
          <p:cNvSpPr txBox="1">
            <a:spLocks noChangeArrowheads="1"/>
          </p:cNvSpPr>
          <p:nvPr/>
        </p:nvSpPr>
        <p:spPr bwMode="auto">
          <a:xfrm>
            <a:off x="1771650" y="-12700"/>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ea typeface="+mn-ea"/>
                <a:cs typeface="+mn-cs"/>
              </a:rPr>
              <a:t>Och - Esthar</a:t>
            </a:r>
          </a:p>
        </p:txBody>
      </p:sp>
      <p:sp>
        <p:nvSpPr>
          <p:cNvPr id="4229" name="Text Box 221"/>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230" name="Text Box 222"/>
          <p:cNvSpPr txBox="1">
            <a:spLocks noChangeArrowheads="1"/>
          </p:cNvSpPr>
          <p:nvPr/>
        </p:nvSpPr>
        <p:spPr bwMode="auto">
          <a:xfrm>
            <a:off x="8667750" y="6400800"/>
            <a:ext cx="184150"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endParaRPr lang="en-US" sz="2000">
              <a:solidFill>
                <a:srgbClr val="FFA27C"/>
              </a:solidFill>
              <a:latin typeface="B VAG Rounded Bold" charset="0"/>
            </a:endParaRPr>
          </a:p>
        </p:txBody>
      </p:sp>
      <p:sp>
        <p:nvSpPr>
          <p:cNvPr id="564448" name="Rectangle 224"/>
          <p:cNvSpPr>
            <a:spLocks noChangeArrowheads="1"/>
          </p:cNvSpPr>
          <p:nvPr/>
        </p:nvSpPr>
        <p:spPr bwMode="auto">
          <a:xfrm>
            <a:off x="8091488" y="6542088"/>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01</a:t>
            </a:r>
          </a:p>
        </p:txBody>
      </p:sp>
      <p:sp>
        <p:nvSpPr>
          <p:cNvPr id="564440" name="Oval 216"/>
          <p:cNvSpPr>
            <a:spLocks noChangeArrowheads="1"/>
          </p:cNvSpPr>
          <p:nvPr/>
        </p:nvSpPr>
        <p:spPr bwMode="auto">
          <a:xfrm>
            <a:off x="6197600" y="1133475"/>
            <a:ext cx="1524000" cy="457200"/>
          </a:xfrm>
          <a:prstGeom prst="ellips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
        <p:nvSpPr>
          <p:cNvPr id="4233" name="Rectangle 279"/>
          <p:cNvSpPr>
            <a:spLocks noChangeArrowheads="1"/>
          </p:cNvSpPr>
          <p:nvPr/>
        </p:nvSpPr>
        <p:spPr bwMode="auto">
          <a:xfrm>
            <a:off x="7561263" y="1492250"/>
            <a:ext cx="184150" cy="58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endParaRPr lang="en-US" sz="2800"/>
          </a:p>
        </p:txBody>
      </p:sp>
      <p:sp>
        <p:nvSpPr>
          <p:cNvPr id="4234" name="Text Box 280"/>
          <p:cNvSpPr txBox="1">
            <a:spLocks noChangeArrowheads="1"/>
          </p:cNvSpPr>
          <p:nvPr/>
        </p:nvSpPr>
        <p:spPr bwMode="auto">
          <a:xfrm>
            <a:off x="8585200" y="6429375"/>
            <a:ext cx="3238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1800" b="1">
                <a:solidFill>
                  <a:schemeClr val="tx1"/>
                </a:solidFill>
              </a:rPr>
              <a:t>3</a:t>
            </a:r>
            <a:endParaRPr lang="en-US" sz="2000">
              <a:solidFill>
                <a:srgbClr val="FFA27C"/>
              </a:solidFill>
              <a:latin typeface="B VAG Rounded Bold" charset="0"/>
            </a:endParaRPr>
          </a:p>
        </p:txBody>
      </p:sp>
      <p:grpSp>
        <p:nvGrpSpPr>
          <p:cNvPr id="4235" name="Group 273"/>
          <p:cNvGrpSpPr>
            <a:grpSpLocks/>
          </p:cNvGrpSpPr>
          <p:nvPr/>
        </p:nvGrpSpPr>
        <p:grpSpPr bwMode="auto">
          <a:xfrm>
            <a:off x="4897438" y="1100138"/>
            <a:ext cx="3482975" cy="5106987"/>
            <a:chOff x="4897438" y="1100138"/>
            <a:chExt cx="3482974" cy="5106987"/>
          </a:xfrm>
        </p:grpSpPr>
        <p:grpSp>
          <p:nvGrpSpPr>
            <p:cNvPr id="4236" name="Group 113"/>
            <p:cNvGrpSpPr>
              <a:grpSpLocks/>
            </p:cNvGrpSpPr>
            <p:nvPr/>
          </p:nvGrpSpPr>
          <p:grpSpPr bwMode="auto">
            <a:xfrm>
              <a:off x="7348538" y="2292350"/>
              <a:ext cx="1017587" cy="1235075"/>
              <a:chOff x="1084" y="711"/>
              <a:chExt cx="2950" cy="2769"/>
            </a:xfrm>
          </p:grpSpPr>
          <p:grpSp>
            <p:nvGrpSpPr>
              <p:cNvPr id="4274" name="Group 114"/>
              <p:cNvGrpSpPr>
                <a:grpSpLocks/>
              </p:cNvGrpSpPr>
              <p:nvPr/>
            </p:nvGrpSpPr>
            <p:grpSpPr bwMode="auto">
              <a:xfrm>
                <a:off x="1084" y="711"/>
                <a:ext cx="2950" cy="2769"/>
                <a:chOff x="2707" y="548"/>
                <a:chExt cx="2950" cy="2769"/>
              </a:xfrm>
            </p:grpSpPr>
            <p:grpSp>
              <p:nvGrpSpPr>
                <p:cNvPr id="4280" name="Group 115"/>
                <p:cNvGrpSpPr>
                  <a:grpSpLocks/>
                </p:cNvGrpSpPr>
                <p:nvPr/>
              </p:nvGrpSpPr>
              <p:grpSpPr bwMode="auto">
                <a:xfrm>
                  <a:off x="3180" y="1046"/>
                  <a:ext cx="2105" cy="1421"/>
                  <a:chOff x="578" y="2316"/>
                  <a:chExt cx="2105" cy="1421"/>
                </a:xfrm>
              </p:grpSpPr>
              <p:sp>
                <p:nvSpPr>
                  <p:cNvPr id="4282" name="Freeform 116" descr="Cork"/>
                  <p:cNvSpPr>
                    <a:spLocks/>
                  </p:cNvSpPr>
                  <p:nvPr/>
                </p:nvSpPr>
                <p:spPr bwMode="auto">
                  <a:xfrm>
                    <a:off x="633" y="2316"/>
                    <a:ext cx="2050" cy="256"/>
                  </a:xfrm>
                  <a:custGeom>
                    <a:avLst/>
                    <a:gdLst>
                      <a:gd name="T0" fmla="*/ 2147483647 w 592"/>
                      <a:gd name="T1" fmla="*/ 1652594167 h 90"/>
                      <a:gd name="T2" fmla="*/ 2147483647 w 592"/>
                      <a:gd name="T3" fmla="*/ 808196651 h 90"/>
                      <a:gd name="T4" fmla="*/ 2147483647 w 592"/>
                      <a:gd name="T5" fmla="*/ 658417311 h 90"/>
                      <a:gd name="T6" fmla="*/ 2147483647 w 592"/>
                      <a:gd name="T7" fmla="*/ 587996937 h 90"/>
                      <a:gd name="T8" fmla="*/ 2147483647 w 592"/>
                      <a:gd name="T9" fmla="*/ 626444376 h 90"/>
                      <a:gd name="T10" fmla="*/ 2147483647 w 592"/>
                      <a:gd name="T11" fmla="*/ 735804373 h 90"/>
                      <a:gd name="T12" fmla="*/ 2147483647 w 592"/>
                      <a:gd name="T13" fmla="*/ 846678548 h 90"/>
                      <a:gd name="T14" fmla="*/ 2147483647 w 592"/>
                      <a:gd name="T15" fmla="*/ 956038633 h 90"/>
                      <a:gd name="T16" fmla="*/ 2147483647 w 592"/>
                      <a:gd name="T17" fmla="*/ 808196651 h 90"/>
                      <a:gd name="T18" fmla="*/ 2147483647 w 592"/>
                      <a:gd name="T19" fmla="*/ 297660427 h 90"/>
                      <a:gd name="T20" fmla="*/ 2147483647 w 592"/>
                      <a:gd name="T21" fmla="*/ 0 h 90"/>
                      <a:gd name="T22" fmla="*/ 2147483647 w 592"/>
                      <a:gd name="T23" fmla="*/ 38444242 h 90"/>
                      <a:gd name="T24" fmla="*/ 2147483647 w 592"/>
                      <a:gd name="T25" fmla="*/ 549025510 h 90"/>
                      <a:gd name="T26" fmla="*/ 2147483647 w 592"/>
                      <a:gd name="T27" fmla="*/ 658417311 h 90"/>
                      <a:gd name="T28" fmla="*/ 2147483647 w 592"/>
                      <a:gd name="T29" fmla="*/ 1102797363 h 90"/>
                      <a:gd name="T30" fmla="*/ 2147483647 w 592"/>
                      <a:gd name="T31" fmla="*/ 121441578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4283" name="Freeform 117" descr="Cork"/>
                  <p:cNvSpPr>
                    <a:spLocks/>
                  </p:cNvSpPr>
                  <p:nvPr/>
                </p:nvSpPr>
                <p:spPr bwMode="auto">
                  <a:xfrm>
                    <a:off x="578" y="2506"/>
                    <a:ext cx="2074" cy="1231"/>
                  </a:xfrm>
                  <a:custGeom>
                    <a:avLst/>
                    <a:gdLst>
                      <a:gd name="T0" fmla="*/ 2147483647 w 599"/>
                      <a:gd name="T1" fmla="*/ 0 h 432"/>
                      <a:gd name="T2" fmla="*/ 2147483647 w 599"/>
                      <a:gd name="T3" fmla="*/ 111758475 h 432"/>
                      <a:gd name="T4" fmla="*/ 2147483647 w 599"/>
                      <a:gd name="T5" fmla="*/ 186262408 h 432"/>
                      <a:gd name="T6" fmla="*/ 2147483647 w 599"/>
                      <a:gd name="T7" fmla="*/ 451705628 h 432"/>
                      <a:gd name="T8" fmla="*/ 2147483647 w 599"/>
                      <a:gd name="T9" fmla="*/ 1738857544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1552557167 h 432"/>
                      <a:gd name="T58" fmla="*/ 2147483647 w 599"/>
                      <a:gd name="T59" fmla="*/ 563450730 h 432"/>
                      <a:gd name="T60" fmla="*/ 2147483647 w 599"/>
                      <a:gd name="T61" fmla="*/ 265443146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pic>
              <p:nvPicPr>
                <p:cNvPr id="4281" name="Picture 118"/>
                <p:cNvPicPr>
                  <a:picLocks noChangeArrowheads="1"/>
                </p:cNvPicPr>
                <p:nvPr/>
              </p:nvPicPr>
              <p:blipFill>
                <a:blip r:embed="rId5" cstate="screen">
                  <a:lum bright="-20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alpha val="0"/>
                        </a:srgbClr>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4275" name="Freeform 119"/>
              <p:cNvSpPr>
                <a:spLocks/>
              </p:cNvSpPr>
              <p:nvPr/>
            </p:nvSpPr>
            <p:spPr bwMode="auto">
              <a:xfrm>
                <a:off x="1616" y="2649"/>
                <a:ext cx="88" cy="277"/>
              </a:xfrm>
              <a:custGeom>
                <a:avLst/>
                <a:gdLst>
                  <a:gd name="T0" fmla="*/ 126 w 85"/>
                  <a:gd name="T1" fmla="*/ 17 h 318"/>
                  <a:gd name="T2" fmla="*/ 110 w 85"/>
                  <a:gd name="T3" fmla="*/ 8 h 318"/>
                  <a:gd name="T4" fmla="*/ 83 w 85"/>
                  <a:gd name="T5" fmla="*/ 4 h 318"/>
                  <a:gd name="T6" fmla="*/ 95 w 85"/>
                  <a:gd name="T7" fmla="*/ 8 h 318"/>
                  <a:gd name="T8" fmla="*/ 110 w 85"/>
                  <a:gd name="T9" fmla="*/ 3 h 318"/>
                  <a:gd name="T10" fmla="*/ 65 w 85"/>
                  <a:gd name="T11" fmla="*/ 3 h 318"/>
                  <a:gd name="T12" fmla="*/ 65 w 85"/>
                  <a:gd name="T13" fmla="*/ 4 h 318"/>
                  <a:gd name="T14" fmla="*/ 83 w 85"/>
                  <a:gd name="T15" fmla="*/ 21 h 318"/>
                  <a:gd name="T16" fmla="*/ 49 w 85"/>
                  <a:gd name="T17" fmla="*/ 17 h 318"/>
                  <a:gd name="T18" fmla="*/ 65 w 85"/>
                  <a:gd name="T19" fmla="*/ 14 h 318"/>
                  <a:gd name="T20" fmla="*/ 83 w 85"/>
                  <a:gd name="T21" fmla="*/ 17 h 318"/>
                  <a:gd name="T22" fmla="*/ 65 w 85"/>
                  <a:gd name="T23" fmla="*/ 11 h 318"/>
                  <a:gd name="T24" fmla="*/ 83 w 85"/>
                  <a:gd name="T25" fmla="*/ 17 h 318"/>
                  <a:gd name="T26" fmla="*/ 65 w 85"/>
                  <a:gd name="T27" fmla="*/ 13 h 318"/>
                  <a:gd name="T28" fmla="*/ 83 w 85"/>
                  <a:gd name="T29" fmla="*/ 16 h 318"/>
                  <a:gd name="T30" fmla="*/ 95 w 85"/>
                  <a:gd name="T31" fmla="*/ 18 h 318"/>
                  <a:gd name="T32" fmla="*/ 126 w 85"/>
                  <a:gd name="T33" fmla="*/ 22 h 318"/>
                  <a:gd name="T34" fmla="*/ 139 w 85"/>
                  <a:gd name="T35" fmla="*/ 25 h 318"/>
                  <a:gd name="T36" fmla="*/ 126 w 85"/>
                  <a:gd name="T37" fmla="*/ 30 h 318"/>
                  <a:gd name="T38" fmla="*/ 110 w 85"/>
                  <a:gd name="T39" fmla="*/ 29 h 318"/>
                  <a:gd name="T40" fmla="*/ 95 w 85"/>
                  <a:gd name="T41" fmla="*/ 34 h 318"/>
                  <a:gd name="T42" fmla="*/ 65 w 85"/>
                  <a:gd name="T43" fmla="*/ 32 h 318"/>
                  <a:gd name="T44" fmla="*/ 49 w 85"/>
                  <a:gd name="T45" fmla="*/ 22 h 318"/>
                  <a:gd name="T46" fmla="*/ 38 w 85"/>
                  <a:gd name="T47" fmla="*/ 27 h 318"/>
                  <a:gd name="T48" fmla="*/ 5 w 85"/>
                  <a:gd name="T49" fmla="*/ 23 h 318"/>
                  <a:gd name="T50" fmla="*/ 65 w 85"/>
                  <a:gd name="T51" fmla="*/ 16 h 318"/>
                  <a:gd name="T52" fmla="*/ 110 w 85"/>
                  <a:gd name="T53" fmla="*/ 18 h 318"/>
                  <a:gd name="T54" fmla="*/ 126 w 85"/>
                  <a:gd name="T55" fmla="*/ 24 h 318"/>
                  <a:gd name="T56" fmla="*/ 110 w 85"/>
                  <a:gd name="T57" fmla="*/ 21 h 318"/>
                  <a:gd name="T58" fmla="*/ 110 w 85"/>
                  <a:gd name="T59" fmla="*/ 3 h 318"/>
                  <a:gd name="T60" fmla="*/ 83 w 85"/>
                  <a:gd name="T61" fmla="*/ 3 h 318"/>
                  <a:gd name="T62" fmla="*/ 38 w 85"/>
                  <a:gd name="T63" fmla="*/ 4 h 318"/>
                  <a:gd name="T64" fmla="*/ 65 w 85"/>
                  <a:gd name="T65" fmla="*/ 10 h 318"/>
                  <a:gd name="T66" fmla="*/ 95 w 85"/>
                  <a:gd name="T67" fmla="*/ 15 h 318"/>
                  <a:gd name="T68" fmla="*/ 126 w 85"/>
                  <a:gd name="T69" fmla="*/ 1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276" name="Freeform 120"/>
              <p:cNvSpPr>
                <a:spLocks/>
              </p:cNvSpPr>
              <p:nvPr/>
            </p:nvSpPr>
            <p:spPr bwMode="auto">
              <a:xfrm>
                <a:off x="1635" y="2647"/>
                <a:ext cx="109" cy="309"/>
              </a:xfrm>
              <a:custGeom>
                <a:avLst/>
                <a:gdLst>
                  <a:gd name="T0" fmla="*/ 1 w 105"/>
                  <a:gd name="T1" fmla="*/ 0 h 354"/>
                  <a:gd name="T2" fmla="*/ 169 w 105"/>
                  <a:gd name="T3" fmla="*/ 3 h 354"/>
                  <a:gd name="T4" fmla="*/ 132 w 105"/>
                  <a:gd name="T5" fmla="*/ 3 h 354"/>
                  <a:gd name="T6" fmla="*/ 152 w 105"/>
                  <a:gd name="T7" fmla="*/ 7 h 354"/>
                  <a:gd name="T8" fmla="*/ 152 w 105"/>
                  <a:gd name="T9" fmla="*/ 17 h 354"/>
                  <a:gd name="T10" fmla="*/ 176 w 105"/>
                  <a:gd name="T11" fmla="*/ 19 h 354"/>
                  <a:gd name="T12" fmla="*/ 176 w 105"/>
                  <a:gd name="T13" fmla="*/ 27 h 354"/>
                  <a:gd name="T14" fmla="*/ 152 w 105"/>
                  <a:gd name="T15" fmla="*/ 38 h 354"/>
                  <a:gd name="T16" fmla="*/ 125 w 105"/>
                  <a:gd name="T17" fmla="*/ 40 h 354"/>
                  <a:gd name="T18" fmla="*/ 30 w 105"/>
                  <a:gd name="T19" fmla="*/ 36 h 354"/>
                  <a:gd name="T20" fmla="*/ 12 w 105"/>
                  <a:gd name="T21" fmla="*/ 32 h 354"/>
                  <a:gd name="T22" fmla="*/ 30 w 105"/>
                  <a:gd name="T23" fmla="*/ 28 h 354"/>
                  <a:gd name="T24" fmla="*/ 9 w 105"/>
                  <a:gd name="T25" fmla="*/ 11 h 354"/>
                  <a:gd name="T26" fmla="*/ 36 w 105"/>
                  <a:gd name="T27" fmla="*/ 5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277" name="Freeform 121"/>
              <p:cNvSpPr>
                <a:spLocks/>
              </p:cNvSpPr>
              <p:nvPr/>
            </p:nvSpPr>
            <p:spPr bwMode="auto">
              <a:xfrm>
                <a:off x="3008" y="2583"/>
                <a:ext cx="155" cy="328"/>
              </a:xfrm>
              <a:custGeom>
                <a:avLst/>
                <a:gdLst>
                  <a:gd name="T0" fmla="*/ 264 w 149"/>
                  <a:gd name="T1" fmla="*/ 3 h 376"/>
                  <a:gd name="T2" fmla="*/ 251 w 149"/>
                  <a:gd name="T3" fmla="*/ 11 h 376"/>
                  <a:gd name="T4" fmla="*/ 234 w 149"/>
                  <a:gd name="T5" fmla="*/ 15 h 376"/>
                  <a:gd name="T6" fmla="*/ 230 w 149"/>
                  <a:gd name="T7" fmla="*/ 16 h 376"/>
                  <a:gd name="T8" fmla="*/ 196 w 149"/>
                  <a:gd name="T9" fmla="*/ 27 h 376"/>
                  <a:gd name="T10" fmla="*/ 155 w 149"/>
                  <a:gd name="T11" fmla="*/ 35 h 376"/>
                  <a:gd name="T12" fmla="*/ 125 w 149"/>
                  <a:gd name="T13" fmla="*/ 40 h 376"/>
                  <a:gd name="T14" fmla="*/ 104 w 149"/>
                  <a:gd name="T15" fmla="*/ 40 h 376"/>
                  <a:gd name="T16" fmla="*/ 34 w 149"/>
                  <a:gd name="T17" fmla="*/ 42 h 376"/>
                  <a:gd name="T18" fmla="*/ 2 w 149"/>
                  <a:gd name="T19" fmla="*/ 38 h 376"/>
                  <a:gd name="T20" fmla="*/ 5 w 149"/>
                  <a:gd name="T21" fmla="*/ 35 h 376"/>
                  <a:gd name="T22" fmla="*/ 8 w 149"/>
                  <a:gd name="T23" fmla="*/ 25 h 376"/>
                  <a:gd name="T24" fmla="*/ 37 w 149"/>
                  <a:gd name="T25" fmla="*/ 22 h 376"/>
                  <a:gd name="T26" fmla="*/ 62 w 149"/>
                  <a:gd name="T27" fmla="*/ 12 h 376"/>
                  <a:gd name="T28" fmla="*/ 79 w 149"/>
                  <a:gd name="T29" fmla="*/ 9 h 376"/>
                  <a:gd name="T30" fmla="*/ 150 w 149"/>
                  <a:gd name="T31" fmla="*/ 3 h 376"/>
                  <a:gd name="T32" fmla="*/ 230 w 149"/>
                  <a:gd name="T33" fmla="*/ 3 h 376"/>
                  <a:gd name="T34" fmla="*/ 26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278" name="Freeform 122"/>
              <p:cNvSpPr>
                <a:spLocks/>
              </p:cNvSpPr>
              <p:nvPr/>
            </p:nvSpPr>
            <p:spPr bwMode="auto">
              <a:xfrm>
                <a:off x="1714" y="1020"/>
                <a:ext cx="99" cy="440"/>
              </a:xfrm>
              <a:custGeom>
                <a:avLst/>
                <a:gdLst>
                  <a:gd name="T0" fmla="*/ 42 w 96"/>
                  <a:gd name="T1" fmla="*/ 55 h 504"/>
                  <a:gd name="T2" fmla="*/ 99 w 96"/>
                  <a:gd name="T3" fmla="*/ 57 h 504"/>
                  <a:gd name="T4" fmla="*/ 117 w 96"/>
                  <a:gd name="T5" fmla="*/ 52 h 504"/>
                  <a:gd name="T6" fmla="*/ 117 w 96"/>
                  <a:gd name="T7" fmla="*/ 37 h 504"/>
                  <a:gd name="T8" fmla="*/ 144 w 96"/>
                  <a:gd name="T9" fmla="*/ 24 h 504"/>
                  <a:gd name="T10" fmla="*/ 156 w 96"/>
                  <a:gd name="T11" fmla="*/ 20 h 504"/>
                  <a:gd name="T12" fmla="*/ 144 w 96"/>
                  <a:gd name="T13" fmla="*/ 6 h 504"/>
                  <a:gd name="T14" fmla="*/ 126 w 96"/>
                  <a:gd name="T15" fmla="*/ 3 h 504"/>
                  <a:gd name="T16" fmla="*/ 45 w 96"/>
                  <a:gd name="T17" fmla="*/ 3 h 504"/>
                  <a:gd name="T18" fmla="*/ 42 w 96"/>
                  <a:gd name="T19" fmla="*/ 14 h 504"/>
                  <a:gd name="T20" fmla="*/ 48 w 96"/>
                  <a:gd name="T21" fmla="*/ 41 h 504"/>
                  <a:gd name="T22" fmla="*/ 64 w 96"/>
                  <a:gd name="T23" fmla="*/ 46 h 504"/>
                  <a:gd name="T24" fmla="*/ 40 w 96"/>
                  <a:gd name="T25" fmla="*/ 54 h 504"/>
                  <a:gd name="T26" fmla="*/ 42 w 96"/>
                  <a:gd name="T27" fmla="*/ 55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279" name="Freeform 123"/>
              <p:cNvSpPr>
                <a:spLocks/>
              </p:cNvSpPr>
              <p:nvPr/>
            </p:nvSpPr>
            <p:spPr bwMode="auto">
              <a:xfrm>
                <a:off x="3431" y="1007"/>
                <a:ext cx="156" cy="358"/>
              </a:xfrm>
              <a:custGeom>
                <a:avLst/>
                <a:gdLst>
                  <a:gd name="T0" fmla="*/ 5 w 150"/>
                  <a:gd name="T1" fmla="*/ 44 h 410"/>
                  <a:gd name="T2" fmla="*/ 76 w 150"/>
                  <a:gd name="T3" fmla="*/ 47 h 410"/>
                  <a:gd name="T4" fmla="*/ 150 w 150"/>
                  <a:gd name="T5" fmla="*/ 45 h 410"/>
                  <a:gd name="T6" fmla="*/ 175 w 150"/>
                  <a:gd name="T7" fmla="*/ 41 h 410"/>
                  <a:gd name="T8" fmla="*/ 215 w 150"/>
                  <a:gd name="T9" fmla="*/ 31 h 410"/>
                  <a:gd name="T10" fmla="*/ 240 w 150"/>
                  <a:gd name="T11" fmla="*/ 25 h 410"/>
                  <a:gd name="T12" fmla="*/ 254 w 150"/>
                  <a:gd name="T13" fmla="*/ 22 h 410"/>
                  <a:gd name="T14" fmla="*/ 260 w 150"/>
                  <a:gd name="T15" fmla="*/ 13 h 410"/>
                  <a:gd name="T16" fmla="*/ 270 w 150"/>
                  <a:gd name="T17" fmla="*/ 11 h 410"/>
                  <a:gd name="T18" fmla="*/ 274 w 150"/>
                  <a:gd name="T19" fmla="*/ 5 h 410"/>
                  <a:gd name="T20" fmla="*/ 243 w 150"/>
                  <a:gd name="T21" fmla="*/ 0 h 410"/>
                  <a:gd name="T22" fmla="*/ 175 w 150"/>
                  <a:gd name="T23" fmla="*/ 3 h 410"/>
                  <a:gd name="T24" fmla="*/ 144 w 150"/>
                  <a:gd name="T25" fmla="*/ 6 h 410"/>
                  <a:gd name="T26" fmla="*/ 124 w 150"/>
                  <a:gd name="T27" fmla="*/ 16 h 410"/>
                  <a:gd name="T28" fmla="*/ 108 w 150"/>
                  <a:gd name="T29" fmla="*/ 18 h 410"/>
                  <a:gd name="T30" fmla="*/ 79 w 150"/>
                  <a:gd name="T31" fmla="*/ 25 h 410"/>
                  <a:gd name="T32" fmla="*/ 76 w 150"/>
                  <a:gd name="T33" fmla="*/ 26 h 410"/>
                  <a:gd name="T34" fmla="*/ 62 w 150"/>
                  <a:gd name="T35" fmla="*/ 26 h 410"/>
                  <a:gd name="T36" fmla="*/ 58 w 150"/>
                  <a:gd name="T37" fmla="*/ 29 h 410"/>
                  <a:gd name="T38" fmla="*/ 52 w 150"/>
                  <a:gd name="T39" fmla="*/ 30 h 410"/>
                  <a:gd name="T40" fmla="*/ 32 w 150"/>
                  <a:gd name="T41" fmla="*/ 39 h 410"/>
                  <a:gd name="T42" fmla="*/ 10 w 150"/>
                  <a:gd name="T43" fmla="*/ 44 h 410"/>
                  <a:gd name="T44" fmla="*/ 2 w 150"/>
                  <a:gd name="T45" fmla="*/ 45 h 410"/>
                  <a:gd name="T46" fmla="*/ 5 w 150"/>
                  <a:gd name="T47" fmla="*/ 4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grpSp>
          <p:nvGrpSpPr>
            <p:cNvPr id="4237" name="Group 113"/>
            <p:cNvGrpSpPr>
              <a:grpSpLocks/>
            </p:cNvGrpSpPr>
            <p:nvPr/>
          </p:nvGrpSpPr>
          <p:grpSpPr bwMode="auto">
            <a:xfrm>
              <a:off x="4897438" y="1933575"/>
              <a:ext cx="1017587" cy="1235075"/>
              <a:chOff x="1084" y="711"/>
              <a:chExt cx="2950" cy="2769"/>
            </a:xfrm>
          </p:grpSpPr>
          <p:grpSp>
            <p:nvGrpSpPr>
              <p:cNvPr id="4264" name="Group 114"/>
              <p:cNvGrpSpPr>
                <a:grpSpLocks/>
              </p:cNvGrpSpPr>
              <p:nvPr/>
            </p:nvGrpSpPr>
            <p:grpSpPr bwMode="auto">
              <a:xfrm>
                <a:off x="1084" y="711"/>
                <a:ext cx="2950" cy="2769"/>
                <a:chOff x="2707" y="548"/>
                <a:chExt cx="2950" cy="2769"/>
              </a:xfrm>
            </p:grpSpPr>
            <p:grpSp>
              <p:nvGrpSpPr>
                <p:cNvPr id="4270" name="Group 115"/>
                <p:cNvGrpSpPr>
                  <a:grpSpLocks/>
                </p:cNvGrpSpPr>
                <p:nvPr/>
              </p:nvGrpSpPr>
              <p:grpSpPr bwMode="auto">
                <a:xfrm>
                  <a:off x="3180" y="1046"/>
                  <a:ext cx="2105" cy="1421"/>
                  <a:chOff x="578" y="2316"/>
                  <a:chExt cx="2105" cy="1421"/>
                </a:xfrm>
              </p:grpSpPr>
              <p:sp>
                <p:nvSpPr>
                  <p:cNvPr id="4272" name="Freeform 116" descr="Cork"/>
                  <p:cNvSpPr>
                    <a:spLocks/>
                  </p:cNvSpPr>
                  <p:nvPr/>
                </p:nvSpPr>
                <p:spPr bwMode="auto">
                  <a:xfrm>
                    <a:off x="633" y="2316"/>
                    <a:ext cx="2050" cy="256"/>
                  </a:xfrm>
                  <a:custGeom>
                    <a:avLst/>
                    <a:gdLst>
                      <a:gd name="T0" fmla="*/ 2147483647 w 592"/>
                      <a:gd name="T1" fmla="*/ 1652594167 h 90"/>
                      <a:gd name="T2" fmla="*/ 2147483647 w 592"/>
                      <a:gd name="T3" fmla="*/ 808196651 h 90"/>
                      <a:gd name="T4" fmla="*/ 2147483647 w 592"/>
                      <a:gd name="T5" fmla="*/ 658417311 h 90"/>
                      <a:gd name="T6" fmla="*/ 2147483647 w 592"/>
                      <a:gd name="T7" fmla="*/ 587996937 h 90"/>
                      <a:gd name="T8" fmla="*/ 2147483647 w 592"/>
                      <a:gd name="T9" fmla="*/ 626444376 h 90"/>
                      <a:gd name="T10" fmla="*/ 2147483647 w 592"/>
                      <a:gd name="T11" fmla="*/ 735804373 h 90"/>
                      <a:gd name="T12" fmla="*/ 2147483647 w 592"/>
                      <a:gd name="T13" fmla="*/ 846678548 h 90"/>
                      <a:gd name="T14" fmla="*/ 2147483647 w 592"/>
                      <a:gd name="T15" fmla="*/ 956038633 h 90"/>
                      <a:gd name="T16" fmla="*/ 2147483647 w 592"/>
                      <a:gd name="T17" fmla="*/ 808196651 h 90"/>
                      <a:gd name="T18" fmla="*/ 2147483647 w 592"/>
                      <a:gd name="T19" fmla="*/ 297660427 h 90"/>
                      <a:gd name="T20" fmla="*/ 2147483647 w 592"/>
                      <a:gd name="T21" fmla="*/ 0 h 90"/>
                      <a:gd name="T22" fmla="*/ 2147483647 w 592"/>
                      <a:gd name="T23" fmla="*/ 38444242 h 90"/>
                      <a:gd name="T24" fmla="*/ 2147483647 w 592"/>
                      <a:gd name="T25" fmla="*/ 549025510 h 90"/>
                      <a:gd name="T26" fmla="*/ 2147483647 w 592"/>
                      <a:gd name="T27" fmla="*/ 658417311 h 90"/>
                      <a:gd name="T28" fmla="*/ 2147483647 w 592"/>
                      <a:gd name="T29" fmla="*/ 1102797363 h 90"/>
                      <a:gd name="T30" fmla="*/ 2147483647 w 592"/>
                      <a:gd name="T31" fmla="*/ 121441578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4273" name="Freeform 117" descr="Cork"/>
                  <p:cNvSpPr>
                    <a:spLocks/>
                  </p:cNvSpPr>
                  <p:nvPr/>
                </p:nvSpPr>
                <p:spPr bwMode="auto">
                  <a:xfrm>
                    <a:off x="578" y="2506"/>
                    <a:ext cx="2074" cy="1231"/>
                  </a:xfrm>
                  <a:custGeom>
                    <a:avLst/>
                    <a:gdLst>
                      <a:gd name="T0" fmla="*/ 2147483647 w 599"/>
                      <a:gd name="T1" fmla="*/ 0 h 432"/>
                      <a:gd name="T2" fmla="*/ 2147483647 w 599"/>
                      <a:gd name="T3" fmla="*/ 111758475 h 432"/>
                      <a:gd name="T4" fmla="*/ 2147483647 w 599"/>
                      <a:gd name="T5" fmla="*/ 186262408 h 432"/>
                      <a:gd name="T6" fmla="*/ 2147483647 w 599"/>
                      <a:gd name="T7" fmla="*/ 451705628 h 432"/>
                      <a:gd name="T8" fmla="*/ 2147483647 w 599"/>
                      <a:gd name="T9" fmla="*/ 1738857544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1552557167 h 432"/>
                      <a:gd name="T58" fmla="*/ 2147483647 w 599"/>
                      <a:gd name="T59" fmla="*/ 563450730 h 432"/>
                      <a:gd name="T60" fmla="*/ 2147483647 w 599"/>
                      <a:gd name="T61" fmla="*/ 265443146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pic>
              <p:nvPicPr>
                <p:cNvPr id="4271" name="Picture 118"/>
                <p:cNvPicPr>
                  <a:picLocks noChangeArrowheads="1"/>
                </p:cNvPicPr>
                <p:nvPr/>
              </p:nvPicPr>
              <p:blipFill>
                <a:blip r:embed="rId5" cstate="screen">
                  <a:lum bright="-20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alpha val="0"/>
                        </a:srgbClr>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4265" name="Freeform 119"/>
              <p:cNvSpPr>
                <a:spLocks/>
              </p:cNvSpPr>
              <p:nvPr/>
            </p:nvSpPr>
            <p:spPr bwMode="auto">
              <a:xfrm>
                <a:off x="1616" y="2649"/>
                <a:ext cx="88" cy="277"/>
              </a:xfrm>
              <a:custGeom>
                <a:avLst/>
                <a:gdLst>
                  <a:gd name="T0" fmla="*/ 126 w 85"/>
                  <a:gd name="T1" fmla="*/ 17 h 318"/>
                  <a:gd name="T2" fmla="*/ 110 w 85"/>
                  <a:gd name="T3" fmla="*/ 8 h 318"/>
                  <a:gd name="T4" fmla="*/ 83 w 85"/>
                  <a:gd name="T5" fmla="*/ 4 h 318"/>
                  <a:gd name="T6" fmla="*/ 95 w 85"/>
                  <a:gd name="T7" fmla="*/ 8 h 318"/>
                  <a:gd name="T8" fmla="*/ 110 w 85"/>
                  <a:gd name="T9" fmla="*/ 3 h 318"/>
                  <a:gd name="T10" fmla="*/ 65 w 85"/>
                  <a:gd name="T11" fmla="*/ 3 h 318"/>
                  <a:gd name="T12" fmla="*/ 65 w 85"/>
                  <a:gd name="T13" fmla="*/ 4 h 318"/>
                  <a:gd name="T14" fmla="*/ 83 w 85"/>
                  <a:gd name="T15" fmla="*/ 21 h 318"/>
                  <a:gd name="T16" fmla="*/ 49 w 85"/>
                  <a:gd name="T17" fmla="*/ 17 h 318"/>
                  <a:gd name="T18" fmla="*/ 65 w 85"/>
                  <a:gd name="T19" fmla="*/ 14 h 318"/>
                  <a:gd name="T20" fmla="*/ 83 w 85"/>
                  <a:gd name="T21" fmla="*/ 17 h 318"/>
                  <a:gd name="T22" fmla="*/ 65 w 85"/>
                  <a:gd name="T23" fmla="*/ 11 h 318"/>
                  <a:gd name="T24" fmla="*/ 83 w 85"/>
                  <a:gd name="T25" fmla="*/ 17 h 318"/>
                  <a:gd name="T26" fmla="*/ 65 w 85"/>
                  <a:gd name="T27" fmla="*/ 13 h 318"/>
                  <a:gd name="T28" fmla="*/ 83 w 85"/>
                  <a:gd name="T29" fmla="*/ 16 h 318"/>
                  <a:gd name="T30" fmla="*/ 95 w 85"/>
                  <a:gd name="T31" fmla="*/ 18 h 318"/>
                  <a:gd name="T32" fmla="*/ 126 w 85"/>
                  <a:gd name="T33" fmla="*/ 22 h 318"/>
                  <a:gd name="T34" fmla="*/ 139 w 85"/>
                  <a:gd name="T35" fmla="*/ 25 h 318"/>
                  <a:gd name="T36" fmla="*/ 126 w 85"/>
                  <a:gd name="T37" fmla="*/ 30 h 318"/>
                  <a:gd name="T38" fmla="*/ 110 w 85"/>
                  <a:gd name="T39" fmla="*/ 29 h 318"/>
                  <a:gd name="T40" fmla="*/ 95 w 85"/>
                  <a:gd name="T41" fmla="*/ 34 h 318"/>
                  <a:gd name="T42" fmla="*/ 65 w 85"/>
                  <a:gd name="T43" fmla="*/ 32 h 318"/>
                  <a:gd name="T44" fmla="*/ 49 w 85"/>
                  <a:gd name="T45" fmla="*/ 22 h 318"/>
                  <a:gd name="T46" fmla="*/ 38 w 85"/>
                  <a:gd name="T47" fmla="*/ 27 h 318"/>
                  <a:gd name="T48" fmla="*/ 5 w 85"/>
                  <a:gd name="T49" fmla="*/ 23 h 318"/>
                  <a:gd name="T50" fmla="*/ 65 w 85"/>
                  <a:gd name="T51" fmla="*/ 16 h 318"/>
                  <a:gd name="T52" fmla="*/ 110 w 85"/>
                  <a:gd name="T53" fmla="*/ 18 h 318"/>
                  <a:gd name="T54" fmla="*/ 126 w 85"/>
                  <a:gd name="T55" fmla="*/ 24 h 318"/>
                  <a:gd name="T56" fmla="*/ 110 w 85"/>
                  <a:gd name="T57" fmla="*/ 21 h 318"/>
                  <a:gd name="T58" fmla="*/ 110 w 85"/>
                  <a:gd name="T59" fmla="*/ 3 h 318"/>
                  <a:gd name="T60" fmla="*/ 83 w 85"/>
                  <a:gd name="T61" fmla="*/ 3 h 318"/>
                  <a:gd name="T62" fmla="*/ 38 w 85"/>
                  <a:gd name="T63" fmla="*/ 4 h 318"/>
                  <a:gd name="T64" fmla="*/ 65 w 85"/>
                  <a:gd name="T65" fmla="*/ 10 h 318"/>
                  <a:gd name="T66" fmla="*/ 95 w 85"/>
                  <a:gd name="T67" fmla="*/ 15 h 318"/>
                  <a:gd name="T68" fmla="*/ 126 w 85"/>
                  <a:gd name="T69" fmla="*/ 1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266" name="Freeform 120"/>
              <p:cNvSpPr>
                <a:spLocks/>
              </p:cNvSpPr>
              <p:nvPr/>
            </p:nvSpPr>
            <p:spPr bwMode="auto">
              <a:xfrm>
                <a:off x="1635" y="2647"/>
                <a:ext cx="109" cy="309"/>
              </a:xfrm>
              <a:custGeom>
                <a:avLst/>
                <a:gdLst>
                  <a:gd name="T0" fmla="*/ 1 w 105"/>
                  <a:gd name="T1" fmla="*/ 0 h 354"/>
                  <a:gd name="T2" fmla="*/ 169 w 105"/>
                  <a:gd name="T3" fmla="*/ 3 h 354"/>
                  <a:gd name="T4" fmla="*/ 132 w 105"/>
                  <a:gd name="T5" fmla="*/ 3 h 354"/>
                  <a:gd name="T6" fmla="*/ 152 w 105"/>
                  <a:gd name="T7" fmla="*/ 7 h 354"/>
                  <a:gd name="T8" fmla="*/ 152 w 105"/>
                  <a:gd name="T9" fmla="*/ 17 h 354"/>
                  <a:gd name="T10" fmla="*/ 176 w 105"/>
                  <a:gd name="T11" fmla="*/ 19 h 354"/>
                  <a:gd name="T12" fmla="*/ 176 w 105"/>
                  <a:gd name="T13" fmla="*/ 27 h 354"/>
                  <a:gd name="T14" fmla="*/ 152 w 105"/>
                  <a:gd name="T15" fmla="*/ 38 h 354"/>
                  <a:gd name="T16" fmla="*/ 125 w 105"/>
                  <a:gd name="T17" fmla="*/ 40 h 354"/>
                  <a:gd name="T18" fmla="*/ 30 w 105"/>
                  <a:gd name="T19" fmla="*/ 36 h 354"/>
                  <a:gd name="T20" fmla="*/ 12 w 105"/>
                  <a:gd name="T21" fmla="*/ 32 h 354"/>
                  <a:gd name="T22" fmla="*/ 30 w 105"/>
                  <a:gd name="T23" fmla="*/ 28 h 354"/>
                  <a:gd name="T24" fmla="*/ 9 w 105"/>
                  <a:gd name="T25" fmla="*/ 11 h 354"/>
                  <a:gd name="T26" fmla="*/ 36 w 105"/>
                  <a:gd name="T27" fmla="*/ 5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267" name="Freeform 121"/>
              <p:cNvSpPr>
                <a:spLocks/>
              </p:cNvSpPr>
              <p:nvPr/>
            </p:nvSpPr>
            <p:spPr bwMode="auto">
              <a:xfrm>
                <a:off x="3008" y="2583"/>
                <a:ext cx="155" cy="328"/>
              </a:xfrm>
              <a:custGeom>
                <a:avLst/>
                <a:gdLst>
                  <a:gd name="T0" fmla="*/ 264 w 149"/>
                  <a:gd name="T1" fmla="*/ 3 h 376"/>
                  <a:gd name="T2" fmla="*/ 251 w 149"/>
                  <a:gd name="T3" fmla="*/ 11 h 376"/>
                  <a:gd name="T4" fmla="*/ 234 w 149"/>
                  <a:gd name="T5" fmla="*/ 15 h 376"/>
                  <a:gd name="T6" fmla="*/ 230 w 149"/>
                  <a:gd name="T7" fmla="*/ 16 h 376"/>
                  <a:gd name="T8" fmla="*/ 196 w 149"/>
                  <a:gd name="T9" fmla="*/ 27 h 376"/>
                  <a:gd name="T10" fmla="*/ 155 w 149"/>
                  <a:gd name="T11" fmla="*/ 35 h 376"/>
                  <a:gd name="T12" fmla="*/ 125 w 149"/>
                  <a:gd name="T13" fmla="*/ 40 h 376"/>
                  <a:gd name="T14" fmla="*/ 104 w 149"/>
                  <a:gd name="T15" fmla="*/ 40 h 376"/>
                  <a:gd name="T16" fmla="*/ 34 w 149"/>
                  <a:gd name="T17" fmla="*/ 42 h 376"/>
                  <a:gd name="T18" fmla="*/ 2 w 149"/>
                  <a:gd name="T19" fmla="*/ 38 h 376"/>
                  <a:gd name="T20" fmla="*/ 5 w 149"/>
                  <a:gd name="T21" fmla="*/ 35 h 376"/>
                  <a:gd name="T22" fmla="*/ 8 w 149"/>
                  <a:gd name="T23" fmla="*/ 25 h 376"/>
                  <a:gd name="T24" fmla="*/ 37 w 149"/>
                  <a:gd name="T25" fmla="*/ 22 h 376"/>
                  <a:gd name="T26" fmla="*/ 62 w 149"/>
                  <a:gd name="T27" fmla="*/ 12 h 376"/>
                  <a:gd name="T28" fmla="*/ 79 w 149"/>
                  <a:gd name="T29" fmla="*/ 9 h 376"/>
                  <a:gd name="T30" fmla="*/ 150 w 149"/>
                  <a:gd name="T31" fmla="*/ 3 h 376"/>
                  <a:gd name="T32" fmla="*/ 230 w 149"/>
                  <a:gd name="T33" fmla="*/ 3 h 376"/>
                  <a:gd name="T34" fmla="*/ 26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268" name="Freeform 122"/>
              <p:cNvSpPr>
                <a:spLocks/>
              </p:cNvSpPr>
              <p:nvPr/>
            </p:nvSpPr>
            <p:spPr bwMode="auto">
              <a:xfrm>
                <a:off x="1714" y="1020"/>
                <a:ext cx="99" cy="440"/>
              </a:xfrm>
              <a:custGeom>
                <a:avLst/>
                <a:gdLst>
                  <a:gd name="T0" fmla="*/ 42 w 96"/>
                  <a:gd name="T1" fmla="*/ 55 h 504"/>
                  <a:gd name="T2" fmla="*/ 99 w 96"/>
                  <a:gd name="T3" fmla="*/ 57 h 504"/>
                  <a:gd name="T4" fmla="*/ 117 w 96"/>
                  <a:gd name="T5" fmla="*/ 52 h 504"/>
                  <a:gd name="T6" fmla="*/ 117 w 96"/>
                  <a:gd name="T7" fmla="*/ 37 h 504"/>
                  <a:gd name="T8" fmla="*/ 144 w 96"/>
                  <a:gd name="T9" fmla="*/ 24 h 504"/>
                  <a:gd name="T10" fmla="*/ 156 w 96"/>
                  <a:gd name="T11" fmla="*/ 20 h 504"/>
                  <a:gd name="T12" fmla="*/ 144 w 96"/>
                  <a:gd name="T13" fmla="*/ 6 h 504"/>
                  <a:gd name="T14" fmla="*/ 126 w 96"/>
                  <a:gd name="T15" fmla="*/ 3 h 504"/>
                  <a:gd name="T16" fmla="*/ 45 w 96"/>
                  <a:gd name="T17" fmla="*/ 3 h 504"/>
                  <a:gd name="T18" fmla="*/ 42 w 96"/>
                  <a:gd name="T19" fmla="*/ 14 h 504"/>
                  <a:gd name="T20" fmla="*/ 48 w 96"/>
                  <a:gd name="T21" fmla="*/ 41 h 504"/>
                  <a:gd name="T22" fmla="*/ 64 w 96"/>
                  <a:gd name="T23" fmla="*/ 46 h 504"/>
                  <a:gd name="T24" fmla="*/ 40 w 96"/>
                  <a:gd name="T25" fmla="*/ 54 h 504"/>
                  <a:gd name="T26" fmla="*/ 42 w 96"/>
                  <a:gd name="T27" fmla="*/ 55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269" name="Freeform 123"/>
              <p:cNvSpPr>
                <a:spLocks/>
              </p:cNvSpPr>
              <p:nvPr/>
            </p:nvSpPr>
            <p:spPr bwMode="auto">
              <a:xfrm>
                <a:off x="3431" y="1007"/>
                <a:ext cx="156" cy="358"/>
              </a:xfrm>
              <a:custGeom>
                <a:avLst/>
                <a:gdLst>
                  <a:gd name="T0" fmla="*/ 5 w 150"/>
                  <a:gd name="T1" fmla="*/ 44 h 410"/>
                  <a:gd name="T2" fmla="*/ 76 w 150"/>
                  <a:gd name="T3" fmla="*/ 47 h 410"/>
                  <a:gd name="T4" fmla="*/ 150 w 150"/>
                  <a:gd name="T5" fmla="*/ 45 h 410"/>
                  <a:gd name="T6" fmla="*/ 175 w 150"/>
                  <a:gd name="T7" fmla="*/ 41 h 410"/>
                  <a:gd name="T8" fmla="*/ 215 w 150"/>
                  <a:gd name="T9" fmla="*/ 31 h 410"/>
                  <a:gd name="T10" fmla="*/ 240 w 150"/>
                  <a:gd name="T11" fmla="*/ 25 h 410"/>
                  <a:gd name="T12" fmla="*/ 254 w 150"/>
                  <a:gd name="T13" fmla="*/ 22 h 410"/>
                  <a:gd name="T14" fmla="*/ 260 w 150"/>
                  <a:gd name="T15" fmla="*/ 13 h 410"/>
                  <a:gd name="T16" fmla="*/ 270 w 150"/>
                  <a:gd name="T17" fmla="*/ 11 h 410"/>
                  <a:gd name="T18" fmla="*/ 274 w 150"/>
                  <a:gd name="T19" fmla="*/ 5 h 410"/>
                  <a:gd name="T20" fmla="*/ 243 w 150"/>
                  <a:gd name="T21" fmla="*/ 0 h 410"/>
                  <a:gd name="T22" fmla="*/ 175 w 150"/>
                  <a:gd name="T23" fmla="*/ 3 h 410"/>
                  <a:gd name="T24" fmla="*/ 144 w 150"/>
                  <a:gd name="T25" fmla="*/ 6 h 410"/>
                  <a:gd name="T26" fmla="*/ 124 w 150"/>
                  <a:gd name="T27" fmla="*/ 16 h 410"/>
                  <a:gd name="T28" fmla="*/ 108 w 150"/>
                  <a:gd name="T29" fmla="*/ 18 h 410"/>
                  <a:gd name="T30" fmla="*/ 79 w 150"/>
                  <a:gd name="T31" fmla="*/ 25 h 410"/>
                  <a:gd name="T32" fmla="*/ 76 w 150"/>
                  <a:gd name="T33" fmla="*/ 26 h 410"/>
                  <a:gd name="T34" fmla="*/ 62 w 150"/>
                  <a:gd name="T35" fmla="*/ 26 h 410"/>
                  <a:gd name="T36" fmla="*/ 58 w 150"/>
                  <a:gd name="T37" fmla="*/ 29 h 410"/>
                  <a:gd name="T38" fmla="*/ 52 w 150"/>
                  <a:gd name="T39" fmla="*/ 30 h 410"/>
                  <a:gd name="T40" fmla="*/ 32 w 150"/>
                  <a:gd name="T41" fmla="*/ 39 h 410"/>
                  <a:gd name="T42" fmla="*/ 10 w 150"/>
                  <a:gd name="T43" fmla="*/ 44 h 410"/>
                  <a:gd name="T44" fmla="*/ 2 w 150"/>
                  <a:gd name="T45" fmla="*/ 45 h 410"/>
                  <a:gd name="T46" fmla="*/ 5 w 150"/>
                  <a:gd name="T47" fmla="*/ 4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grpSp>
          <p:nvGrpSpPr>
            <p:cNvPr id="4238" name="Group 113"/>
            <p:cNvGrpSpPr>
              <a:grpSpLocks/>
            </p:cNvGrpSpPr>
            <p:nvPr/>
          </p:nvGrpSpPr>
          <p:grpSpPr bwMode="auto">
            <a:xfrm>
              <a:off x="4964113" y="4972050"/>
              <a:ext cx="1017587" cy="1235075"/>
              <a:chOff x="1084" y="711"/>
              <a:chExt cx="2950" cy="2769"/>
            </a:xfrm>
          </p:grpSpPr>
          <p:grpSp>
            <p:nvGrpSpPr>
              <p:cNvPr id="4254" name="Group 114"/>
              <p:cNvGrpSpPr>
                <a:grpSpLocks/>
              </p:cNvGrpSpPr>
              <p:nvPr/>
            </p:nvGrpSpPr>
            <p:grpSpPr bwMode="auto">
              <a:xfrm>
                <a:off x="1084" y="711"/>
                <a:ext cx="2950" cy="2769"/>
                <a:chOff x="2707" y="548"/>
                <a:chExt cx="2950" cy="2769"/>
              </a:xfrm>
            </p:grpSpPr>
            <p:grpSp>
              <p:nvGrpSpPr>
                <p:cNvPr id="4260" name="Group 115"/>
                <p:cNvGrpSpPr>
                  <a:grpSpLocks/>
                </p:cNvGrpSpPr>
                <p:nvPr/>
              </p:nvGrpSpPr>
              <p:grpSpPr bwMode="auto">
                <a:xfrm>
                  <a:off x="3180" y="1046"/>
                  <a:ext cx="2105" cy="1421"/>
                  <a:chOff x="578" y="2316"/>
                  <a:chExt cx="2105" cy="1421"/>
                </a:xfrm>
              </p:grpSpPr>
              <p:sp>
                <p:nvSpPr>
                  <p:cNvPr id="4262" name="Freeform 116" descr="Cork"/>
                  <p:cNvSpPr>
                    <a:spLocks/>
                  </p:cNvSpPr>
                  <p:nvPr/>
                </p:nvSpPr>
                <p:spPr bwMode="auto">
                  <a:xfrm>
                    <a:off x="633" y="2316"/>
                    <a:ext cx="2050" cy="256"/>
                  </a:xfrm>
                  <a:custGeom>
                    <a:avLst/>
                    <a:gdLst>
                      <a:gd name="T0" fmla="*/ 2147483647 w 592"/>
                      <a:gd name="T1" fmla="*/ 1652594167 h 90"/>
                      <a:gd name="T2" fmla="*/ 2147483647 w 592"/>
                      <a:gd name="T3" fmla="*/ 808196651 h 90"/>
                      <a:gd name="T4" fmla="*/ 2147483647 w 592"/>
                      <a:gd name="T5" fmla="*/ 658417311 h 90"/>
                      <a:gd name="T6" fmla="*/ 2147483647 w 592"/>
                      <a:gd name="T7" fmla="*/ 587996937 h 90"/>
                      <a:gd name="T8" fmla="*/ 2147483647 w 592"/>
                      <a:gd name="T9" fmla="*/ 626444376 h 90"/>
                      <a:gd name="T10" fmla="*/ 2147483647 w 592"/>
                      <a:gd name="T11" fmla="*/ 735804373 h 90"/>
                      <a:gd name="T12" fmla="*/ 2147483647 w 592"/>
                      <a:gd name="T13" fmla="*/ 846678548 h 90"/>
                      <a:gd name="T14" fmla="*/ 2147483647 w 592"/>
                      <a:gd name="T15" fmla="*/ 956038633 h 90"/>
                      <a:gd name="T16" fmla="*/ 2147483647 w 592"/>
                      <a:gd name="T17" fmla="*/ 808196651 h 90"/>
                      <a:gd name="T18" fmla="*/ 2147483647 w 592"/>
                      <a:gd name="T19" fmla="*/ 297660427 h 90"/>
                      <a:gd name="T20" fmla="*/ 2147483647 w 592"/>
                      <a:gd name="T21" fmla="*/ 0 h 90"/>
                      <a:gd name="T22" fmla="*/ 2147483647 w 592"/>
                      <a:gd name="T23" fmla="*/ 38444242 h 90"/>
                      <a:gd name="T24" fmla="*/ 2147483647 w 592"/>
                      <a:gd name="T25" fmla="*/ 549025510 h 90"/>
                      <a:gd name="T26" fmla="*/ 2147483647 w 592"/>
                      <a:gd name="T27" fmla="*/ 658417311 h 90"/>
                      <a:gd name="T28" fmla="*/ 2147483647 w 592"/>
                      <a:gd name="T29" fmla="*/ 1102797363 h 90"/>
                      <a:gd name="T30" fmla="*/ 2147483647 w 592"/>
                      <a:gd name="T31" fmla="*/ 121441578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4263" name="Freeform 117" descr="Cork"/>
                  <p:cNvSpPr>
                    <a:spLocks/>
                  </p:cNvSpPr>
                  <p:nvPr/>
                </p:nvSpPr>
                <p:spPr bwMode="auto">
                  <a:xfrm>
                    <a:off x="578" y="2506"/>
                    <a:ext cx="2074" cy="1231"/>
                  </a:xfrm>
                  <a:custGeom>
                    <a:avLst/>
                    <a:gdLst>
                      <a:gd name="T0" fmla="*/ 2147483647 w 599"/>
                      <a:gd name="T1" fmla="*/ 0 h 432"/>
                      <a:gd name="T2" fmla="*/ 2147483647 w 599"/>
                      <a:gd name="T3" fmla="*/ 111758475 h 432"/>
                      <a:gd name="T4" fmla="*/ 2147483647 w 599"/>
                      <a:gd name="T5" fmla="*/ 186262408 h 432"/>
                      <a:gd name="T6" fmla="*/ 2147483647 w 599"/>
                      <a:gd name="T7" fmla="*/ 451705628 h 432"/>
                      <a:gd name="T8" fmla="*/ 2147483647 w 599"/>
                      <a:gd name="T9" fmla="*/ 1738857544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1552557167 h 432"/>
                      <a:gd name="T58" fmla="*/ 2147483647 w 599"/>
                      <a:gd name="T59" fmla="*/ 563450730 h 432"/>
                      <a:gd name="T60" fmla="*/ 2147483647 w 599"/>
                      <a:gd name="T61" fmla="*/ 265443146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pic>
              <p:nvPicPr>
                <p:cNvPr id="4261" name="Picture 118"/>
                <p:cNvPicPr>
                  <a:picLocks noChangeArrowheads="1"/>
                </p:cNvPicPr>
                <p:nvPr/>
              </p:nvPicPr>
              <p:blipFill>
                <a:blip r:embed="rId5" cstate="screen">
                  <a:lum bright="-20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alpha val="0"/>
                        </a:srgbClr>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4255" name="Freeform 119"/>
              <p:cNvSpPr>
                <a:spLocks/>
              </p:cNvSpPr>
              <p:nvPr/>
            </p:nvSpPr>
            <p:spPr bwMode="auto">
              <a:xfrm>
                <a:off x="1616" y="2649"/>
                <a:ext cx="88" cy="277"/>
              </a:xfrm>
              <a:custGeom>
                <a:avLst/>
                <a:gdLst>
                  <a:gd name="T0" fmla="*/ 126 w 85"/>
                  <a:gd name="T1" fmla="*/ 17 h 318"/>
                  <a:gd name="T2" fmla="*/ 110 w 85"/>
                  <a:gd name="T3" fmla="*/ 8 h 318"/>
                  <a:gd name="T4" fmla="*/ 83 w 85"/>
                  <a:gd name="T5" fmla="*/ 4 h 318"/>
                  <a:gd name="T6" fmla="*/ 95 w 85"/>
                  <a:gd name="T7" fmla="*/ 8 h 318"/>
                  <a:gd name="T8" fmla="*/ 110 w 85"/>
                  <a:gd name="T9" fmla="*/ 3 h 318"/>
                  <a:gd name="T10" fmla="*/ 65 w 85"/>
                  <a:gd name="T11" fmla="*/ 3 h 318"/>
                  <a:gd name="T12" fmla="*/ 65 w 85"/>
                  <a:gd name="T13" fmla="*/ 4 h 318"/>
                  <a:gd name="T14" fmla="*/ 83 w 85"/>
                  <a:gd name="T15" fmla="*/ 21 h 318"/>
                  <a:gd name="T16" fmla="*/ 49 w 85"/>
                  <a:gd name="T17" fmla="*/ 17 h 318"/>
                  <a:gd name="T18" fmla="*/ 65 w 85"/>
                  <a:gd name="T19" fmla="*/ 14 h 318"/>
                  <a:gd name="T20" fmla="*/ 83 w 85"/>
                  <a:gd name="T21" fmla="*/ 17 h 318"/>
                  <a:gd name="T22" fmla="*/ 65 w 85"/>
                  <a:gd name="T23" fmla="*/ 11 h 318"/>
                  <a:gd name="T24" fmla="*/ 83 w 85"/>
                  <a:gd name="T25" fmla="*/ 17 h 318"/>
                  <a:gd name="T26" fmla="*/ 65 w 85"/>
                  <a:gd name="T27" fmla="*/ 13 h 318"/>
                  <a:gd name="T28" fmla="*/ 83 w 85"/>
                  <a:gd name="T29" fmla="*/ 16 h 318"/>
                  <a:gd name="T30" fmla="*/ 95 w 85"/>
                  <a:gd name="T31" fmla="*/ 18 h 318"/>
                  <a:gd name="T32" fmla="*/ 126 w 85"/>
                  <a:gd name="T33" fmla="*/ 22 h 318"/>
                  <a:gd name="T34" fmla="*/ 139 w 85"/>
                  <a:gd name="T35" fmla="*/ 25 h 318"/>
                  <a:gd name="T36" fmla="*/ 126 w 85"/>
                  <a:gd name="T37" fmla="*/ 30 h 318"/>
                  <a:gd name="T38" fmla="*/ 110 w 85"/>
                  <a:gd name="T39" fmla="*/ 29 h 318"/>
                  <a:gd name="T40" fmla="*/ 95 w 85"/>
                  <a:gd name="T41" fmla="*/ 34 h 318"/>
                  <a:gd name="T42" fmla="*/ 65 w 85"/>
                  <a:gd name="T43" fmla="*/ 32 h 318"/>
                  <a:gd name="T44" fmla="*/ 49 w 85"/>
                  <a:gd name="T45" fmla="*/ 22 h 318"/>
                  <a:gd name="T46" fmla="*/ 38 w 85"/>
                  <a:gd name="T47" fmla="*/ 27 h 318"/>
                  <a:gd name="T48" fmla="*/ 5 w 85"/>
                  <a:gd name="T49" fmla="*/ 23 h 318"/>
                  <a:gd name="T50" fmla="*/ 65 w 85"/>
                  <a:gd name="T51" fmla="*/ 16 h 318"/>
                  <a:gd name="T52" fmla="*/ 110 w 85"/>
                  <a:gd name="T53" fmla="*/ 18 h 318"/>
                  <a:gd name="T54" fmla="*/ 126 w 85"/>
                  <a:gd name="T55" fmla="*/ 24 h 318"/>
                  <a:gd name="T56" fmla="*/ 110 w 85"/>
                  <a:gd name="T57" fmla="*/ 21 h 318"/>
                  <a:gd name="T58" fmla="*/ 110 w 85"/>
                  <a:gd name="T59" fmla="*/ 3 h 318"/>
                  <a:gd name="T60" fmla="*/ 83 w 85"/>
                  <a:gd name="T61" fmla="*/ 3 h 318"/>
                  <a:gd name="T62" fmla="*/ 38 w 85"/>
                  <a:gd name="T63" fmla="*/ 4 h 318"/>
                  <a:gd name="T64" fmla="*/ 65 w 85"/>
                  <a:gd name="T65" fmla="*/ 10 h 318"/>
                  <a:gd name="T66" fmla="*/ 95 w 85"/>
                  <a:gd name="T67" fmla="*/ 15 h 318"/>
                  <a:gd name="T68" fmla="*/ 126 w 85"/>
                  <a:gd name="T69" fmla="*/ 1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256" name="Freeform 120"/>
              <p:cNvSpPr>
                <a:spLocks/>
              </p:cNvSpPr>
              <p:nvPr/>
            </p:nvSpPr>
            <p:spPr bwMode="auto">
              <a:xfrm>
                <a:off x="1635" y="2647"/>
                <a:ext cx="109" cy="309"/>
              </a:xfrm>
              <a:custGeom>
                <a:avLst/>
                <a:gdLst>
                  <a:gd name="T0" fmla="*/ 1 w 105"/>
                  <a:gd name="T1" fmla="*/ 0 h 354"/>
                  <a:gd name="T2" fmla="*/ 169 w 105"/>
                  <a:gd name="T3" fmla="*/ 3 h 354"/>
                  <a:gd name="T4" fmla="*/ 132 w 105"/>
                  <a:gd name="T5" fmla="*/ 3 h 354"/>
                  <a:gd name="T6" fmla="*/ 152 w 105"/>
                  <a:gd name="T7" fmla="*/ 7 h 354"/>
                  <a:gd name="T8" fmla="*/ 152 w 105"/>
                  <a:gd name="T9" fmla="*/ 17 h 354"/>
                  <a:gd name="T10" fmla="*/ 176 w 105"/>
                  <a:gd name="T11" fmla="*/ 19 h 354"/>
                  <a:gd name="T12" fmla="*/ 176 w 105"/>
                  <a:gd name="T13" fmla="*/ 27 h 354"/>
                  <a:gd name="T14" fmla="*/ 152 w 105"/>
                  <a:gd name="T15" fmla="*/ 38 h 354"/>
                  <a:gd name="T16" fmla="*/ 125 w 105"/>
                  <a:gd name="T17" fmla="*/ 40 h 354"/>
                  <a:gd name="T18" fmla="*/ 30 w 105"/>
                  <a:gd name="T19" fmla="*/ 36 h 354"/>
                  <a:gd name="T20" fmla="*/ 12 w 105"/>
                  <a:gd name="T21" fmla="*/ 32 h 354"/>
                  <a:gd name="T22" fmla="*/ 30 w 105"/>
                  <a:gd name="T23" fmla="*/ 28 h 354"/>
                  <a:gd name="T24" fmla="*/ 9 w 105"/>
                  <a:gd name="T25" fmla="*/ 11 h 354"/>
                  <a:gd name="T26" fmla="*/ 36 w 105"/>
                  <a:gd name="T27" fmla="*/ 5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257" name="Freeform 121"/>
              <p:cNvSpPr>
                <a:spLocks/>
              </p:cNvSpPr>
              <p:nvPr/>
            </p:nvSpPr>
            <p:spPr bwMode="auto">
              <a:xfrm>
                <a:off x="3008" y="2583"/>
                <a:ext cx="155" cy="328"/>
              </a:xfrm>
              <a:custGeom>
                <a:avLst/>
                <a:gdLst>
                  <a:gd name="T0" fmla="*/ 264 w 149"/>
                  <a:gd name="T1" fmla="*/ 3 h 376"/>
                  <a:gd name="T2" fmla="*/ 251 w 149"/>
                  <a:gd name="T3" fmla="*/ 11 h 376"/>
                  <a:gd name="T4" fmla="*/ 234 w 149"/>
                  <a:gd name="T5" fmla="*/ 15 h 376"/>
                  <a:gd name="T6" fmla="*/ 230 w 149"/>
                  <a:gd name="T7" fmla="*/ 16 h 376"/>
                  <a:gd name="T8" fmla="*/ 196 w 149"/>
                  <a:gd name="T9" fmla="*/ 27 h 376"/>
                  <a:gd name="T10" fmla="*/ 155 w 149"/>
                  <a:gd name="T11" fmla="*/ 35 h 376"/>
                  <a:gd name="T12" fmla="*/ 125 w 149"/>
                  <a:gd name="T13" fmla="*/ 40 h 376"/>
                  <a:gd name="T14" fmla="*/ 104 w 149"/>
                  <a:gd name="T15" fmla="*/ 40 h 376"/>
                  <a:gd name="T16" fmla="*/ 34 w 149"/>
                  <a:gd name="T17" fmla="*/ 42 h 376"/>
                  <a:gd name="T18" fmla="*/ 2 w 149"/>
                  <a:gd name="T19" fmla="*/ 38 h 376"/>
                  <a:gd name="T20" fmla="*/ 5 w 149"/>
                  <a:gd name="T21" fmla="*/ 35 h 376"/>
                  <a:gd name="T22" fmla="*/ 8 w 149"/>
                  <a:gd name="T23" fmla="*/ 25 h 376"/>
                  <a:gd name="T24" fmla="*/ 37 w 149"/>
                  <a:gd name="T25" fmla="*/ 22 h 376"/>
                  <a:gd name="T26" fmla="*/ 62 w 149"/>
                  <a:gd name="T27" fmla="*/ 12 h 376"/>
                  <a:gd name="T28" fmla="*/ 79 w 149"/>
                  <a:gd name="T29" fmla="*/ 9 h 376"/>
                  <a:gd name="T30" fmla="*/ 150 w 149"/>
                  <a:gd name="T31" fmla="*/ 3 h 376"/>
                  <a:gd name="T32" fmla="*/ 230 w 149"/>
                  <a:gd name="T33" fmla="*/ 3 h 376"/>
                  <a:gd name="T34" fmla="*/ 26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258" name="Freeform 122"/>
              <p:cNvSpPr>
                <a:spLocks/>
              </p:cNvSpPr>
              <p:nvPr/>
            </p:nvSpPr>
            <p:spPr bwMode="auto">
              <a:xfrm>
                <a:off x="1714" y="1020"/>
                <a:ext cx="99" cy="440"/>
              </a:xfrm>
              <a:custGeom>
                <a:avLst/>
                <a:gdLst>
                  <a:gd name="T0" fmla="*/ 42 w 96"/>
                  <a:gd name="T1" fmla="*/ 55 h 504"/>
                  <a:gd name="T2" fmla="*/ 99 w 96"/>
                  <a:gd name="T3" fmla="*/ 57 h 504"/>
                  <a:gd name="T4" fmla="*/ 117 w 96"/>
                  <a:gd name="T5" fmla="*/ 52 h 504"/>
                  <a:gd name="T6" fmla="*/ 117 w 96"/>
                  <a:gd name="T7" fmla="*/ 37 h 504"/>
                  <a:gd name="T8" fmla="*/ 144 w 96"/>
                  <a:gd name="T9" fmla="*/ 24 h 504"/>
                  <a:gd name="T10" fmla="*/ 156 w 96"/>
                  <a:gd name="T11" fmla="*/ 20 h 504"/>
                  <a:gd name="T12" fmla="*/ 144 w 96"/>
                  <a:gd name="T13" fmla="*/ 6 h 504"/>
                  <a:gd name="T14" fmla="*/ 126 w 96"/>
                  <a:gd name="T15" fmla="*/ 3 h 504"/>
                  <a:gd name="T16" fmla="*/ 45 w 96"/>
                  <a:gd name="T17" fmla="*/ 3 h 504"/>
                  <a:gd name="T18" fmla="*/ 42 w 96"/>
                  <a:gd name="T19" fmla="*/ 14 h 504"/>
                  <a:gd name="T20" fmla="*/ 48 w 96"/>
                  <a:gd name="T21" fmla="*/ 41 h 504"/>
                  <a:gd name="T22" fmla="*/ 64 w 96"/>
                  <a:gd name="T23" fmla="*/ 46 h 504"/>
                  <a:gd name="T24" fmla="*/ 40 w 96"/>
                  <a:gd name="T25" fmla="*/ 54 h 504"/>
                  <a:gd name="T26" fmla="*/ 42 w 96"/>
                  <a:gd name="T27" fmla="*/ 55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259" name="Freeform 123"/>
              <p:cNvSpPr>
                <a:spLocks/>
              </p:cNvSpPr>
              <p:nvPr/>
            </p:nvSpPr>
            <p:spPr bwMode="auto">
              <a:xfrm>
                <a:off x="3431" y="1007"/>
                <a:ext cx="156" cy="358"/>
              </a:xfrm>
              <a:custGeom>
                <a:avLst/>
                <a:gdLst>
                  <a:gd name="T0" fmla="*/ 5 w 150"/>
                  <a:gd name="T1" fmla="*/ 44 h 410"/>
                  <a:gd name="T2" fmla="*/ 76 w 150"/>
                  <a:gd name="T3" fmla="*/ 47 h 410"/>
                  <a:gd name="T4" fmla="*/ 150 w 150"/>
                  <a:gd name="T5" fmla="*/ 45 h 410"/>
                  <a:gd name="T6" fmla="*/ 175 w 150"/>
                  <a:gd name="T7" fmla="*/ 41 h 410"/>
                  <a:gd name="T8" fmla="*/ 215 w 150"/>
                  <a:gd name="T9" fmla="*/ 31 h 410"/>
                  <a:gd name="T10" fmla="*/ 240 w 150"/>
                  <a:gd name="T11" fmla="*/ 25 h 410"/>
                  <a:gd name="T12" fmla="*/ 254 w 150"/>
                  <a:gd name="T13" fmla="*/ 22 h 410"/>
                  <a:gd name="T14" fmla="*/ 260 w 150"/>
                  <a:gd name="T15" fmla="*/ 13 h 410"/>
                  <a:gd name="T16" fmla="*/ 270 w 150"/>
                  <a:gd name="T17" fmla="*/ 11 h 410"/>
                  <a:gd name="T18" fmla="*/ 274 w 150"/>
                  <a:gd name="T19" fmla="*/ 5 h 410"/>
                  <a:gd name="T20" fmla="*/ 243 w 150"/>
                  <a:gd name="T21" fmla="*/ 0 h 410"/>
                  <a:gd name="T22" fmla="*/ 175 w 150"/>
                  <a:gd name="T23" fmla="*/ 3 h 410"/>
                  <a:gd name="T24" fmla="*/ 144 w 150"/>
                  <a:gd name="T25" fmla="*/ 6 h 410"/>
                  <a:gd name="T26" fmla="*/ 124 w 150"/>
                  <a:gd name="T27" fmla="*/ 16 h 410"/>
                  <a:gd name="T28" fmla="*/ 108 w 150"/>
                  <a:gd name="T29" fmla="*/ 18 h 410"/>
                  <a:gd name="T30" fmla="*/ 79 w 150"/>
                  <a:gd name="T31" fmla="*/ 25 h 410"/>
                  <a:gd name="T32" fmla="*/ 76 w 150"/>
                  <a:gd name="T33" fmla="*/ 26 h 410"/>
                  <a:gd name="T34" fmla="*/ 62 w 150"/>
                  <a:gd name="T35" fmla="*/ 26 h 410"/>
                  <a:gd name="T36" fmla="*/ 58 w 150"/>
                  <a:gd name="T37" fmla="*/ 29 h 410"/>
                  <a:gd name="T38" fmla="*/ 52 w 150"/>
                  <a:gd name="T39" fmla="*/ 30 h 410"/>
                  <a:gd name="T40" fmla="*/ 32 w 150"/>
                  <a:gd name="T41" fmla="*/ 39 h 410"/>
                  <a:gd name="T42" fmla="*/ 10 w 150"/>
                  <a:gd name="T43" fmla="*/ 44 h 410"/>
                  <a:gd name="T44" fmla="*/ 2 w 150"/>
                  <a:gd name="T45" fmla="*/ 45 h 410"/>
                  <a:gd name="T46" fmla="*/ 5 w 150"/>
                  <a:gd name="T47" fmla="*/ 4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sp>
          <p:nvSpPr>
            <p:cNvPr id="4239" name="Rectangle 239"/>
            <p:cNvSpPr>
              <a:spLocks noChangeArrowheads="1"/>
            </p:cNvSpPr>
            <p:nvPr/>
          </p:nvSpPr>
          <p:spPr bwMode="auto">
            <a:xfrm>
              <a:off x="5221288" y="2278063"/>
              <a:ext cx="458051"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r>
                <a:rPr lang="en-US" sz="1800" b="1" i="1">
                  <a:solidFill>
                    <a:schemeClr val="tx1"/>
                  </a:solidFill>
                  <a:latin typeface="Kosher-Normal" charset="0"/>
                </a:rPr>
                <a:t>AD</a:t>
              </a:r>
              <a:endParaRPr lang="en-US" sz="1800" i="1">
                <a:solidFill>
                  <a:schemeClr val="tx1"/>
                </a:solidFill>
                <a:latin typeface="Helvetica" charset="0"/>
              </a:endParaRPr>
            </a:p>
          </p:txBody>
        </p:sp>
        <p:sp>
          <p:nvSpPr>
            <p:cNvPr id="4240" name="Rectangle 252"/>
            <p:cNvSpPr>
              <a:spLocks noChangeArrowheads="1"/>
            </p:cNvSpPr>
            <p:nvPr/>
          </p:nvSpPr>
          <p:spPr bwMode="auto">
            <a:xfrm>
              <a:off x="5226050" y="5302250"/>
              <a:ext cx="443737"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r>
                <a:rPr lang="en-US" sz="1800" b="1" i="1">
                  <a:solidFill>
                    <a:schemeClr val="tx1"/>
                  </a:solidFill>
                  <a:latin typeface="Kosher-Normal" charset="0"/>
                </a:rPr>
                <a:t>LD</a:t>
              </a:r>
              <a:endParaRPr lang="en-US" sz="1800" i="1">
                <a:solidFill>
                  <a:schemeClr val="tx1"/>
                </a:solidFill>
                <a:latin typeface="Helvetica" charset="0"/>
              </a:endParaRPr>
            </a:p>
          </p:txBody>
        </p:sp>
        <p:grpSp>
          <p:nvGrpSpPr>
            <p:cNvPr id="4241" name="Group 113"/>
            <p:cNvGrpSpPr>
              <a:grpSpLocks/>
            </p:cNvGrpSpPr>
            <p:nvPr/>
          </p:nvGrpSpPr>
          <p:grpSpPr bwMode="auto">
            <a:xfrm>
              <a:off x="7362825" y="1100138"/>
              <a:ext cx="1017587" cy="1235075"/>
              <a:chOff x="1084" y="711"/>
              <a:chExt cx="2950" cy="2769"/>
            </a:xfrm>
          </p:grpSpPr>
          <p:grpSp>
            <p:nvGrpSpPr>
              <p:cNvPr id="4244" name="Group 114"/>
              <p:cNvGrpSpPr>
                <a:grpSpLocks/>
              </p:cNvGrpSpPr>
              <p:nvPr/>
            </p:nvGrpSpPr>
            <p:grpSpPr bwMode="auto">
              <a:xfrm>
                <a:off x="1084" y="711"/>
                <a:ext cx="2950" cy="2769"/>
                <a:chOff x="2707" y="548"/>
                <a:chExt cx="2950" cy="2769"/>
              </a:xfrm>
            </p:grpSpPr>
            <p:grpSp>
              <p:nvGrpSpPr>
                <p:cNvPr id="4250" name="Group 115"/>
                <p:cNvGrpSpPr>
                  <a:grpSpLocks/>
                </p:cNvGrpSpPr>
                <p:nvPr/>
              </p:nvGrpSpPr>
              <p:grpSpPr bwMode="auto">
                <a:xfrm>
                  <a:off x="3180" y="1046"/>
                  <a:ext cx="2105" cy="1421"/>
                  <a:chOff x="578" y="2316"/>
                  <a:chExt cx="2105" cy="1421"/>
                </a:xfrm>
              </p:grpSpPr>
              <p:sp>
                <p:nvSpPr>
                  <p:cNvPr id="4252" name="Freeform 116" descr="Cork"/>
                  <p:cNvSpPr>
                    <a:spLocks/>
                  </p:cNvSpPr>
                  <p:nvPr/>
                </p:nvSpPr>
                <p:spPr bwMode="auto">
                  <a:xfrm>
                    <a:off x="633" y="2316"/>
                    <a:ext cx="2050" cy="256"/>
                  </a:xfrm>
                  <a:custGeom>
                    <a:avLst/>
                    <a:gdLst>
                      <a:gd name="T0" fmla="*/ 2147483647 w 592"/>
                      <a:gd name="T1" fmla="*/ 1652594167 h 90"/>
                      <a:gd name="T2" fmla="*/ 2147483647 w 592"/>
                      <a:gd name="T3" fmla="*/ 808196651 h 90"/>
                      <a:gd name="T4" fmla="*/ 2147483647 w 592"/>
                      <a:gd name="T5" fmla="*/ 658417311 h 90"/>
                      <a:gd name="T6" fmla="*/ 2147483647 w 592"/>
                      <a:gd name="T7" fmla="*/ 587996937 h 90"/>
                      <a:gd name="T8" fmla="*/ 2147483647 w 592"/>
                      <a:gd name="T9" fmla="*/ 626444376 h 90"/>
                      <a:gd name="T10" fmla="*/ 2147483647 w 592"/>
                      <a:gd name="T11" fmla="*/ 735804373 h 90"/>
                      <a:gd name="T12" fmla="*/ 2147483647 w 592"/>
                      <a:gd name="T13" fmla="*/ 846678548 h 90"/>
                      <a:gd name="T14" fmla="*/ 2147483647 w 592"/>
                      <a:gd name="T15" fmla="*/ 956038633 h 90"/>
                      <a:gd name="T16" fmla="*/ 2147483647 w 592"/>
                      <a:gd name="T17" fmla="*/ 808196651 h 90"/>
                      <a:gd name="T18" fmla="*/ 2147483647 w 592"/>
                      <a:gd name="T19" fmla="*/ 297660427 h 90"/>
                      <a:gd name="T20" fmla="*/ 2147483647 w 592"/>
                      <a:gd name="T21" fmla="*/ 0 h 90"/>
                      <a:gd name="T22" fmla="*/ 2147483647 w 592"/>
                      <a:gd name="T23" fmla="*/ 38444242 h 90"/>
                      <a:gd name="T24" fmla="*/ 2147483647 w 592"/>
                      <a:gd name="T25" fmla="*/ 549025510 h 90"/>
                      <a:gd name="T26" fmla="*/ 2147483647 w 592"/>
                      <a:gd name="T27" fmla="*/ 658417311 h 90"/>
                      <a:gd name="T28" fmla="*/ 2147483647 w 592"/>
                      <a:gd name="T29" fmla="*/ 1102797363 h 90"/>
                      <a:gd name="T30" fmla="*/ 2147483647 w 592"/>
                      <a:gd name="T31" fmla="*/ 121441578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4253" name="Freeform 117" descr="Cork"/>
                  <p:cNvSpPr>
                    <a:spLocks/>
                  </p:cNvSpPr>
                  <p:nvPr/>
                </p:nvSpPr>
                <p:spPr bwMode="auto">
                  <a:xfrm>
                    <a:off x="578" y="2506"/>
                    <a:ext cx="2074" cy="1231"/>
                  </a:xfrm>
                  <a:custGeom>
                    <a:avLst/>
                    <a:gdLst>
                      <a:gd name="T0" fmla="*/ 2147483647 w 599"/>
                      <a:gd name="T1" fmla="*/ 0 h 432"/>
                      <a:gd name="T2" fmla="*/ 2147483647 w 599"/>
                      <a:gd name="T3" fmla="*/ 111758475 h 432"/>
                      <a:gd name="T4" fmla="*/ 2147483647 w 599"/>
                      <a:gd name="T5" fmla="*/ 186262408 h 432"/>
                      <a:gd name="T6" fmla="*/ 2147483647 w 599"/>
                      <a:gd name="T7" fmla="*/ 451705628 h 432"/>
                      <a:gd name="T8" fmla="*/ 2147483647 w 599"/>
                      <a:gd name="T9" fmla="*/ 1738857544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1552557167 h 432"/>
                      <a:gd name="T58" fmla="*/ 2147483647 w 599"/>
                      <a:gd name="T59" fmla="*/ 563450730 h 432"/>
                      <a:gd name="T60" fmla="*/ 2147483647 w 599"/>
                      <a:gd name="T61" fmla="*/ 265443146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pic>
              <p:nvPicPr>
                <p:cNvPr id="4251" name="Picture 118"/>
                <p:cNvPicPr>
                  <a:picLocks noChangeArrowheads="1"/>
                </p:cNvPicPr>
                <p:nvPr/>
              </p:nvPicPr>
              <p:blipFill>
                <a:blip r:embed="rId5" cstate="screen">
                  <a:lum bright="-20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alpha val="0"/>
                        </a:srgbClr>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4245" name="Freeform 119"/>
              <p:cNvSpPr>
                <a:spLocks/>
              </p:cNvSpPr>
              <p:nvPr/>
            </p:nvSpPr>
            <p:spPr bwMode="auto">
              <a:xfrm>
                <a:off x="1616" y="2649"/>
                <a:ext cx="88" cy="277"/>
              </a:xfrm>
              <a:custGeom>
                <a:avLst/>
                <a:gdLst>
                  <a:gd name="T0" fmla="*/ 126 w 85"/>
                  <a:gd name="T1" fmla="*/ 17 h 318"/>
                  <a:gd name="T2" fmla="*/ 110 w 85"/>
                  <a:gd name="T3" fmla="*/ 8 h 318"/>
                  <a:gd name="T4" fmla="*/ 83 w 85"/>
                  <a:gd name="T5" fmla="*/ 4 h 318"/>
                  <a:gd name="T6" fmla="*/ 95 w 85"/>
                  <a:gd name="T7" fmla="*/ 8 h 318"/>
                  <a:gd name="T8" fmla="*/ 110 w 85"/>
                  <a:gd name="T9" fmla="*/ 3 h 318"/>
                  <a:gd name="T10" fmla="*/ 65 w 85"/>
                  <a:gd name="T11" fmla="*/ 3 h 318"/>
                  <a:gd name="T12" fmla="*/ 65 w 85"/>
                  <a:gd name="T13" fmla="*/ 4 h 318"/>
                  <a:gd name="T14" fmla="*/ 83 w 85"/>
                  <a:gd name="T15" fmla="*/ 21 h 318"/>
                  <a:gd name="T16" fmla="*/ 49 w 85"/>
                  <a:gd name="T17" fmla="*/ 17 h 318"/>
                  <a:gd name="T18" fmla="*/ 65 w 85"/>
                  <a:gd name="T19" fmla="*/ 14 h 318"/>
                  <a:gd name="T20" fmla="*/ 83 w 85"/>
                  <a:gd name="T21" fmla="*/ 17 h 318"/>
                  <a:gd name="T22" fmla="*/ 65 w 85"/>
                  <a:gd name="T23" fmla="*/ 11 h 318"/>
                  <a:gd name="T24" fmla="*/ 83 w 85"/>
                  <a:gd name="T25" fmla="*/ 17 h 318"/>
                  <a:gd name="T26" fmla="*/ 65 w 85"/>
                  <a:gd name="T27" fmla="*/ 13 h 318"/>
                  <a:gd name="T28" fmla="*/ 83 w 85"/>
                  <a:gd name="T29" fmla="*/ 16 h 318"/>
                  <a:gd name="T30" fmla="*/ 95 w 85"/>
                  <a:gd name="T31" fmla="*/ 18 h 318"/>
                  <a:gd name="T32" fmla="*/ 126 w 85"/>
                  <a:gd name="T33" fmla="*/ 22 h 318"/>
                  <a:gd name="T34" fmla="*/ 139 w 85"/>
                  <a:gd name="T35" fmla="*/ 25 h 318"/>
                  <a:gd name="T36" fmla="*/ 126 w 85"/>
                  <a:gd name="T37" fmla="*/ 30 h 318"/>
                  <a:gd name="T38" fmla="*/ 110 w 85"/>
                  <a:gd name="T39" fmla="*/ 29 h 318"/>
                  <a:gd name="T40" fmla="*/ 95 w 85"/>
                  <a:gd name="T41" fmla="*/ 34 h 318"/>
                  <a:gd name="T42" fmla="*/ 65 w 85"/>
                  <a:gd name="T43" fmla="*/ 32 h 318"/>
                  <a:gd name="T44" fmla="*/ 49 w 85"/>
                  <a:gd name="T45" fmla="*/ 22 h 318"/>
                  <a:gd name="T46" fmla="*/ 38 w 85"/>
                  <a:gd name="T47" fmla="*/ 27 h 318"/>
                  <a:gd name="T48" fmla="*/ 5 w 85"/>
                  <a:gd name="T49" fmla="*/ 23 h 318"/>
                  <a:gd name="T50" fmla="*/ 65 w 85"/>
                  <a:gd name="T51" fmla="*/ 16 h 318"/>
                  <a:gd name="T52" fmla="*/ 110 w 85"/>
                  <a:gd name="T53" fmla="*/ 18 h 318"/>
                  <a:gd name="T54" fmla="*/ 126 w 85"/>
                  <a:gd name="T55" fmla="*/ 24 h 318"/>
                  <a:gd name="T56" fmla="*/ 110 w 85"/>
                  <a:gd name="T57" fmla="*/ 21 h 318"/>
                  <a:gd name="T58" fmla="*/ 110 w 85"/>
                  <a:gd name="T59" fmla="*/ 3 h 318"/>
                  <a:gd name="T60" fmla="*/ 83 w 85"/>
                  <a:gd name="T61" fmla="*/ 3 h 318"/>
                  <a:gd name="T62" fmla="*/ 38 w 85"/>
                  <a:gd name="T63" fmla="*/ 4 h 318"/>
                  <a:gd name="T64" fmla="*/ 65 w 85"/>
                  <a:gd name="T65" fmla="*/ 10 h 318"/>
                  <a:gd name="T66" fmla="*/ 95 w 85"/>
                  <a:gd name="T67" fmla="*/ 15 h 318"/>
                  <a:gd name="T68" fmla="*/ 126 w 85"/>
                  <a:gd name="T69" fmla="*/ 1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246" name="Freeform 120"/>
              <p:cNvSpPr>
                <a:spLocks/>
              </p:cNvSpPr>
              <p:nvPr/>
            </p:nvSpPr>
            <p:spPr bwMode="auto">
              <a:xfrm>
                <a:off x="1635" y="2647"/>
                <a:ext cx="109" cy="309"/>
              </a:xfrm>
              <a:custGeom>
                <a:avLst/>
                <a:gdLst>
                  <a:gd name="T0" fmla="*/ 1 w 105"/>
                  <a:gd name="T1" fmla="*/ 0 h 354"/>
                  <a:gd name="T2" fmla="*/ 169 w 105"/>
                  <a:gd name="T3" fmla="*/ 3 h 354"/>
                  <a:gd name="T4" fmla="*/ 132 w 105"/>
                  <a:gd name="T5" fmla="*/ 3 h 354"/>
                  <a:gd name="T6" fmla="*/ 152 w 105"/>
                  <a:gd name="T7" fmla="*/ 7 h 354"/>
                  <a:gd name="T8" fmla="*/ 152 w 105"/>
                  <a:gd name="T9" fmla="*/ 17 h 354"/>
                  <a:gd name="T10" fmla="*/ 176 w 105"/>
                  <a:gd name="T11" fmla="*/ 19 h 354"/>
                  <a:gd name="T12" fmla="*/ 176 w 105"/>
                  <a:gd name="T13" fmla="*/ 27 h 354"/>
                  <a:gd name="T14" fmla="*/ 152 w 105"/>
                  <a:gd name="T15" fmla="*/ 38 h 354"/>
                  <a:gd name="T16" fmla="*/ 125 w 105"/>
                  <a:gd name="T17" fmla="*/ 40 h 354"/>
                  <a:gd name="T18" fmla="*/ 30 w 105"/>
                  <a:gd name="T19" fmla="*/ 36 h 354"/>
                  <a:gd name="T20" fmla="*/ 12 w 105"/>
                  <a:gd name="T21" fmla="*/ 32 h 354"/>
                  <a:gd name="T22" fmla="*/ 30 w 105"/>
                  <a:gd name="T23" fmla="*/ 28 h 354"/>
                  <a:gd name="T24" fmla="*/ 9 w 105"/>
                  <a:gd name="T25" fmla="*/ 11 h 354"/>
                  <a:gd name="T26" fmla="*/ 36 w 105"/>
                  <a:gd name="T27" fmla="*/ 5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247" name="Freeform 121"/>
              <p:cNvSpPr>
                <a:spLocks/>
              </p:cNvSpPr>
              <p:nvPr/>
            </p:nvSpPr>
            <p:spPr bwMode="auto">
              <a:xfrm>
                <a:off x="3008" y="2583"/>
                <a:ext cx="155" cy="328"/>
              </a:xfrm>
              <a:custGeom>
                <a:avLst/>
                <a:gdLst>
                  <a:gd name="T0" fmla="*/ 264 w 149"/>
                  <a:gd name="T1" fmla="*/ 3 h 376"/>
                  <a:gd name="T2" fmla="*/ 251 w 149"/>
                  <a:gd name="T3" fmla="*/ 11 h 376"/>
                  <a:gd name="T4" fmla="*/ 234 w 149"/>
                  <a:gd name="T5" fmla="*/ 15 h 376"/>
                  <a:gd name="T6" fmla="*/ 230 w 149"/>
                  <a:gd name="T7" fmla="*/ 16 h 376"/>
                  <a:gd name="T8" fmla="*/ 196 w 149"/>
                  <a:gd name="T9" fmla="*/ 27 h 376"/>
                  <a:gd name="T10" fmla="*/ 155 w 149"/>
                  <a:gd name="T11" fmla="*/ 35 h 376"/>
                  <a:gd name="T12" fmla="*/ 125 w 149"/>
                  <a:gd name="T13" fmla="*/ 40 h 376"/>
                  <a:gd name="T14" fmla="*/ 104 w 149"/>
                  <a:gd name="T15" fmla="*/ 40 h 376"/>
                  <a:gd name="T16" fmla="*/ 34 w 149"/>
                  <a:gd name="T17" fmla="*/ 42 h 376"/>
                  <a:gd name="T18" fmla="*/ 2 w 149"/>
                  <a:gd name="T19" fmla="*/ 38 h 376"/>
                  <a:gd name="T20" fmla="*/ 5 w 149"/>
                  <a:gd name="T21" fmla="*/ 35 h 376"/>
                  <a:gd name="T22" fmla="*/ 8 w 149"/>
                  <a:gd name="T23" fmla="*/ 25 h 376"/>
                  <a:gd name="T24" fmla="*/ 37 w 149"/>
                  <a:gd name="T25" fmla="*/ 22 h 376"/>
                  <a:gd name="T26" fmla="*/ 62 w 149"/>
                  <a:gd name="T27" fmla="*/ 12 h 376"/>
                  <a:gd name="T28" fmla="*/ 79 w 149"/>
                  <a:gd name="T29" fmla="*/ 9 h 376"/>
                  <a:gd name="T30" fmla="*/ 150 w 149"/>
                  <a:gd name="T31" fmla="*/ 3 h 376"/>
                  <a:gd name="T32" fmla="*/ 230 w 149"/>
                  <a:gd name="T33" fmla="*/ 3 h 376"/>
                  <a:gd name="T34" fmla="*/ 26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248" name="Freeform 122"/>
              <p:cNvSpPr>
                <a:spLocks/>
              </p:cNvSpPr>
              <p:nvPr/>
            </p:nvSpPr>
            <p:spPr bwMode="auto">
              <a:xfrm>
                <a:off x="1714" y="1020"/>
                <a:ext cx="99" cy="440"/>
              </a:xfrm>
              <a:custGeom>
                <a:avLst/>
                <a:gdLst>
                  <a:gd name="T0" fmla="*/ 42 w 96"/>
                  <a:gd name="T1" fmla="*/ 55 h 504"/>
                  <a:gd name="T2" fmla="*/ 99 w 96"/>
                  <a:gd name="T3" fmla="*/ 57 h 504"/>
                  <a:gd name="T4" fmla="*/ 117 w 96"/>
                  <a:gd name="T5" fmla="*/ 52 h 504"/>
                  <a:gd name="T6" fmla="*/ 117 w 96"/>
                  <a:gd name="T7" fmla="*/ 37 h 504"/>
                  <a:gd name="T8" fmla="*/ 144 w 96"/>
                  <a:gd name="T9" fmla="*/ 24 h 504"/>
                  <a:gd name="T10" fmla="*/ 156 w 96"/>
                  <a:gd name="T11" fmla="*/ 20 h 504"/>
                  <a:gd name="T12" fmla="*/ 144 w 96"/>
                  <a:gd name="T13" fmla="*/ 6 h 504"/>
                  <a:gd name="T14" fmla="*/ 126 w 96"/>
                  <a:gd name="T15" fmla="*/ 3 h 504"/>
                  <a:gd name="T16" fmla="*/ 45 w 96"/>
                  <a:gd name="T17" fmla="*/ 3 h 504"/>
                  <a:gd name="T18" fmla="*/ 42 w 96"/>
                  <a:gd name="T19" fmla="*/ 14 h 504"/>
                  <a:gd name="T20" fmla="*/ 48 w 96"/>
                  <a:gd name="T21" fmla="*/ 41 h 504"/>
                  <a:gd name="T22" fmla="*/ 64 w 96"/>
                  <a:gd name="T23" fmla="*/ 46 h 504"/>
                  <a:gd name="T24" fmla="*/ 40 w 96"/>
                  <a:gd name="T25" fmla="*/ 54 h 504"/>
                  <a:gd name="T26" fmla="*/ 42 w 96"/>
                  <a:gd name="T27" fmla="*/ 55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249" name="Freeform 123"/>
              <p:cNvSpPr>
                <a:spLocks/>
              </p:cNvSpPr>
              <p:nvPr/>
            </p:nvSpPr>
            <p:spPr bwMode="auto">
              <a:xfrm>
                <a:off x="3431" y="1007"/>
                <a:ext cx="156" cy="358"/>
              </a:xfrm>
              <a:custGeom>
                <a:avLst/>
                <a:gdLst>
                  <a:gd name="T0" fmla="*/ 5 w 150"/>
                  <a:gd name="T1" fmla="*/ 44 h 410"/>
                  <a:gd name="T2" fmla="*/ 76 w 150"/>
                  <a:gd name="T3" fmla="*/ 47 h 410"/>
                  <a:gd name="T4" fmla="*/ 150 w 150"/>
                  <a:gd name="T5" fmla="*/ 45 h 410"/>
                  <a:gd name="T6" fmla="*/ 175 w 150"/>
                  <a:gd name="T7" fmla="*/ 41 h 410"/>
                  <a:gd name="T8" fmla="*/ 215 w 150"/>
                  <a:gd name="T9" fmla="*/ 31 h 410"/>
                  <a:gd name="T10" fmla="*/ 240 w 150"/>
                  <a:gd name="T11" fmla="*/ 25 h 410"/>
                  <a:gd name="T12" fmla="*/ 254 w 150"/>
                  <a:gd name="T13" fmla="*/ 22 h 410"/>
                  <a:gd name="T14" fmla="*/ 260 w 150"/>
                  <a:gd name="T15" fmla="*/ 13 h 410"/>
                  <a:gd name="T16" fmla="*/ 270 w 150"/>
                  <a:gd name="T17" fmla="*/ 11 h 410"/>
                  <a:gd name="T18" fmla="*/ 274 w 150"/>
                  <a:gd name="T19" fmla="*/ 5 h 410"/>
                  <a:gd name="T20" fmla="*/ 243 w 150"/>
                  <a:gd name="T21" fmla="*/ 0 h 410"/>
                  <a:gd name="T22" fmla="*/ 175 w 150"/>
                  <a:gd name="T23" fmla="*/ 3 h 410"/>
                  <a:gd name="T24" fmla="*/ 144 w 150"/>
                  <a:gd name="T25" fmla="*/ 6 h 410"/>
                  <a:gd name="T26" fmla="*/ 124 w 150"/>
                  <a:gd name="T27" fmla="*/ 16 h 410"/>
                  <a:gd name="T28" fmla="*/ 108 w 150"/>
                  <a:gd name="T29" fmla="*/ 18 h 410"/>
                  <a:gd name="T30" fmla="*/ 79 w 150"/>
                  <a:gd name="T31" fmla="*/ 25 h 410"/>
                  <a:gd name="T32" fmla="*/ 76 w 150"/>
                  <a:gd name="T33" fmla="*/ 26 h 410"/>
                  <a:gd name="T34" fmla="*/ 62 w 150"/>
                  <a:gd name="T35" fmla="*/ 26 h 410"/>
                  <a:gd name="T36" fmla="*/ 58 w 150"/>
                  <a:gd name="T37" fmla="*/ 29 h 410"/>
                  <a:gd name="T38" fmla="*/ 52 w 150"/>
                  <a:gd name="T39" fmla="*/ 30 h 410"/>
                  <a:gd name="T40" fmla="*/ 32 w 150"/>
                  <a:gd name="T41" fmla="*/ 39 h 410"/>
                  <a:gd name="T42" fmla="*/ 10 w 150"/>
                  <a:gd name="T43" fmla="*/ 44 h 410"/>
                  <a:gd name="T44" fmla="*/ 2 w 150"/>
                  <a:gd name="T45" fmla="*/ 45 h 410"/>
                  <a:gd name="T46" fmla="*/ 5 w 150"/>
                  <a:gd name="T47" fmla="*/ 4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sp>
          <p:nvSpPr>
            <p:cNvPr id="4242" name="Rectangle 252"/>
            <p:cNvSpPr>
              <a:spLocks noChangeArrowheads="1"/>
            </p:cNvSpPr>
            <p:nvPr/>
          </p:nvSpPr>
          <p:spPr bwMode="auto">
            <a:xfrm>
              <a:off x="7631113" y="2638425"/>
              <a:ext cx="458051"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r>
                <a:rPr lang="en-US" sz="1800" b="1" i="1">
                  <a:solidFill>
                    <a:schemeClr val="tx1"/>
                  </a:solidFill>
                  <a:latin typeface="Kosher-Normal" charset="0"/>
                </a:rPr>
                <a:t>KD</a:t>
              </a:r>
              <a:endParaRPr lang="en-US" sz="1800" i="1">
                <a:solidFill>
                  <a:schemeClr val="tx1"/>
                </a:solidFill>
                <a:latin typeface="Helvetica" charset="0"/>
              </a:endParaRPr>
            </a:p>
          </p:txBody>
        </p:sp>
        <p:sp>
          <p:nvSpPr>
            <p:cNvPr id="4243" name="Rectangle 252"/>
            <p:cNvSpPr>
              <a:spLocks noChangeArrowheads="1"/>
            </p:cNvSpPr>
            <p:nvPr/>
          </p:nvSpPr>
          <p:spPr bwMode="auto">
            <a:xfrm>
              <a:off x="7620000" y="1470025"/>
              <a:ext cx="458051"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r>
                <a:rPr lang="en-US" sz="1800" b="1" i="1">
                  <a:solidFill>
                    <a:schemeClr val="tx1"/>
                  </a:solidFill>
                  <a:latin typeface="Kosher-Normal" charset="0"/>
                </a:rPr>
                <a:t>DD</a:t>
              </a:r>
              <a:endParaRPr lang="en-US" sz="1800" i="1">
                <a:solidFill>
                  <a:schemeClr val="tx1"/>
                </a:solidFill>
                <a:latin typeface="Helvetica" charset="0"/>
              </a:endParaRPr>
            </a:p>
          </p:txBody>
        </p:sp>
      </p:gr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564436"/>
                                        </p:tgtEl>
                                        <p:attrNameLst>
                                          <p:attrName>style.visibility</p:attrName>
                                        </p:attrNameLst>
                                      </p:cBhvr>
                                      <p:to>
                                        <p:strVal val="visible"/>
                                      </p:to>
                                    </p:set>
                                    <p:anim calcmode="lin" valueType="num">
                                      <p:cBhvr>
                                        <p:cTn id="7" dur="500" fill="hold"/>
                                        <p:tgtEl>
                                          <p:spTgt spid="564436"/>
                                        </p:tgtEl>
                                        <p:attrNameLst>
                                          <p:attrName>ppt_w</p:attrName>
                                        </p:attrNameLst>
                                      </p:cBhvr>
                                      <p:tavLst>
                                        <p:tav tm="0">
                                          <p:val>
                                            <p:fltVal val="0"/>
                                          </p:val>
                                        </p:tav>
                                        <p:tav tm="100000">
                                          <p:val>
                                            <p:strVal val="#ppt_w"/>
                                          </p:val>
                                        </p:tav>
                                      </p:tavLst>
                                    </p:anim>
                                    <p:anim calcmode="lin" valueType="num">
                                      <p:cBhvr>
                                        <p:cTn id="8" dur="500" fill="hold"/>
                                        <p:tgtEl>
                                          <p:spTgt spid="564436"/>
                                        </p:tgtEl>
                                        <p:attrNameLst>
                                          <p:attrName>ppt_h</p:attrName>
                                        </p:attrNameLst>
                                      </p:cBhvr>
                                      <p:tavLst>
                                        <p:tav tm="0">
                                          <p:val>
                                            <p:fltVal val="0"/>
                                          </p:val>
                                        </p:tav>
                                        <p:tav tm="100000">
                                          <p:val>
                                            <p:strVal val="#ppt_h"/>
                                          </p:val>
                                        </p:tav>
                                      </p:tavLst>
                                    </p:anim>
                                    <p:anim calcmode="lin" valueType="num">
                                      <p:cBhvr>
                                        <p:cTn id="9" dur="500" fill="hold"/>
                                        <p:tgtEl>
                                          <p:spTgt spid="564436"/>
                                        </p:tgtEl>
                                        <p:attrNameLst>
                                          <p:attrName>ppt_x</p:attrName>
                                        </p:attrNameLst>
                                      </p:cBhvr>
                                      <p:tavLst>
                                        <p:tav tm="0">
                                          <p:val>
                                            <p:fltVal val="0.5"/>
                                          </p:val>
                                        </p:tav>
                                        <p:tav tm="100000">
                                          <p:val>
                                            <p:strVal val="#ppt_x"/>
                                          </p:val>
                                        </p:tav>
                                      </p:tavLst>
                                    </p:anim>
                                    <p:anim calcmode="lin" valueType="num">
                                      <p:cBhvr>
                                        <p:cTn id="10" dur="500" fill="hold"/>
                                        <p:tgtEl>
                                          <p:spTgt spid="564436"/>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564437"/>
                                        </p:tgtEl>
                                        <p:attrNameLst>
                                          <p:attrName>style.visibility</p:attrName>
                                        </p:attrNameLst>
                                      </p:cBhvr>
                                      <p:to>
                                        <p:strVal val="visible"/>
                                      </p:to>
                                    </p:set>
                                    <p:anim calcmode="lin" valueType="num">
                                      <p:cBhvr>
                                        <p:cTn id="14" dur="500" fill="hold"/>
                                        <p:tgtEl>
                                          <p:spTgt spid="564437"/>
                                        </p:tgtEl>
                                        <p:attrNameLst>
                                          <p:attrName>ppt_w</p:attrName>
                                        </p:attrNameLst>
                                      </p:cBhvr>
                                      <p:tavLst>
                                        <p:tav tm="0">
                                          <p:val>
                                            <p:fltVal val="0"/>
                                          </p:val>
                                        </p:tav>
                                        <p:tav tm="100000">
                                          <p:val>
                                            <p:strVal val="#ppt_w"/>
                                          </p:val>
                                        </p:tav>
                                      </p:tavLst>
                                    </p:anim>
                                    <p:anim calcmode="lin" valueType="num">
                                      <p:cBhvr>
                                        <p:cTn id="15" dur="500" fill="hold"/>
                                        <p:tgtEl>
                                          <p:spTgt spid="564437"/>
                                        </p:tgtEl>
                                        <p:attrNameLst>
                                          <p:attrName>ppt_h</p:attrName>
                                        </p:attrNameLst>
                                      </p:cBhvr>
                                      <p:tavLst>
                                        <p:tav tm="0">
                                          <p:val>
                                            <p:fltVal val="0"/>
                                          </p:val>
                                        </p:tav>
                                        <p:tav tm="100000">
                                          <p:val>
                                            <p:strVal val="#ppt_h"/>
                                          </p:val>
                                        </p:tav>
                                      </p:tavLst>
                                    </p:anim>
                                    <p:anim calcmode="lin" valueType="num">
                                      <p:cBhvr>
                                        <p:cTn id="16" dur="500" fill="hold"/>
                                        <p:tgtEl>
                                          <p:spTgt spid="564437"/>
                                        </p:tgtEl>
                                        <p:attrNameLst>
                                          <p:attrName>ppt_x</p:attrName>
                                        </p:attrNameLst>
                                      </p:cBhvr>
                                      <p:tavLst>
                                        <p:tav tm="0">
                                          <p:val>
                                            <p:fltVal val="0.5"/>
                                          </p:val>
                                        </p:tav>
                                        <p:tav tm="100000">
                                          <p:val>
                                            <p:strVal val="#ppt_x"/>
                                          </p:val>
                                        </p:tav>
                                      </p:tavLst>
                                    </p:anim>
                                    <p:anim calcmode="lin" valueType="num">
                                      <p:cBhvr>
                                        <p:cTn id="17" dur="500" fill="hold"/>
                                        <p:tgtEl>
                                          <p:spTgt spid="564437"/>
                                        </p:tgtEl>
                                        <p:attrNameLst>
                                          <p:attrName>ppt_y</p:attrName>
                                        </p:attrNameLst>
                                      </p:cBhvr>
                                      <p:tavLst>
                                        <p:tav tm="0">
                                          <p:val>
                                            <p:fltVal val="0.5"/>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3" presetClass="entr" presetSubtype="36" fill="hold" grpId="0" nodeType="clickEffect">
                                  <p:stCondLst>
                                    <p:cond delay="0"/>
                                  </p:stCondLst>
                                  <p:childTnLst>
                                    <p:set>
                                      <p:cBhvr>
                                        <p:cTn id="21" dur="1" fill="hold">
                                          <p:stCondLst>
                                            <p:cond delay="0"/>
                                          </p:stCondLst>
                                        </p:cTn>
                                        <p:tgtEl>
                                          <p:spTgt spid="564438"/>
                                        </p:tgtEl>
                                        <p:attrNameLst>
                                          <p:attrName>style.visibility</p:attrName>
                                        </p:attrNameLst>
                                      </p:cBhvr>
                                      <p:to>
                                        <p:strVal val="visible"/>
                                      </p:to>
                                    </p:set>
                                    <p:anim calcmode="lin" valueType="num">
                                      <p:cBhvr>
                                        <p:cTn id="22" dur="500" fill="hold"/>
                                        <p:tgtEl>
                                          <p:spTgt spid="564438"/>
                                        </p:tgtEl>
                                        <p:attrNameLst>
                                          <p:attrName>ppt_w</p:attrName>
                                        </p:attrNameLst>
                                      </p:cBhvr>
                                      <p:tavLst>
                                        <p:tav tm="0">
                                          <p:val>
                                            <p:strVal val="(6*min(max(#ppt_w*#ppt_h,.3),1)-7.4)/-.7*#ppt_w"/>
                                          </p:val>
                                        </p:tav>
                                        <p:tav tm="100000">
                                          <p:val>
                                            <p:strVal val="#ppt_w"/>
                                          </p:val>
                                        </p:tav>
                                      </p:tavLst>
                                    </p:anim>
                                    <p:anim calcmode="lin" valueType="num">
                                      <p:cBhvr>
                                        <p:cTn id="23" dur="500" fill="hold"/>
                                        <p:tgtEl>
                                          <p:spTgt spid="564438"/>
                                        </p:tgtEl>
                                        <p:attrNameLst>
                                          <p:attrName>ppt_h</p:attrName>
                                        </p:attrNameLst>
                                      </p:cBhvr>
                                      <p:tavLst>
                                        <p:tav tm="0">
                                          <p:val>
                                            <p:strVal val="(6*min(max(#ppt_w*#ppt_h,.3),1)-7.4)/-.7*#ppt_h"/>
                                          </p:val>
                                        </p:tav>
                                        <p:tav tm="100000">
                                          <p:val>
                                            <p:strVal val="#ppt_h"/>
                                          </p:val>
                                        </p:tav>
                                      </p:tavLst>
                                    </p:anim>
                                    <p:anim calcmode="lin" valueType="num">
                                      <p:cBhvr>
                                        <p:cTn id="24" dur="500" fill="hold"/>
                                        <p:tgtEl>
                                          <p:spTgt spid="564438"/>
                                        </p:tgtEl>
                                        <p:attrNameLst>
                                          <p:attrName>ppt_x</p:attrName>
                                        </p:attrNameLst>
                                      </p:cBhvr>
                                      <p:tavLst>
                                        <p:tav tm="0">
                                          <p:val>
                                            <p:fltVal val="0.5"/>
                                          </p:val>
                                        </p:tav>
                                        <p:tav tm="100000">
                                          <p:val>
                                            <p:strVal val="#ppt_x"/>
                                          </p:val>
                                        </p:tav>
                                      </p:tavLst>
                                    </p:anim>
                                    <p:anim calcmode="lin" valueType="num">
                                      <p:cBhvr>
                                        <p:cTn id="25" dur="500" fill="hold"/>
                                        <p:tgtEl>
                                          <p:spTgt spid="564438"/>
                                        </p:tgtEl>
                                        <p:attrNameLst>
                                          <p:attrName>ppt_y</p:attrName>
                                        </p:attrNameLst>
                                      </p:cBhvr>
                                      <p:tavLst>
                                        <p:tav tm="0">
                                          <p:val>
                                            <p:strVal val="1+(6*min(max(#ppt_w*#ppt_h,.3),1)-7.4)/-.7*#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3" presetClass="entr" presetSubtype="36" fill="hold" grpId="0" nodeType="clickEffect">
                                  <p:stCondLst>
                                    <p:cond delay="0"/>
                                  </p:stCondLst>
                                  <p:childTnLst>
                                    <p:set>
                                      <p:cBhvr>
                                        <p:cTn id="29" dur="1" fill="hold">
                                          <p:stCondLst>
                                            <p:cond delay="0"/>
                                          </p:stCondLst>
                                        </p:cTn>
                                        <p:tgtEl>
                                          <p:spTgt spid="564439"/>
                                        </p:tgtEl>
                                        <p:attrNameLst>
                                          <p:attrName>style.visibility</p:attrName>
                                        </p:attrNameLst>
                                      </p:cBhvr>
                                      <p:to>
                                        <p:strVal val="visible"/>
                                      </p:to>
                                    </p:set>
                                    <p:anim calcmode="lin" valueType="num">
                                      <p:cBhvr>
                                        <p:cTn id="30" dur="500" fill="hold"/>
                                        <p:tgtEl>
                                          <p:spTgt spid="564439"/>
                                        </p:tgtEl>
                                        <p:attrNameLst>
                                          <p:attrName>ppt_w</p:attrName>
                                        </p:attrNameLst>
                                      </p:cBhvr>
                                      <p:tavLst>
                                        <p:tav tm="0">
                                          <p:val>
                                            <p:strVal val="(6*min(max(#ppt_w*#ppt_h,.3),1)-7.4)/-.7*#ppt_w"/>
                                          </p:val>
                                        </p:tav>
                                        <p:tav tm="100000">
                                          <p:val>
                                            <p:strVal val="#ppt_w"/>
                                          </p:val>
                                        </p:tav>
                                      </p:tavLst>
                                    </p:anim>
                                    <p:anim calcmode="lin" valueType="num">
                                      <p:cBhvr>
                                        <p:cTn id="31" dur="500" fill="hold"/>
                                        <p:tgtEl>
                                          <p:spTgt spid="564439"/>
                                        </p:tgtEl>
                                        <p:attrNameLst>
                                          <p:attrName>ppt_h</p:attrName>
                                        </p:attrNameLst>
                                      </p:cBhvr>
                                      <p:tavLst>
                                        <p:tav tm="0">
                                          <p:val>
                                            <p:strVal val="(6*min(max(#ppt_w*#ppt_h,.3),1)-7.4)/-.7*#ppt_h"/>
                                          </p:val>
                                        </p:tav>
                                        <p:tav tm="100000">
                                          <p:val>
                                            <p:strVal val="#ppt_h"/>
                                          </p:val>
                                        </p:tav>
                                      </p:tavLst>
                                    </p:anim>
                                    <p:anim calcmode="lin" valueType="num">
                                      <p:cBhvr>
                                        <p:cTn id="32" dur="500" fill="hold"/>
                                        <p:tgtEl>
                                          <p:spTgt spid="564439"/>
                                        </p:tgtEl>
                                        <p:attrNameLst>
                                          <p:attrName>ppt_x</p:attrName>
                                        </p:attrNameLst>
                                      </p:cBhvr>
                                      <p:tavLst>
                                        <p:tav tm="0">
                                          <p:val>
                                            <p:fltVal val="0.5"/>
                                          </p:val>
                                        </p:tav>
                                        <p:tav tm="100000">
                                          <p:val>
                                            <p:strVal val="#ppt_x"/>
                                          </p:val>
                                        </p:tav>
                                      </p:tavLst>
                                    </p:anim>
                                    <p:anim calcmode="lin" valueType="num">
                                      <p:cBhvr>
                                        <p:cTn id="33" dur="500" fill="hold"/>
                                        <p:tgtEl>
                                          <p:spTgt spid="564439"/>
                                        </p:tgtEl>
                                        <p:attrNameLst>
                                          <p:attrName>ppt_y</p:attrName>
                                        </p:attrNameLst>
                                      </p:cBhvr>
                                      <p:tavLst>
                                        <p:tav tm="0">
                                          <p:val>
                                            <p:strVal val="1+(6*min(max(#ppt_w*#ppt_h,.3),1)-7.4)/-.7*#ppt_h/2"/>
                                          </p:val>
                                        </p:tav>
                                        <p:tav tm="100000">
                                          <p:val>
                                            <p:strVal val="#ppt_y"/>
                                          </p:val>
                                        </p:tav>
                                      </p:tavLst>
                                    </p:anim>
                                  </p:childTnLst>
                                </p:cTn>
                              </p:par>
                            </p:childTnLst>
                          </p:cTn>
                        </p:par>
                        <p:par>
                          <p:cTn id="34" fill="hold" nodeType="afterGroup">
                            <p:stCondLst>
                              <p:cond delay="500"/>
                            </p:stCondLst>
                            <p:childTnLst>
                              <p:par>
                                <p:cTn id="35" presetID="23" presetClass="entr" presetSubtype="36" fill="hold" grpId="0" nodeType="afterEffect">
                                  <p:stCondLst>
                                    <p:cond delay="0"/>
                                  </p:stCondLst>
                                  <p:childTnLst>
                                    <p:set>
                                      <p:cBhvr>
                                        <p:cTn id="36" dur="1" fill="hold">
                                          <p:stCondLst>
                                            <p:cond delay="0"/>
                                          </p:stCondLst>
                                        </p:cTn>
                                        <p:tgtEl>
                                          <p:spTgt spid="564440"/>
                                        </p:tgtEl>
                                        <p:attrNameLst>
                                          <p:attrName>style.visibility</p:attrName>
                                        </p:attrNameLst>
                                      </p:cBhvr>
                                      <p:to>
                                        <p:strVal val="visible"/>
                                      </p:to>
                                    </p:set>
                                    <p:anim calcmode="lin" valueType="num">
                                      <p:cBhvr>
                                        <p:cTn id="37" dur="500" fill="hold"/>
                                        <p:tgtEl>
                                          <p:spTgt spid="564440"/>
                                        </p:tgtEl>
                                        <p:attrNameLst>
                                          <p:attrName>ppt_w</p:attrName>
                                        </p:attrNameLst>
                                      </p:cBhvr>
                                      <p:tavLst>
                                        <p:tav tm="0">
                                          <p:val>
                                            <p:strVal val="(6*min(max(#ppt_w*#ppt_h,.3),1)-7.4)/-.7*#ppt_w"/>
                                          </p:val>
                                        </p:tav>
                                        <p:tav tm="100000">
                                          <p:val>
                                            <p:strVal val="#ppt_w"/>
                                          </p:val>
                                        </p:tav>
                                      </p:tavLst>
                                    </p:anim>
                                    <p:anim calcmode="lin" valueType="num">
                                      <p:cBhvr>
                                        <p:cTn id="38" dur="500" fill="hold"/>
                                        <p:tgtEl>
                                          <p:spTgt spid="564440"/>
                                        </p:tgtEl>
                                        <p:attrNameLst>
                                          <p:attrName>ppt_h</p:attrName>
                                        </p:attrNameLst>
                                      </p:cBhvr>
                                      <p:tavLst>
                                        <p:tav tm="0">
                                          <p:val>
                                            <p:strVal val="(6*min(max(#ppt_w*#ppt_h,.3),1)-7.4)/-.7*#ppt_h"/>
                                          </p:val>
                                        </p:tav>
                                        <p:tav tm="100000">
                                          <p:val>
                                            <p:strVal val="#ppt_h"/>
                                          </p:val>
                                        </p:tav>
                                      </p:tavLst>
                                    </p:anim>
                                    <p:anim calcmode="lin" valueType="num">
                                      <p:cBhvr>
                                        <p:cTn id="39" dur="500" fill="hold"/>
                                        <p:tgtEl>
                                          <p:spTgt spid="564440"/>
                                        </p:tgtEl>
                                        <p:attrNameLst>
                                          <p:attrName>ppt_x</p:attrName>
                                        </p:attrNameLst>
                                      </p:cBhvr>
                                      <p:tavLst>
                                        <p:tav tm="0">
                                          <p:val>
                                            <p:fltVal val="0.5"/>
                                          </p:val>
                                        </p:tav>
                                        <p:tav tm="100000">
                                          <p:val>
                                            <p:strVal val="#ppt_x"/>
                                          </p:val>
                                        </p:tav>
                                      </p:tavLst>
                                    </p:anim>
                                    <p:anim calcmode="lin" valueType="num">
                                      <p:cBhvr>
                                        <p:cTn id="40" dur="500" fill="hold"/>
                                        <p:tgtEl>
                                          <p:spTgt spid="564440"/>
                                        </p:tgtEl>
                                        <p:attrNameLst>
                                          <p:attrName>ppt_y</p:attrName>
                                        </p:attrNameLst>
                                      </p:cBhvr>
                                      <p:tavLst>
                                        <p:tav tm="0">
                                          <p:val>
                                            <p:strVal val="1+(6*min(max(#ppt_w*#ppt_h,.3),1)-7.4)/-.7*#ppt_h/2"/>
                                          </p:val>
                                        </p:tav>
                                        <p:tav tm="100000">
                                          <p:val>
                                            <p:strVal val="#ppt_y"/>
                                          </p:val>
                                        </p:tav>
                                      </p:tavLst>
                                    </p:anim>
                                  </p:childTnLst>
                                </p:cTn>
                              </p:par>
                            </p:childTnLst>
                          </p:cTn>
                        </p:par>
                        <p:par>
                          <p:cTn id="41" fill="hold" nodeType="afterGroup">
                            <p:stCondLst>
                              <p:cond delay="1000"/>
                            </p:stCondLst>
                            <p:childTnLst>
                              <p:par>
                                <p:cTn id="42" presetID="23" presetClass="entr" presetSubtype="36" fill="hold" grpId="0" nodeType="afterEffect">
                                  <p:stCondLst>
                                    <p:cond delay="0"/>
                                  </p:stCondLst>
                                  <p:childTnLst>
                                    <p:set>
                                      <p:cBhvr>
                                        <p:cTn id="43" dur="1" fill="hold">
                                          <p:stCondLst>
                                            <p:cond delay="0"/>
                                          </p:stCondLst>
                                        </p:cTn>
                                        <p:tgtEl>
                                          <p:spTgt spid="564441"/>
                                        </p:tgtEl>
                                        <p:attrNameLst>
                                          <p:attrName>style.visibility</p:attrName>
                                        </p:attrNameLst>
                                      </p:cBhvr>
                                      <p:to>
                                        <p:strVal val="visible"/>
                                      </p:to>
                                    </p:set>
                                    <p:anim calcmode="lin" valueType="num">
                                      <p:cBhvr>
                                        <p:cTn id="44" dur="500" fill="hold"/>
                                        <p:tgtEl>
                                          <p:spTgt spid="564441"/>
                                        </p:tgtEl>
                                        <p:attrNameLst>
                                          <p:attrName>ppt_w</p:attrName>
                                        </p:attrNameLst>
                                      </p:cBhvr>
                                      <p:tavLst>
                                        <p:tav tm="0">
                                          <p:val>
                                            <p:strVal val="(6*min(max(#ppt_w*#ppt_h,.3),1)-7.4)/-.7*#ppt_w"/>
                                          </p:val>
                                        </p:tav>
                                        <p:tav tm="100000">
                                          <p:val>
                                            <p:strVal val="#ppt_w"/>
                                          </p:val>
                                        </p:tav>
                                      </p:tavLst>
                                    </p:anim>
                                    <p:anim calcmode="lin" valueType="num">
                                      <p:cBhvr>
                                        <p:cTn id="45" dur="500" fill="hold"/>
                                        <p:tgtEl>
                                          <p:spTgt spid="564441"/>
                                        </p:tgtEl>
                                        <p:attrNameLst>
                                          <p:attrName>ppt_h</p:attrName>
                                        </p:attrNameLst>
                                      </p:cBhvr>
                                      <p:tavLst>
                                        <p:tav tm="0">
                                          <p:val>
                                            <p:strVal val="(6*min(max(#ppt_w*#ppt_h,.3),1)-7.4)/-.7*#ppt_h"/>
                                          </p:val>
                                        </p:tav>
                                        <p:tav tm="100000">
                                          <p:val>
                                            <p:strVal val="#ppt_h"/>
                                          </p:val>
                                        </p:tav>
                                      </p:tavLst>
                                    </p:anim>
                                    <p:anim calcmode="lin" valueType="num">
                                      <p:cBhvr>
                                        <p:cTn id="46" dur="500" fill="hold"/>
                                        <p:tgtEl>
                                          <p:spTgt spid="564441"/>
                                        </p:tgtEl>
                                        <p:attrNameLst>
                                          <p:attrName>ppt_x</p:attrName>
                                        </p:attrNameLst>
                                      </p:cBhvr>
                                      <p:tavLst>
                                        <p:tav tm="0">
                                          <p:val>
                                            <p:fltVal val="0.5"/>
                                          </p:val>
                                        </p:tav>
                                        <p:tav tm="100000">
                                          <p:val>
                                            <p:strVal val="#ppt_x"/>
                                          </p:val>
                                        </p:tav>
                                      </p:tavLst>
                                    </p:anim>
                                    <p:anim calcmode="lin" valueType="num">
                                      <p:cBhvr>
                                        <p:cTn id="47" dur="500" fill="hold"/>
                                        <p:tgtEl>
                                          <p:spTgt spid="564441"/>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436" grpId="0" animBg="1"/>
      <p:bldP spid="564437" grpId="0" animBg="1"/>
      <p:bldP spid="564438" grpId="0" animBg="1"/>
      <p:bldP spid="564439" grpId="0" animBg="1"/>
      <p:bldP spid="564441" grpId="0" animBg="1"/>
      <p:bldP spid="56444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b="626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394" name="Text Box 3"/>
          <p:cNvSpPr txBox="1">
            <a:spLocks noChangeArrowheads="1"/>
          </p:cNvSpPr>
          <p:nvPr/>
        </p:nvSpPr>
        <p:spPr bwMode="auto">
          <a:xfrm>
            <a:off x="479425" y="657701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900" b="1">
                <a:solidFill>
                  <a:srgbClr val="FFFFFF"/>
                </a:solidFill>
                <a:latin typeface="Arial" charset="0"/>
              </a:rPr>
              <a:t>©2004 TBBMI</a:t>
            </a:r>
          </a:p>
        </p:txBody>
      </p:sp>
      <p:sp>
        <p:nvSpPr>
          <p:cNvPr id="606212" name="Rectangle 4"/>
          <p:cNvSpPr>
            <a:spLocks noChangeArrowheads="1"/>
          </p:cNvSpPr>
          <p:nvPr/>
        </p:nvSpPr>
        <p:spPr bwMode="auto">
          <a:xfrm>
            <a:off x="7553325" y="6532563"/>
            <a:ext cx="736600" cy="268287"/>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7.2.03d.</a:t>
            </a:r>
          </a:p>
        </p:txBody>
      </p:sp>
      <p:sp>
        <p:nvSpPr>
          <p:cNvPr id="606213" name="Rectangle 5"/>
          <p:cNvSpPr>
            <a:spLocks noChangeArrowheads="1"/>
          </p:cNvSpPr>
          <p:nvPr/>
        </p:nvSpPr>
        <p:spPr bwMode="auto">
          <a:xfrm>
            <a:off x="8085138" y="6529388"/>
            <a:ext cx="339725" cy="268287"/>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28</a:t>
            </a:r>
          </a:p>
        </p:txBody>
      </p:sp>
      <p:sp>
        <p:nvSpPr>
          <p:cNvPr id="606214" name="Rectangle 6"/>
          <p:cNvSpPr>
            <a:spLocks noChangeArrowheads="1"/>
          </p:cNvSpPr>
          <p:nvPr/>
        </p:nvSpPr>
        <p:spPr bwMode="auto">
          <a:xfrm>
            <a:off x="8496300" y="6465888"/>
            <a:ext cx="292100" cy="339725"/>
          </a:xfrm>
          <a:prstGeom prst="rect">
            <a:avLst/>
          </a:prstGeom>
          <a:noFill/>
          <a:ln w="12700">
            <a:noFill/>
            <a:miter lim="800000"/>
            <a:headEnd/>
            <a:tailEnd/>
          </a:ln>
          <a:effectLst/>
        </p:spPr>
        <p:txBody>
          <a:bodyPr wrap="none" anchor="ctr">
            <a:spAutoFit/>
          </a:bodyPr>
          <a:lstStyle/>
          <a:p>
            <a:pPr algn="ctr">
              <a:defRPr/>
            </a:pPr>
            <a:r>
              <a:rPr lang="en-US" sz="1400" b="1">
                <a:solidFill>
                  <a:schemeClr val="tx1"/>
                </a:solidFill>
                <a:effectLst>
                  <a:outerShdw blurRad="38100" dist="38100" dir="2700000" algn="tl">
                    <a:srgbClr val="000000"/>
                  </a:outerShdw>
                </a:effectLst>
              </a:rPr>
              <a:t>5</a:t>
            </a:r>
            <a:endParaRPr lang="en-US" sz="1000" b="1">
              <a:solidFill>
                <a:schemeClr val="tx1"/>
              </a:solidFill>
              <a:effectLst>
                <a:outerShdw blurRad="38100" dist="38100" dir="2700000" algn="tl">
                  <a:srgbClr val="000000"/>
                </a:outerShdw>
              </a:effectLst>
            </a:endParaRPr>
          </a:p>
        </p:txBody>
      </p:sp>
      <p:grpSp>
        <p:nvGrpSpPr>
          <p:cNvPr id="2" name="Group 7"/>
          <p:cNvGrpSpPr>
            <a:grpSpLocks/>
          </p:cNvGrpSpPr>
          <p:nvPr/>
        </p:nvGrpSpPr>
        <p:grpSpPr bwMode="auto">
          <a:xfrm>
            <a:off x="3175" y="2684463"/>
            <a:ext cx="9136063" cy="3232150"/>
            <a:chOff x="2" y="1691"/>
            <a:chExt cx="5755" cy="2036"/>
          </a:xfrm>
        </p:grpSpPr>
        <p:sp>
          <p:nvSpPr>
            <p:cNvPr id="59417" name="Rectangle 8" descr="Cork"/>
            <p:cNvSpPr>
              <a:spLocks noChangeArrowheads="1"/>
            </p:cNvSpPr>
            <p:nvPr/>
          </p:nvSpPr>
          <p:spPr bwMode="auto">
            <a:xfrm>
              <a:off x="498" y="2477"/>
              <a:ext cx="5259" cy="457"/>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9418" name="AutoShape 9" descr="Cork"/>
            <p:cNvSpPr>
              <a:spLocks noChangeArrowheads="1"/>
            </p:cNvSpPr>
            <p:nvPr/>
          </p:nvSpPr>
          <p:spPr bwMode="auto">
            <a:xfrm>
              <a:off x="3869" y="1691"/>
              <a:ext cx="1888" cy="785"/>
            </a:xfrm>
            <a:prstGeom prst="triangle">
              <a:avLst>
                <a:gd name="adj" fmla="val 47403"/>
              </a:avLst>
            </a:prstGeom>
            <a:blipFill dpi="0" rotWithShape="0">
              <a:blip r:embed="rId4"/>
              <a:srcRect/>
              <a:tile tx="0" ty="0" sx="100000" sy="100000" flip="none" algn="tl"/>
            </a:blip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9419" name="AutoShape 10" descr="Cork"/>
            <p:cNvSpPr>
              <a:spLocks noChangeArrowheads="1"/>
            </p:cNvSpPr>
            <p:nvPr/>
          </p:nvSpPr>
          <p:spPr bwMode="auto">
            <a:xfrm>
              <a:off x="104" y="1704"/>
              <a:ext cx="5627" cy="810"/>
            </a:xfrm>
            <a:prstGeom prst="triangle">
              <a:avLst>
                <a:gd name="adj" fmla="val 82477"/>
              </a:avLst>
            </a:prstGeom>
            <a:blipFill dpi="0" rotWithShape="0">
              <a:blip r:embed="rId4"/>
              <a:srcRect/>
              <a:tile tx="0" ty="0" sx="100000" sy="100000" flip="none" algn="tl"/>
            </a:blip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9420" name="AutoShape 11" descr="Cork"/>
            <p:cNvSpPr>
              <a:spLocks noChangeArrowheads="1"/>
            </p:cNvSpPr>
            <p:nvPr/>
          </p:nvSpPr>
          <p:spPr bwMode="auto">
            <a:xfrm flipV="1">
              <a:off x="48" y="2515"/>
              <a:ext cx="3614" cy="942"/>
            </a:xfrm>
            <a:prstGeom prst="triangle">
              <a:avLst>
                <a:gd name="adj" fmla="val 24421"/>
              </a:avLst>
            </a:prstGeom>
            <a:blipFill dpi="0" rotWithShape="0">
              <a:blip r:embed="rId4"/>
              <a:srcRect/>
              <a:tile tx="0" ty="0" sx="100000" sy="100000" flip="none" algn="tl"/>
            </a:blip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9421" name="AutoShape 12" descr="Cork"/>
            <p:cNvSpPr>
              <a:spLocks noChangeArrowheads="1"/>
            </p:cNvSpPr>
            <p:nvPr/>
          </p:nvSpPr>
          <p:spPr bwMode="auto">
            <a:xfrm flipV="1">
              <a:off x="7" y="2694"/>
              <a:ext cx="3614" cy="1033"/>
            </a:xfrm>
            <a:prstGeom prst="triangle">
              <a:avLst>
                <a:gd name="adj" fmla="val 28361"/>
              </a:avLst>
            </a:prstGeom>
            <a:blipFill dpi="0" rotWithShape="0">
              <a:blip r:embed="rId4"/>
              <a:srcRect/>
              <a:tile tx="0" ty="0" sx="100000" sy="100000" flip="none" algn="tl"/>
            </a:blip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9422" name="Rectangle 13" descr="Cork"/>
            <p:cNvSpPr>
              <a:spLocks noChangeArrowheads="1"/>
            </p:cNvSpPr>
            <p:nvPr/>
          </p:nvSpPr>
          <p:spPr bwMode="auto">
            <a:xfrm rot="-560030">
              <a:off x="960" y="2835"/>
              <a:ext cx="4757" cy="494"/>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9423" name="Rectangle 14" descr="Cork"/>
            <p:cNvSpPr>
              <a:spLocks noChangeArrowheads="1"/>
            </p:cNvSpPr>
            <p:nvPr/>
          </p:nvSpPr>
          <p:spPr bwMode="auto">
            <a:xfrm>
              <a:off x="2" y="2518"/>
              <a:ext cx="2758" cy="187"/>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grpSp>
      <p:sp>
        <p:nvSpPr>
          <p:cNvPr id="606226" name="Text Box 18"/>
          <p:cNvSpPr txBox="1">
            <a:spLocks noChangeArrowheads="1"/>
          </p:cNvSpPr>
          <p:nvPr/>
        </p:nvSpPr>
        <p:spPr bwMode="auto">
          <a:xfrm>
            <a:off x="0" y="4778375"/>
            <a:ext cx="10063163" cy="131127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3200" b="1">
                <a:solidFill>
                  <a:schemeClr val="tx1"/>
                </a:solidFill>
                <a:ea typeface="+mn-ea"/>
                <a:cs typeface="+mn-cs"/>
              </a:rPr>
              <a:t>Lipeo yi duno Rakothochi KARIRILI </a:t>
            </a:r>
          </a:p>
          <a:p>
            <a:pPr>
              <a:spcBef>
                <a:spcPct val="50000"/>
              </a:spcBef>
              <a:defRPr/>
            </a:pPr>
            <a:r>
              <a:rPr lang="en-US" sz="3200" b="1">
                <a:solidFill>
                  <a:schemeClr val="tx1"/>
                </a:solidFill>
                <a:ea typeface="+mn-ea"/>
                <a:cs typeface="+mn-cs"/>
              </a:rPr>
              <a:t>sokoruduno!</a:t>
            </a:r>
          </a:p>
        </p:txBody>
      </p:sp>
      <p:sp>
        <p:nvSpPr>
          <p:cNvPr id="606227" name="Text Box 19"/>
          <p:cNvSpPr txBox="1">
            <a:spLocks noChangeArrowheads="1"/>
          </p:cNvSpPr>
          <p:nvPr/>
        </p:nvSpPr>
        <p:spPr bwMode="auto">
          <a:xfrm>
            <a:off x="955675" y="4184650"/>
            <a:ext cx="7010400" cy="579438"/>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200">
                <a:solidFill>
                  <a:srgbClr val="00DFCA"/>
                </a:solidFill>
                <a:latin typeface="Comic Sans MS" charset="0"/>
                <a:ea typeface="ＭＳ Ｐゴシック" charset="0"/>
                <a:cs typeface="ＭＳ Ｐゴシック" charset="0"/>
              </a:defRPr>
            </a:lvl1pPr>
            <a:lvl2pPr marL="37931725" indent="-37474525">
              <a:defRPr sz="1200">
                <a:solidFill>
                  <a:srgbClr val="00DFCA"/>
                </a:solidFill>
                <a:latin typeface="Comic Sans MS" charset="0"/>
                <a:ea typeface="ＭＳ Ｐゴシック" charset="0"/>
              </a:defRPr>
            </a:lvl2pPr>
            <a:lvl3pPr>
              <a:defRPr sz="1200">
                <a:solidFill>
                  <a:srgbClr val="00DFCA"/>
                </a:solidFill>
                <a:latin typeface="Comic Sans MS" charset="0"/>
                <a:ea typeface="ＭＳ Ｐゴシック" charset="0"/>
              </a:defRPr>
            </a:lvl3pPr>
            <a:lvl4pPr>
              <a:defRPr sz="1200">
                <a:solidFill>
                  <a:srgbClr val="00DFCA"/>
                </a:solidFill>
                <a:latin typeface="Comic Sans MS" charset="0"/>
                <a:ea typeface="ＭＳ Ｐゴシック" charset="0"/>
              </a:defRPr>
            </a:lvl4pPr>
            <a:lvl5pPr>
              <a:defRPr sz="1200">
                <a:solidFill>
                  <a:srgbClr val="00DFCA"/>
                </a:solidFill>
                <a:latin typeface="Comic Sans MS" charset="0"/>
                <a:ea typeface="ＭＳ Ｐゴシック" charset="0"/>
              </a:defRPr>
            </a:lvl5pPr>
            <a:lvl6pPr marL="457200" eaLnBrk="0" fontAlgn="base" hangingPunct="0">
              <a:spcBef>
                <a:spcPct val="0"/>
              </a:spcBef>
              <a:spcAft>
                <a:spcPct val="0"/>
              </a:spcAft>
              <a:defRPr sz="1200">
                <a:solidFill>
                  <a:srgbClr val="00DFCA"/>
                </a:solidFill>
                <a:latin typeface="Comic Sans MS" charset="0"/>
                <a:ea typeface="ＭＳ Ｐゴシック" charset="0"/>
              </a:defRPr>
            </a:lvl6pPr>
            <a:lvl7pPr marL="914400" eaLnBrk="0" fontAlgn="base" hangingPunct="0">
              <a:spcBef>
                <a:spcPct val="0"/>
              </a:spcBef>
              <a:spcAft>
                <a:spcPct val="0"/>
              </a:spcAft>
              <a:defRPr sz="1200">
                <a:solidFill>
                  <a:srgbClr val="00DFCA"/>
                </a:solidFill>
                <a:latin typeface="Comic Sans MS" charset="0"/>
                <a:ea typeface="ＭＳ Ｐゴシック" charset="0"/>
              </a:defRPr>
            </a:lvl7pPr>
            <a:lvl8pPr marL="1371600" eaLnBrk="0" fontAlgn="base" hangingPunct="0">
              <a:spcBef>
                <a:spcPct val="0"/>
              </a:spcBef>
              <a:spcAft>
                <a:spcPct val="0"/>
              </a:spcAft>
              <a:defRPr sz="1200">
                <a:solidFill>
                  <a:srgbClr val="00DFCA"/>
                </a:solidFill>
                <a:latin typeface="Comic Sans MS" charset="0"/>
                <a:ea typeface="ＭＳ Ｐゴシック" charset="0"/>
              </a:defRPr>
            </a:lvl8pPr>
            <a:lvl9pPr marL="18288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defRPr/>
            </a:pPr>
            <a:r>
              <a:rPr lang="en-US" sz="3200" b="1">
                <a:solidFill>
                  <a:schemeClr val="tx1"/>
                </a:solidFill>
              </a:rPr>
              <a:t>David no hriilo-e…</a:t>
            </a:r>
          </a:p>
        </p:txBody>
      </p:sp>
      <p:sp>
        <p:nvSpPr>
          <p:cNvPr id="606228" name="Text Box 20"/>
          <p:cNvSpPr txBox="1">
            <a:spLocks noChangeArrowheads="1"/>
          </p:cNvSpPr>
          <p:nvPr/>
        </p:nvSpPr>
        <p:spPr bwMode="auto">
          <a:xfrm>
            <a:off x="1123950" y="5986463"/>
            <a:ext cx="7051675" cy="76200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sz="4400" b="1">
                <a:solidFill>
                  <a:srgbClr val="FFEA18"/>
                </a:solidFill>
                <a:ea typeface="+mn-ea"/>
                <a:cs typeface="+mn-cs"/>
              </a:rPr>
              <a:t>Mount Moriah pile!</a:t>
            </a:r>
          </a:p>
        </p:txBody>
      </p:sp>
      <p:sp>
        <p:nvSpPr>
          <p:cNvPr id="606230" name="Text Box 22"/>
          <p:cNvSpPr txBox="1">
            <a:spLocks noChangeArrowheads="1"/>
          </p:cNvSpPr>
          <p:nvPr/>
        </p:nvSpPr>
        <p:spPr bwMode="auto">
          <a:xfrm>
            <a:off x="1765300" y="0"/>
            <a:ext cx="4062413" cy="336550"/>
          </a:xfrm>
          <a:prstGeom prst="rect">
            <a:avLst/>
          </a:prstGeom>
          <a:noFill/>
          <a:ln w="12700">
            <a:noFill/>
            <a:miter lim="800000"/>
            <a:headEnd/>
            <a:tailEnd/>
          </a:ln>
          <a:effectLst>
            <a:outerShdw blurRad="63500" dist="71842" dir="2700000" algn="ctr" rotWithShape="0">
              <a:srgbClr val="000000">
                <a:alpha val="74998"/>
              </a:srgbClr>
            </a:outerShdw>
          </a:effectLst>
        </p:spPr>
        <p:txBody>
          <a:bodyPr>
            <a:spAutoFit/>
          </a:bodyPr>
          <a:lstStyle/>
          <a:p>
            <a:pPr>
              <a:spcBef>
                <a:spcPct val="50000"/>
              </a:spcBef>
              <a:defRPr/>
            </a:pPr>
            <a:r>
              <a:rPr lang="en-US" sz="1600" b="1">
                <a:solidFill>
                  <a:schemeClr val="tx1"/>
                </a:solidFill>
                <a:ea typeface="+mn-ea"/>
                <a:cs typeface="+mn-cs"/>
              </a:rPr>
              <a:t>2 Sam. 24:18-24; 2 Pfu. 3:1</a:t>
            </a:r>
          </a:p>
        </p:txBody>
      </p:sp>
      <p:grpSp>
        <p:nvGrpSpPr>
          <p:cNvPr id="3" name="Group 23"/>
          <p:cNvGrpSpPr>
            <a:grpSpLocks/>
          </p:cNvGrpSpPr>
          <p:nvPr/>
        </p:nvGrpSpPr>
        <p:grpSpPr bwMode="auto">
          <a:xfrm>
            <a:off x="5038725" y="1881188"/>
            <a:ext cx="3538538" cy="2419350"/>
            <a:chOff x="1020" y="800"/>
            <a:chExt cx="4056" cy="2875"/>
          </a:xfrm>
        </p:grpSpPr>
        <p:grpSp>
          <p:nvGrpSpPr>
            <p:cNvPr id="59408" name="Group 24"/>
            <p:cNvGrpSpPr>
              <a:grpSpLocks/>
            </p:cNvGrpSpPr>
            <p:nvPr/>
          </p:nvGrpSpPr>
          <p:grpSpPr bwMode="auto">
            <a:xfrm>
              <a:off x="1064" y="1272"/>
              <a:ext cx="3622" cy="2044"/>
              <a:chOff x="1064" y="1272"/>
              <a:chExt cx="3622" cy="2044"/>
            </a:xfrm>
          </p:grpSpPr>
          <p:sp>
            <p:nvSpPr>
              <p:cNvPr id="606233" name="Rectangle 25"/>
              <p:cNvSpPr>
                <a:spLocks noChangeArrowheads="1"/>
              </p:cNvSpPr>
              <p:nvPr/>
            </p:nvSpPr>
            <p:spPr bwMode="auto">
              <a:xfrm rot="1785869">
                <a:off x="2696" y="1304"/>
                <a:ext cx="912" cy="104"/>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
            <p:nvSpPr>
              <p:cNvPr id="606234" name="Rectangle 26"/>
              <p:cNvSpPr>
                <a:spLocks noChangeArrowheads="1"/>
              </p:cNvSpPr>
              <p:nvPr/>
            </p:nvSpPr>
            <p:spPr bwMode="auto">
              <a:xfrm rot="-1804197">
                <a:off x="2528" y="1272"/>
                <a:ext cx="912" cy="104"/>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
            <p:nvSpPr>
              <p:cNvPr id="606235" name="Rectangle 27"/>
              <p:cNvSpPr>
                <a:spLocks noChangeArrowheads="1"/>
              </p:cNvSpPr>
              <p:nvPr/>
            </p:nvSpPr>
            <p:spPr bwMode="auto">
              <a:xfrm rot="8101981">
                <a:off x="1064" y="1841"/>
                <a:ext cx="1443" cy="226"/>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
            <p:nvSpPr>
              <p:cNvPr id="606236" name="Rectangle 28"/>
              <p:cNvSpPr>
                <a:spLocks noChangeArrowheads="1"/>
              </p:cNvSpPr>
              <p:nvPr/>
            </p:nvSpPr>
            <p:spPr bwMode="auto">
              <a:xfrm rot="85205">
                <a:off x="3527" y="1521"/>
                <a:ext cx="913" cy="104"/>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
            <p:nvSpPr>
              <p:cNvPr id="606237" name="Rectangle 29"/>
              <p:cNvSpPr>
                <a:spLocks noChangeArrowheads="1"/>
              </p:cNvSpPr>
              <p:nvPr/>
            </p:nvSpPr>
            <p:spPr bwMode="auto">
              <a:xfrm rot="85205">
                <a:off x="1735" y="1489"/>
                <a:ext cx="913" cy="104"/>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
            <p:nvSpPr>
              <p:cNvPr id="606238" name="Rectangle 30"/>
              <p:cNvSpPr>
                <a:spLocks noChangeArrowheads="1"/>
              </p:cNvSpPr>
              <p:nvPr/>
            </p:nvSpPr>
            <p:spPr bwMode="auto">
              <a:xfrm rot="10911120">
                <a:off x="1222" y="3090"/>
                <a:ext cx="3466" cy="226"/>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
            <p:nvSpPr>
              <p:cNvPr id="606239" name="Rectangle 31"/>
              <p:cNvSpPr>
                <a:spLocks noChangeArrowheads="1"/>
              </p:cNvSpPr>
              <p:nvPr/>
            </p:nvSpPr>
            <p:spPr bwMode="auto">
              <a:xfrm rot="3349979">
                <a:off x="3497" y="1969"/>
                <a:ext cx="1443" cy="226"/>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grpSp>
        <p:pic>
          <p:nvPicPr>
            <p:cNvPr id="606240" name="Picture 32"/>
            <p:cNvPicPr>
              <a:picLocks noChangeArrowheads="1"/>
            </p:cNvPicPr>
            <p:nvPr/>
          </p:nvPicPr>
          <p:blipFill>
            <a:blip r:embed="rId5"/>
            <a:srcRect/>
            <a:stretch>
              <a:fillRect/>
            </a:stretch>
          </p:blipFill>
          <p:spPr bwMode="auto">
            <a:xfrm>
              <a:off x="1020" y="800"/>
              <a:ext cx="4056" cy="2875"/>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grpSp>
      <p:grpSp>
        <p:nvGrpSpPr>
          <p:cNvPr id="5" name="Group 35"/>
          <p:cNvGrpSpPr>
            <a:grpSpLocks/>
          </p:cNvGrpSpPr>
          <p:nvPr/>
        </p:nvGrpSpPr>
        <p:grpSpPr bwMode="auto">
          <a:xfrm>
            <a:off x="363538" y="328613"/>
            <a:ext cx="4716462" cy="2873375"/>
            <a:chOff x="221" y="329"/>
            <a:chExt cx="2979" cy="1978"/>
          </a:xfrm>
        </p:grpSpPr>
        <p:pic>
          <p:nvPicPr>
            <p:cNvPr id="606241" name="Picture 33"/>
            <p:cNvPicPr>
              <a:picLocks noChangeAspect="1" noChangeArrowheads="1"/>
            </p:cNvPicPr>
            <p:nvPr/>
          </p:nvPicPr>
          <p:blipFill>
            <a:blip r:embed="rId6" cstate="screen">
              <a:extLst>
                <a:ext uri="{28A0092B-C50C-407E-A947-70E740481C1C}">
                  <a14:useLocalDpi xmlns:a14="http://schemas.microsoft.com/office/drawing/2010/main"/>
                </a:ext>
              </a:extLst>
            </a:blip>
            <a:srcRect t="1813" b="18773"/>
            <a:stretch>
              <a:fillRect/>
            </a:stretch>
          </p:blipFill>
          <p:spPr bwMode="auto">
            <a:xfrm>
              <a:off x="311" y="329"/>
              <a:ext cx="2872" cy="1709"/>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p:spPr>
        </p:pic>
        <p:sp>
          <p:nvSpPr>
            <p:cNvPr id="606242" name="Text Box 34"/>
            <p:cNvSpPr txBox="1">
              <a:spLocks noChangeArrowheads="1"/>
            </p:cNvSpPr>
            <p:nvPr/>
          </p:nvSpPr>
          <p:spPr bwMode="auto">
            <a:xfrm>
              <a:off x="221" y="1655"/>
              <a:ext cx="2979" cy="65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2800" b="1">
                  <a:solidFill>
                    <a:schemeClr val="tx2"/>
                  </a:solidFill>
                  <a:ea typeface="+mn-ea"/>
                  <a:cs typeface="+mn-cs"/>
                </a:rPr>
                <a:t>Deni zhi oro kadatho Kokhru Dokhe</a:t>
              </a:r>
            </a:p>
          </p:txBody>
        </p:sp>
      </p:grpSp>
      <p:sp>
        <p:nvSpPr>
          <p:cNvPr id="606225" name="Text Box 17"/>
          <p:cNvSpPr txBox="1">
            <a:spLocks noChangeArrowheads="1"/>
          </p:cNvSpPr>
          <p:nvPr/>
        </p:nvSpPr>
        <p:spPr bwMode="auto">
          <a:xfrm>
            <a:off x="619125" y="3632200"/>
            <a:ext cx="8226425" cy="579438"/>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200">
                <a:solidFill>
                  <a:srgbClr val="00DFCA"/>
                </a:solidFill>
                <a:latin typeface="Comic Sans MS" charset="0"/>
                <a:ea typeface="ＭＳ Ｐゴシック" charset="0"/>
                <a:cs typeface="ＭＳ Ｐゴシック" charset="0"/>
              </a:defRPr>
            </a:lvl1pPr>
            <a:lvl2pPr marL="37931725" indent="-37474525">
              <a:defRPr sz="1200">
                <a:solidFill>
                  <a:srgbClr val="00DFCA"/>
                </a:solidFill>
                <a:latin typeface="Comic Sans MS" charset="0"/>
                <a:ea typeface="ＭＳ Ｐゴシック" charset="0"/>
              </a:defRPr>
            </a:lvl2pPr>
            <a:lvl3pPr>
              <a:defRPr sz="1200">
                <a:solidFill>
                  <a:srgbClr val="00DFCA"/>
                </a:solidFill>
                <a:latin typeface="Comic Sans MS" charset="0"/>
                <a:ea typeface="ＭＳ Ｐゴシック" charset="0"/>
              </a:defRPr>
            </a:lvl3pPr>
            <a:lvl4pPr>
              <a:defRPr sz="1200">
                <a:solidFill>
                  <a:srgbClr val="00DFCA"/>
                </a:solidFill>
                <a:latin typeface="Comic Sans MS" charset="0"/>
                <a:ea typeface="ＭＳ Ｐゴシック" charset="0"/>
              </a:defRPr>
            </a:lvl4pPr>
            <a:lvl5pPr>
              <a:defRPr sz="1200">
                <a:solidFill>
                  <a:srgbClr val="00DFCA"/>
                </a:solidFill>
                <a:latin typeface="Comic Sans MS" charset="0"/>
                <a:ea typeface="ＭＳ Ｐゴシック" charset="0"/>
              </a:defRPr>
            </a:lvl5pPr>
            <a:lvl6pPr marL="457200" eaLnBrk="0" fontAlgn="base" hangingPunct="0">
              <a:spcBef>
                <a:spcPct val="0"/>
              </a:spcBef>
              <a:spcAft>
                <a:spcPct val="0"/>
              </a:spcAft>
              <a:defRPr sz="1200">
                <a:solidFill>
                  <a:srgbClr val="00DFCA"/>
                </a:solidFill>
                <a:latin typeface="Comic Sans MS" charset="0"/>
                <a:ea typeface="ＭＳ Ｐゴシック" charset="0"/>
              </a:defRPr>
            </a:lvl6pPr>
            <a:lvl7pPr marL="914400" eaLnBrk="0" fontAlgn="base" hangingPunct="0">
              <a:spcBef>
                <a:spcPct val="0"/>
              </a:spcBef>
              <a:spcAft>
                <a:spcPct val="0"/>
              </a:spcAft>
              <a:defRPr sz="1200">
                <a:solidFill>
                  <a:srgbClr val="00DFCA"/>
                </a:solidFill>
                <a:latin typeface="Comic Sans MS" charset="0"/>
                <a:ea typeface="ＭＳ Ｐゴシック" charset="0"/>
              </a:defRPr>
            </a:lvl7pPr>
            <a:lvl8pPr marL="1371600" eaLnBrk="0" fontAlgn="base" hangingPunct="0">
              <a:spcBef>
                <a:spcPct val="0"/>
              </a:spcBef>
              <a:spcAft>
                <a:spcPct val="0"/>
              </a:spcAft>
              <a:defRPr sz="1200">
                <a:solidFill>
                  <a:srgbClr val="00DFCA"/>
                </a:solidFill>
                <a:latin typeface="Comic Sans MS" charset="0"/>
                <a:ea typeface="ＭＳ Ｐゴシック" charset="0"/>
              </a:defRPr>
            </a:lvl8pPr>
            <a:lvl9pPr marL="18288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defRPr/>
            </a:pPr>
            <a:r>
              <a:rPr lang="en-US" sz="3200" b="1">
                <a:solidFill>
                  <a:srgbClr val="FFFFFF"/>
                </a:solidFill>
              </a:rPr>
              <a:t>Araunah zhi oro kadatho kokhru dokhe…</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06225"/>
                                        </p:tgtEl>
                                        <p:attrNameLst>
                                          <p:attrName>style.visibility</p:attrName>
                                        </p:attrNameLst>
                                      </p:cBhvr>
                                      <p:to>
                                        <p:strVal val="visible"/>
                                      </p:to>
                                    </p:set>
                                    <p:animEffect transition="in" filter="dissolve">
                                      <p:cBhvr>
                                        <p:cTn id="12" dur="500"/>
                                        <p:tgtEl>
                                          <p:spTgt spid="60622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par>
                          <p:cTn id="18" fill="hold" nodeType="afterGroup">
                            <p:stCondLst>
                              <p:cond delay="500"/>
                            </p:stCondLst>
                            <p:childTnLst>
                              <p:par>
                                <p:cTn id="19" presetID="9" presetClass="entr" presetSubtype="0" fill="hold" grpId="0" nodeType="afterEffect">
                                  <p:stCondLst>
                                    <p:cond delay="0"/>
                                  </p:stCondLst>
                                  <p:childTnLst>
                                    <p:set>
                                      <p:cBhvr>
                                        <p:cTn id="20" dur="1" fill="hold">
                                          <p:stCondLst>
                                            <p:cond delay="0"/>
                                          </p:stCondLst>
                                        </p:cTn>
                                        <p:tgtEl>
                                          <p:spTgt spid="606227"/>
                                        </p:tgtEl>
                                        <p:attrNameLst>
                                          <p:attrName>style.visibility</p:attrName>
                                        </p:attrNameLst>
                                      </p:cBhvr>
                                      <p:to>
                                        <p:strVal val="visible"/>
                                      </p:to>
                                    </p:set>
                                    <p:animEffect transition="in" filter="dissolve">
                                      <p:cBhvr>
                                        <p:cTn id="21" dur="500"/>
                                        <p:tgtEl>
                                          <p:spTgt spid="60622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dissolve">
                                      <p:cBhvr>
                                        <p:cTn id="26" dur="500"/>
                                        <p:tgtEl>
                                          <p:spTgt spid="3"/>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606226"/>
                                        </p:tgtEl>
                                        <p:attrNameLst>
                                          <p:attrName>style.visibility</p:attrName>
                                        </p:attrNameLst>
                                      </p:cBhvr>
                                      <p:to>
                                        <p:strVal val="visible"/>
                                      </p:to>
                                    </p:set>
                                    <p:animEffect transition="in" filter="dissolve">
                                      <p:cBhvr>
                                        <p:cTn id="31" dur="500"/>
                                        <p:tgtEl>
                                          <p:spTgt spid="606226"/>
                                        </p:tgtEl>
                                      </p:cBhvr>
                                    </p:animEffect>
                                  </p:childTnLst>
                                </p:cTn>
                              </p:par>
                            </p:childTnLst>
                          </p:cTn>
                        </p:par>
                        <p:par>
                          <p:cTn id="32" fill="hold" nodeType="afterGroup">
                            <p:stCondLst>
                              <p:cond delay="500"/>
                            </p:stCondLst>
                            <p:childTnLst>
                              <p:par>
                                <p:cTn id="33" presetID="23" presetClass="entr" presetSubtype="528" fill="hold" grpId="0" nodeType="afterEffect">
                                  <p:stCondLst>
                                    <p:cond delay="0"/>
                                  </p:stCondLst>
                                  <p:childTnLst>
                                    <p:set>
                                      <p:cBhvr>
                                        <p:cTn id="34" dur="1" fill="hold">
                                          <p:stCondLst>
                                            <p:cond delay="0"/>
                                          </p:stCondLst>
                                        </p:cTn>
                                        <p:tgtEl>
                                          <p:spTgt spid="606228"/>
                                        </p:tgtEl>
                                        <p:attrNameLst>
                                          <p:attrName>style.visibility</p:attrName>
                                        </p:attrNameLst>
                                      </p:cBhvr>
                                      <p:to>
                                        <p:strVal val="visible"/>
                                      </p:to>
                                    </p:set>
                                    <p:anim calcmode="lin" valueType="num">
                                      <p:cBhvr>
                                        <p:cTn id="35" dur="500" fill="hold"/>
                                        <p:tgtEl>
                                          <p:spTgt spid="606228"/>
                                        </p:tgtEl>
                                        <p:attrNameLst>
                                          <p:attrName>ppt_w</p:attrName>
                                        </p:attrNameLst>
                                      </p:cBhvr>
                                      <p:tavLst>
                                        <p:tav tm="0">
                                          <p:val>
                                            <p:fltVal val="0"/>
                                          </p:val>
                                        </p:tav>
                                        <p:tav tm="100000">
                                          <p:val>
                                            <p:strVal val="#ppt_w"/>
                                          </p:val>
                                        </p:tav>
                                      </p:tavLst>
                                    </p:anim>
                                    <p:anim calcmode="lin" valueType="num">
                                      <p:cBhvr>
                                        <p:cTn id="36" dur="500" fill="hold"/>
                                        <p:tgtEl>
                                          <p:spTgt spid="606228"/>
                                        </p:tgtEl>
                                        <p:attrNameLst>
                                          <p:attrName>ppt_h</p:attrName>
                                        </p:attrNameLst>
                                      </p:cBhvr>
                                      <p:tavLst>
                                        <p:tav tm="0">
                                          <p:val>
                                            <p:fltVal val="0"/>
                                          </p:val>
                                        </p:tav>
                                        <p:tav tm="100000">
                                          <p:val>
                                            <p:strVal val="#ppt_h"/>
                                          </p:val>
                                        </p:tav>
                                      </p:tavLst>
                                    </p:anim>
                                    <p:anim calcmode="lin" valueType="num">
                                      <p:cBhvr>
                                        <p:cTn id="37" dur="500" fill="hold"/>
                                        <p:tgtEl>
                                          <p:spTgt spid="606228"/>
                                        </p:tgtEl>
                                        <p:attrNameLst>
                                          <p:attrName>ppt_x</p:attrName>
                                        </p:attrNameLst>
                                      </p:cBhvr>
                                      <p:tavLst>
                                        <p:tav tm="0">
                                          <p:val>
                                            <p:fltVal val="0.5"/>
                                          </p:val>
                                        </p:tav>
                                        <p:tav tm="100000">
                                          <p:val>
                                            <p:strVal val="#ppt_x"/>
                                          </p:val>
                                        </p:tav>
                                      </p:tavLst>
                                    </p:anim>
                                    <p:anim calcmode="lin" valueType="num">
                                      <p:cBhvr>
                                        <p:cTn id="38" dur="500" fill="hold"/>
                                        <p:tgtEl>
                                          <p:spTgt spid="60622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6226" grpId="0" autoUpdateAnimBg="0"/>
      <p:bldP spid="606227" grpId="0" autoUpdateAnimBg="0"/>
      <p:bldP spid="606228" grpId="0" autoUpdateAnimBg="0"/>
      <p:bldP spid="606225"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786" name="Rectangle 2" descr="Canvas"/>
          <p:cNvSpPr>
            <a:spLocks noChangeArrowheads="1"/>
          </p:cNvSpPr>
          <p:nvPr/>
        </p:nvSpPr>
        <p:spPr bwMode="auto">
          <a:xfrm>
            <a:off x="1144588" y="407988"/>
            <a:ext cx="6702425" cy="4537075"/>
          </a:xfrm>
          <a:prstGeom prst="rect">
            <a:avLst/>
          </a:prstGeom>
          <a:blipFill dpi="0" rotWithShape="0">
            <a:blip r:embed="rId3"/>
            <a:srcRect/>
            <a:tile tx="0" ty="0" sx="100000" sy="100000" flip="none" algn="tl"/>
          </a:blipFill>
          <a:ln w="76200">
            <a:solidFill>
              <a:srgbClr val="8C6136"/>
            </a:solidFill>
            <a:miter lim="800000"/>
            <a:headEnd/>
            <a:tailEnd/>
          </a:ln>
          <a:effectLst>
            <a:outerShdw blurRad="63500" dist="143684" dir="2700000" algn="ctr" rotWithShape="0">
              <a:schemeClr val="bg2">
                <a:alpha val="74998"/>
              </a:schemeClr>
            </a:outerShdw>
          </a:effectLst>
        </p:spPr>
        <p:txBody>
          <a:bodyPr wrap="none" anchor="ctr"/>
          <a:lstStyle/>
          <a:p>
            <a:pPr>
              <a:defRPr/>
            </a:pPr>
            <a:endParaRPr lang="en-US">
              <a:ea typeface="+mn-ea"/>
              <a:cs typeface="+mn-cs"/>
            </a:endParaRPr>
          </a:p>
        </p:txBody>
      </p:sp>
      <p:grpSp>
        <p:nvGrpSpPr>
          <p:cNvPr id="61442" name="Group 155"/>
          <p:cNvGrpSpPr>
            <a:grpSpLocks/>
          </p:cNvGrpSpPr>
          <p:nvPr/>
        </p:nvGrpSpPr>
        <p:grpSpPr bwMode="auto">
          <a:xfrm>
            <a:off x="6670675" y="1584325"/>
            <a:ext cx="2178050" cy="1603375"/>
            <a:chOff x="1020" y="800"/>
            <a:chExt cx="4056" cy="2875"/>
          </a:xfrm>
        </p:grpSpPr>
        <p:grpSp>
          <p:nvGrpSpPr>
            <p:cNvPr id="61519" name="Group 156"/>
            <p:cNvGrpSpPr>
              <a:grpSpLocks/>
            </p:cNvGrpSpPr>
            <p:nvPr/>
          </p:nvGrpSpPr>
          <p:grpSpPr bwMode="auto">
            <a:xfrm>
              <a:off x="1064" y="1272"/>
              <a:ext cx="3622" cy="2044"/>
              <a:chOff x="1064" y="1272"/>
              <a:chExt cx="3622" cy="2044"/>
            </a:xfrm>
          </p:grpSpPr>
          <p:sp>
            <p:nvSpPr>
              <p:cNvPr id="630941" name="Rectangle 157"/>
              <p:cNvSpPr>
                <a:spLocks noChangeArrowheads="1"/>
              </p:cNvSpPr>
              <p:nvPr/>
            </p:nvSpPr>
            <p:spPr bwMode="auto">
              <a:xfrm rot="1785869">
                <a:off x="2696" y="1304"/>
                <a:ext cx="911" cy="105"/>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
            <p:nvSpPr>
              <p:cNvPr id="630942" name="Rectangle 158"/>
              <p:cNvSpPr>
                <a:spLocks noChangeArrowheads="1"/>
              </p:cNvSpPr>
              <p:nvPr/>
            </p:nvSpPr>
            <p:spPr bwMode="auto">
              <a:xfrm rot="-1804197">
                <a:off x="2528" y="1273"/>
                <a:ext cx="913" cy="105"/>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
            <p:nvSpPr>
              <p:cNvPr id="630943" name="Rectangle 159"/>
              <p:cNvSpPr>
                <a:spLocks noChangeArrowheads="1"/>
              </p:cNvSpPr>
              <p:nvPr/>
            </p:nvSpPr>
            <p:spPr bwMode="auto">
              <a:xfrm rot="8101981">
                <a:off x="1064" y="1842"/>
                <a:ext cx="1443" cy="228"/>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
            <p:nvSpPr>
              <p:cNvPr id="630944" name="Rectangle 160"/>
              <p:cNvSpPr>
                <a:spLocks noChangeArrowheads="1"/>
              </p:cNvSpPr>
              <p:nvPr/>
            </p:nvSpPr>
            <p:spPr bwMode="auto">
              <a:xfrm rot="85205">
                <a:off x="3527" y="1520"/>
                <a:ext cx="913" cy="105"/>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
            <p:nvSpPr>
              <p:cNvPr id="630945" name="Rectangle 161"/>
              <p:cNvSpPr>
                <a:spLocks noChangeArrowheads="1"/>
              </p:cNvSpPr>
              <p:nvPr/>
            </p:nvSpPr>
            <p:spPr bwMode="auto">
              <a:xfrm rot="85205">
                <a:off x="1735" y="1489"/>
                <a:ext cx="913" cy="102"/>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
            <p:nvSpPr>
              <p:cNvPr id="630946" name="Rectangle 162"/>
              <p:cNvSpPr>
                <a:spLocks noChangeArrowheads="1"/>
              </p:cNvSpPr>
              <p:nvPr/>
            </p:nvSpPr>
            <p:spPr bwMode="auto">
              <a:xfrm rot="10911120">
                <a:off x="1221" y="3091"/>
                <a:ext cx="3465" cy="225"/>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
            <p:nvSpPr>
              <p:cNvPr id="630947" name="Rectangle 163"/>
              <p:cNvSpPr>
                <a:spLocks noChangeArrowheads="1"/>
              </p:cNvSpPr>
              <p:nvPr/>
            </p:nvSpPr>
            <p:spPr bwMode="auto">
              <a:xfrm rot="3349979">
                <a:off x="3496" y="1969"/>
                <a:ext cx="1443" cy="228"/>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grpSp>
        <p:pic>
          <p:nvPicPr>
            <p:cNvPr id="630948" name="Picture 164"/>
            <p:cNvPicPr>
              <a:picLocks noChangeArrowheads="1"/>
            </p:cNvPicPr>
            <p:nvPr/>
          </p:nvPicPr>
          <p:blipFill>
            <a:blip r:embed="rId4"/>
            <a:srcRect/>
            <a:stretch>
              <a:fillRect/>
            </a:stretch>
          </p:blipFill>
          <p:spPr bwMode="auto">
            <a:xfrm>
              <a:off x="1020" y="800"/>
              <a:ext cx="4056" cy="2875"/>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grpSp>
      <p:sp>
        <p:nvSpPr>
          <p:cNvPr id="630787" name="Text Box 3"/>
          <p:cNvSpPr txBox="1">
            <a:spLocks noChangeArrowheads="1"/>
          </p:cNvSpPr>
          <p:nvPr/>
        </p:nvSpPr>
        <p:spPr bwMode="auto">
          <a:xfrm>
            <a:off x="1757363" y="-22225"/>
            <a:ext cx="5668962" cy="336550"/>
          </a:xfrm>
          <a:prstGeom prst="rect">
            <a:avLst/>
          </a:prstGeom>
          <a:noFill/>
          <a:ln w="12700">
            <a:noFill/>
            <a:miter lim="800000"/>
            <a:headEnd/>
            <a:tailEnd/>
          </a:ln>
          <a:effectLst>
            <a:outerShdw blurRad="63500" dist="71842" dir="2700000" algn="ctr" rotWithShape="0">
              <a:srgbClr val="000000">
                <a:alpha val="74998"/>
              </a:srgbClr>
            </a:outerShdw>
          </a:effectLst>
        </p:spPr>
        <p:txBody>
          <a:bodyPr>
            <a:spAutoFit/>
          </a:bodyPr>
          <a:lstStyle/>
          <a:p>
            <a:pPr>
              <a:spcBef>
                <a:spcPct val="50000"/>
              </a:spcBef>
              <a:defRPr/>
            </a:pPr>
            <a:r>
              <a:rPr lang="en-US" sz="1600" b="1">
                <a:solidFill>
                  <a:schemeClr val="tx1"/>
                </a:solidFill>
                <a:ea typeface="+mn-ea"/>
                <a:cs typeface="+mn-cs"/>
              </a:rPr>
              <a:t>1 Mov 5:5</a:t>
            </a:r>
          </a:p>
        </p:txBody>
      </p:sp>
      <p:sp>
        <p:nvSpPr>
          <p:cNvPr id="61444" name="Text Box 4"/>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61445" name="Text Box 5"/>
          <p:cNvSpPr txBox="1">
            <a:spLocks noChangeArrowheads="1"/>
          </p:cNvSpPr>
          <p:nvPr/>
        </p:nvSpPr>
        <p:spPr bwMode="auto">
          <a:xfrm>
            <a:off x="8588375" y="6407150"/>
            <a:ext cx="323850"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1800" b="1">
                <a:solidFill>
                  <a:schemeClr val="tx1"/>
                </a:solidFill>
              </a:rPr>
              <a:t>1</a:t>
            </a:r>
            <a:endParaRPr lang="en-US" sz="2000">
              <a:solidFill>
                <a:srgbClr val="FFA27C"/>
              </a:solidFill>
              <a:latin typeface="B VAG Rounded Bold" charset="0"/>
            </a:endParaRPr>
          </a:p>
        </p:txBody>
      </p:sp>
      <p:sp>
        <p:nvSpPr>
          <p:cNvPr id="630810" name="Rectangle 26"/>
          <p:cNvSpPr>
            <a:spLocks noChangeArrowheads="1"/>
          </p:cNvSpPr>
          <p:nvPr/>
        </p:nvSpPr>
        <p:spPr bwMode="auto">
          <a:xfrm>
            <a:off x="8081963" y="6529388"/>
            <a:ext cx="339725" cy="268287"/>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29</a:t>
            </a:r>
          </a:p>
        </p:txBody>
      </p:sp>
      <p:sp>
        <p:nvSpPr>
          <p:cNvPr id="61447" name="Text Box 27"/>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b="1">
                <a:solidFill>
                  <a:schemeClr val="tx1"/>
                </a:solidFill>
                <a:latin typeface="Arial" charset="0"/>
              </a:rPr>
              <a:t>Handbook pg. 32-37</a:t>
            </a:r>
          </a:p>
        </p:txBody>
      </p:sp>
      <p:sp>
        <p:nvSpPr>
          <p:cNvPr id="630919" name="AutoShape 135"/>
          <p:cNvSpPr>
            <a:spLocks noChangeArrowheads="1"/>
          </p:cNvSpPr>
          <p:nvPr/>
        </p:nvSpPr>
        <p:spPr bwMode="auto">
          <a:xfrm rot="10769242">
            <a:off x="4262438" y="1128713"/>
            <a:ext cx="373062" cy="2776537"/>
          </a:xfrm>
          <a:prstGeom prst="can">
            <a:avLst>
              <a:gd name="adj" fmla="val 10475"/>
            </a:avLst>
          </a:prstGeom>
          <a:noFill/>
          <a:ln w="57150">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630920" name="AutoShape 136"/>
          <p:cNvSpPr>
            <a:spLocks noChangeArrowheads="1"/>
          </p:cNvSpPr>
          <p:nvPr/>
        </p:nvSpPr>
        <p:spPr bwMode="auto">
          <a:xfrm rot="10789709">
            <a:off x="5913438" y="1339850"/>
            <a:ext cx="317500" cy="2460625"/>
          </a:xfrm>
          <a:prstGeom prst="can">
            <a:avLst>
              <a:gd name="adj" fmla="val 10907"/>
            </a:avLst>
          </a:prstGeom>
          <a:noFill/>
          <a:ln w="57150">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630927" name="Text Box 143"/>
          <p:cNvSpPr txBox="1">
            <a:spLocks noChangeArrowheads="1"/>
          </p:cNvSpPr>
          <p:nvPr/>
        </p:nvSpPr>
        <p:spPr bwMode="auto">
          <a:xfrm>
            <a:off x="1098550" y="3216275"/>
            <a:ext cx="6732588" cy="155575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4800" b="1" dirty="0" err="1">
                <a:solidFill>
                  <a:schemeClr val="accent1"/>
                </a:solidFill>
                <a:ea typeface="+mn-ea"/>
                <a:cs typeface="+mn-cs"/>
              </a:rPr>
              <a:t>Movu</a:t>
            </a:r>
            <a:r>
              <a:rPr lang="en-US" sz="4800" b="1" dirty="0">
                <a:solidFill>
                  <a:schemeClr val="accent1"/>
                </a:solidFill>
                <a:ea typeface="+mn-ea"/>
                <a:cs typeface="+mn-cs"/>
              </a:rPr>
              <a:t> David no </a:t>
            </a:r>
            <a:r>
              <a:rPr lang="en-US" sz="4800" b="1" dirty="0" err="1">
                <a:solidFill>
                  <a:schemeClr val="accent1"/>
                </a:solidFill>
                <a:ea typeface="+mn-ea"/>
                <a:cs typeface="+mn-cs"/>
              </a:rPr>
              <a:t>mocho</a:t>
            </a:r>
            <a:r>
              <a:rPr lang="en-US" sz="4800" b="1" dirty="0">
                <a:solidFill>
                  <a:schemeClr val="accent1"/>
                </a:solidFill>
                <a:ea typeface="+mn-ea"/>
                <a:cs typeface="+mn-cs"/>
              </a:rPr>
              <a:t> </a:t>
            </a:r>
            <a:r>
              <a:rPr lang="en-US" sz="4800" b="1" dirty="0" err="1">
                <a:solidFill>
                  <a:schemeClr val="accent1"/>
                </a:solidFill>
                <a:ea typeface="+mn-ea"/>
                <a:cs typeface="+mn-cs"/>
              </a:rPr>
              <a:t>sodalo-e</a:t>
            </a:r>
            <a:r>
              <a:rPr lang="en-US" sz="4800" b="1" dirty="0">
                <a:solidFill>
                  <a:schemeClr val="accent1"/>
                </a:solidFill>
                <a:ea typeface="+mn-ea"/>
                <a:cs typeface="+mn-cs"/>
              </a:rPr>
              <a:t>.</a:t>
            </a:r>
          </a:p>
        </p:txBody>
      </p:sp>
      <p:sp>
        <p:nvSpPr>
          <p:cNvPr id="630928" name="Text Box 144"/>
          <p:cNvSpPr txBox="1">
            <a:spLocks noChangeArrowheads="1"/>
          </p:cNvSpPr>
          <p:nvPr/>
        </p:nvSpPr>
        <p:spPr bwMode="auto">
          <a:xfrm>
            <a:off x="1123950" y="5135563"/>
            <a:ext cx="6732588" cy="155575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4800" b="1">
                <a:solidFill>
                  <a:srgbClr val="FFEA18"/>
                </a:solidFill>
                <a:ea typeface="+mn-ea"/>
                <a:cs typeface="+mn-cs"/>
              </a:rPr>
              <a:t>Ana… pfona Solomon no sothole!</a:t>
            </a:r>
          </a:p>
        </p:txBody>
      </p:sp>
      <p:grpSp>
        <p:nvGrpSpPr>
          <p:cNvPr id="61452" name="Group 6"/>
          <p:cNvGrpSpPr>
            <a:grpSpLocks/>
          </p:cNvGrpSpPr>
          <p:nvPr/>
        </p:nvGrpSpPr>
        <p:grpSpPr bwMode="auto">
          <a:xfrm>
            <a:off x="7878763" y="3436938"/>
            <a:ext cx="1328737" cy="1843087"/>
            <a:chOff x="5051" y="2165"/>
            <a:chExt cx="618" cy="1161"/>
          </a:xfrm>
        </p:grpSpPr>
        <p:grpSp>
          <p:nvGrpSpPr>
            <p:cNvPr id="61500" name="Group 7"/>
            <p:cNvGrpSpPr>
              <a:grpSpLocks/>
            </p:cNvGrpSpPr>
            <p:nvPr/>
          </p:nvGrpSpPr>
          <p:grpSpPr bwMode="auto">
            <a:xfrm>
              <a:off x="5051" y="2165"/>
              <a:ext cx="618" cy="1161"/>
              <a:chOff x="5051" y="2165"/>
              <a:chExt cx="618" cy="1161"/>
            </a:xfrm>
          </p:grpSpPr>
          <p:sp>
            <p:nvSpPr>
              <p:cNvPr id="61502" name="Freeform 8"/>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1503" name="AutoShape 9"/>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61504" name="Rectangle 10"/>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1505" name="Line 11"/>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1506" name="Rectangle 1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61507" name="Rectangle 1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61508" name="Line 1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1509" name="Line 15"/>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1510" name="Line 16"/>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1511" name="Line 17"/>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1512" name="Line 18"/>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1513" name="Line 19"/>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1514" name="Line 20"/>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1515" name="Line 21"/>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1516" name="Line 2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1517" name="Line 23"/>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1518" name="Rectangle 24"/>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MOVUCHILU</a:t>
                </a:r>
              </a:p>
            </p:txBody>
          </p:sp>
        </p:grpSp>
        <p:sp>
          <p:nvSpPr>
            <p:cNvPr id="61501" name="Rectangle 25"/>
            <p:cNvSpPr>
              <a:spLocks noChangeArrowheads="1"/>
            </p:cNvSpPr>
            <p:nvPr/>
          </p:nvSpPr>
          <p:spPr bwMode="auto">
            <a:xfrm>
              <a:off x="5139" y="2267"/>
              <a:ext cx="288"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grpSp>
        <p:nvGrpSpPr>
          <p:cNvPr id="6" name="Group 238"/>
          <p:cNvGrpSpPr>
            <a:grpSpLocks/>
          </p:cNvGrpSpPr>
          <p:nvPr/>
        </p:nvGrpSpPr>
        <p:grpSpPr bwMode="auto">
          <a:xfrm>
            <a:off x="2151063" y="2463800"/>
            <a:ext cx="1335087" cy="1395413"/>
            <a:chOff x="1355" y="1552"/>
            <a:chExt cx="841" cy="879"/>
          </a:xfrm>
        </p:grpSpPr>
        <p:sp>
          <p:nvSpPr>
            <p:cNvPr id="61494" name="Line 105"/>
            <p:cNvSpPr>
              <a:spLocks noChangeShapeType="1"/>
            </p:cNvSpPr>
            <p:nvPr/>
          </p:nvSpPr>
          <p:spPr bwMode="auto">
            <a:xfrm flipH="1">
              <a:off x="1355" y="1621"/>
              <a:ext cx="1" cy="721"/>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1495" name="Line 106"/>
            <p:cNvSpPr>
              <a:spLocks noChangeShapeType="1"/>
            </p:cNvSpPr>
            <p:nvPr/>
          </p:nvSpPr>
          <p:spPr bwMode="auto">
            <a:xfrm flipV="1">
              <a:off x="1374" y="1566"/>
              <a:ext cx="485" cy="73"/>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1496" name="Line 107"/>
            <p:cNvSpPr>
              <a:spLocks noChangeShapeType="1"/>
            </p:cNvSpPr>
            <p:nvPr/>
          </p:nvSpPr>
          <p:spPr bwMode="auto">
            <a:xfrm flipV="1">
              <a:off x="1856" y="1562"/>
              <a:ext cx="335" cy="1"/>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1497" name="Line 115"/>
            <p:cNvSpPr>
              <a:spLocks noChangeShapeType="1"/>
            </p:cNvSpPr>
            <p:nvPr/>
          </p:nvSpPr>
          <p:spPr bwMode="auto">
            <a:xfrm flipV="1">
              <a:off x="1861" y="2382"/>
              <a:ext cx="335" cy="36"/>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1498" name="Line 119"/>
            <p:cNvSpPr>
              <a:spLocks noChangeShapeType="1"/>
            </p:cNvSpPr>
            <p:nvPr/>
          </p:nvSpPr>
          <p:spPr bwMode="auto">
            <a:xfrm flipH="1">
              <a:off x="1858" y="1552"/>
              <a:ext cx="1" cy="879"/>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1499" name="Line 120"/>
            <p:cNvSpPr>
              <a:spLocks noChangeShapeType="1"/>
            </p:cNvSpPr>
            <p:nvPr/>
          </p:nvSpPr>
          <p:spPr bwMode="auto">
            <a:xfrm flipH="1">
              <a:off x="2190" y="1563"/>
              <a:ext cx="1" cy="814"/>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7" name="Group 167"/>
          <p:cNvGrpSpPr>
            <a:grpSpLocks/>
          </p:cNvGrpSpPr>
          <p:nvPr/>
        </p:nvGrpSpPr>
        <p:grpSpPr bwMode="auto">
          <a:xfrm>
            <a:off x="1974850" y="3676650"/>
            <a:ext cx="5214938" cy="923925"/>
            <a:chOff x="1244" y="2316"/>
            <a:chExt cx="3285" cy="582"/>
          </a:xfrm>
        </p:grpSpPr>
        <p:sp>
          <p:nvSpPr>
            <p:cNvPr id="61486" name="Line 168"/>
            <p:cNvSpPr>
              <a:spLocks noChangeShapeType="1"/>
            </p:cNvSpPr>
            <p:nvPr/>
          </p:nvSpPr>
          <p:spPr bwMode="auto">
            <a:xfrm>
              <a:off x="1255" y="2513"/>
              <a:ext cx="1071" cy="384"/>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1487" name="Line 169"/>
            <p:cNvSpPr>
              <a:spLocks noChangeShapeType="1"/>
            </p:cNvSpPr>
            <p:nvPr/>
          </p:nvSpPr>
          <p:spPr bwMode="auto">
            <a:xfrm flipV="1">
              <a:off x="2351" y="2693"/>
              <a:ext cx="2178" cy="201"/>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1488" name="Line 170"/>
            <p:cNvSpPr>
              <a:spLocks noChangeShapeType="1"/>
            </p:cNvSpPr>
            <p:nvPr/>
          </p:nvSpPr>
          <p:spPr bwMode="auto">
            <a:xfrm>
              <a:off x="1244" y="2316"/>
              <a:ext cx="1099" cy="234"/>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1489" name="Line 171"/>
            <p:cNvSpPr>
              <a:spLocks noChangeShapeType="1"/>
            </p:cNvSpPr>
            <p:nvPr/>
          </p:nvSpPr>
          <p:spPr bwMode="auto">
            <a:xfrm flipV="1">
              <a:off x="2319" y="2417"/>
              <a:ext cx="2199" cy="137"/>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1490" name="Line 172"/>
            <p:cNvSpPr>
              <a:spLocks noChangeShapeType="1"/>
            </p:cNvSpPr>
            <p:nvPr/>
          </p:nvSpPr>
          <p:spPr bwMode="auto">
            <a:xfrm>
              <a:off x="3901" y="2323"/>
              <a:ext cx="593" cy="84"/>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1491" name="Line 173"/>
            <p:cNvSpPr>
              <a:spLocks noChangeShapeType="1"/>
            </p:cNvSpPr>
            <p:nvPr/>
          </p:nvSpPr>
          <p:spPr bwMode="auto">
            <a:xfrm flipH="1">
              <a:off x="1264" y="2338"/>
              <a:ext cx="1" cy="178"/>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1492" name="Line 174"/>
            <p:cNvSpPr>
              <a:spLocks noChangeShapeType="1"/>
            </p:cNvSpPr>
            <p:nvPr/>
          </p:nvSpPr>
          <p:spPr bwMode="auto">
            <a:xfrm flipH="1">
              <a:off x="2347" y="2561"/>
              <a:ext cx="8" cy="337"/>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1493" name="Line 175"/>
            <p:cNvSpPr>
              <a:spLocks noChangeShapeType="1"/>
            </p:cNvSpPr>
            <p:nvPr/>
          </p:nvSpPr>
          <p:spPr bwMode="auto">
            <a:xfrm flipH="1">
              <a:off x="4514" y="2400"/>
              <a:ext cx="1" cy="315"/>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8" name="Group 207"/>
          <p:cNvGrpSpPr>
            <a:grpSpLocks/>
          </p:cNvGrpSpPr>
          <p:nvPr/>
        </p:nvGrpSpPr>
        <p:grpSpPr bwMode="auto">
          <a:xfrm>
            <a:off x="5095875" y="925513"/>
            <a:ext cx="1077913" cy="2874962"/>
            <a:chOff x="3210" y="583"/>
            <a:chExt cx="679" cy="1811"/>
          </a:xfrm>
        </p:grpSpPr>
        <p:sp>
          <p:nvSpPr>
            <p:cNvPr id="61477" name="Line 208"/>
            <p:cNvSpPr>
              <a:spLocks noChangeShapeType="1"/>
            </p:cNvSpPr>
            <p:nvPr/>
          </p:nvSpPr>
          <p:spPr bwMode="auto">
            <a:xfrm flipV="1">
              <a:off x="3672" y="2385"/>
              <a:ext cx="199" cy="9"/>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nvGrpSpPr>
            <p:cNvPr id="61478" name="Group 209"/>
            <p:cNvGrpSpPr>
              <a:grpSpLocks/>
            </p:cNvGrpSpPr>
            <p:nvPr/>
          </p:nvGrpSpPr>
          <p:grpSpPr bwMode="auto">
            <a:xfrm>
              <a:off x="3210" y="583"/>
              <a:ext cx="679" cy="1806"/>
              <a:chOff x="3210" y="583"/>
              <a:chExt cx="679" cy="1806"/>
            </a:xfrm>
          </p:grpSpPr>
          <p:sp>
            <p:nvSpPr>
              <p:cNvPr id="61479" name="Line 210"/>
              <p:cNvSpPr>
                <a:spLocks noChangeShapeType="1"/>
              </p:cNvSpPr>
              <p:nvPr/>
            </p:nvSpPr>
            <p:spPr bwMode="auto">
              <a:xfrm>
                <a:off x="3878" y="656"/>
                <a:ext cx="0" cy="206"/>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1480" name="Line 211"/>
              <p:cNvSpPr>
                <a:spLocks noChangeShapeType="1"/>
              </p:cNvSpPr>
              <p:nvPr/>
            </p:nvSpPr>
            <p:spPr bwMode="auto">
              <a:xfrm>
                <a:off x="3533" y="610"/>
                <a:ext cx="356" cy="51"/>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1481" name="Line 212"/>
              <p:cNvSpPr>
                <a:spLocks noChangeShapeType="1"/>
              </p:cNvSpPr>
              <p:nvPr/>
            </p:nvSpPr>
            <p:spPr bwMode="auto">
              <a:xfrm flipH="1">
                <a:off x="3320" y="656"/>
                <a:ext cx="1" cy="342"/>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1482" name="Line 213"/>
              <p:cNvSpPr>
                <a:spLocks noChangeShapeType="1"/>
              </p:cNvSpPr>
              <p:nvPr/>
            </p:nvSpPr>
            <p:spPr bwMode="auto">
              <a:xfrm flipV="1">
                <a:off x="3318" y="622"/>
                <a:ext cx="164" cy="30"/>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1483" name="Line 214"/>
              <p:cNvSpPr>
                <a:spLocks noChangeShapeType="1"/>
              </p:cNvSpPr>
              <p:nvPr/>
            </p:nvSpPr>
            <p:spPr bwMode="auto">
              <a:xfrm flipH="1" flipV="1">
                <a:off x="3210" y="2359"/>
                <a:ext cx="294" cy="30"/>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1484" name="Line 215"/>
              <p:cNvSpPr>
                <a:spLocks noChangeShapeType="1"/>
              </p:cNvSpPr>
              <p:nvPr/>
            </p:nvSpPr>
            <p:spPr bwMode="auto">
              <a:xfrm flipH="1">
                <a:off x="3508" y="583"/>
                <a:ext cx="3" cy="1800"/>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1485" name="Line 216"/>
              <p:cNvSpPr>
                <a:spLocks noChangeShapeType="1"/>
              </p:cNvSpPr>
              <p:nvPr/>
            </p:nvSpPr>
            <p:spPr bwMode="auto">
              <a:xfrm flipV="1">
                <a:off x="3493" y="2355"/>
                <a:ext cx="207" cy="23"/>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grpSp>
        <p:nvGrpSpPr>
          <p:cNvPr id="10" name="Group 227"/>
          <p:cNvGrpSpPr>
            <a:grpSpLocks/>
          </p:cNvGrpSpPr>
          <p:nvPr/>
        </p:nvGrpSpPr>
        <p:grpSpPr bwMode="auto">
          <a:xfrm>
            <a:off x="2592388" y="725488"/>
            <a:ext cx="2014537" cy="3179762"/>
            <a:chOff x="1633" y="457"/>
            <a:chExt cx="1269" cy="2003"/>
          </a:xfrm>
        </p:grpSpPr>
        <p:sp>
          <p:nvSpPr>
            <p:cNvPr id="61466" name="Line 128"/>
            <p:cNvSpPr>
              <a:spLocks noChangeShapeType="1"/>
            </p:cNvSpPr>
            <p:nvPr/>
          </p:nvSpPr>
          <p:spPr bwMode="auto">
            <a:xfrm flipH="1">
              <a:off x="2282" y="461"/>
              <a:ext cx="172" cy="72"/>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nvGrpSpPr>
            <p:cNvPr id="61467" name="Group 217"/>
            <p:cNvGrpSpPr>
              <a:grpSpLocks/>
            </p:cNvGrpSpPr>
            <p:nvPr/>
          </p:nvGrpSpPr>
          <p:grpSpPr bwMode="auto">
            <a:xfrm>
              <a:off x="1633" y="457"/>
              <a:ext cx="1269" cy="2003"/>
              <a:chOff x="1633" y="457"/>
              <a:chExt cx="1269" cy="2003"/>
            </a:xfrm>
          </p:grpSpPr>
          <p:sp>
            <p:nvSpPr>
              <p:cNvPr id="61468" name="Line 218"/>
              <p:cNvSpPr>
                <a:spLocks noChangeShapeType="1"/>
              </p:cNvSpPr>
              <p:nvPr/>
            </p:nvSpPr>
            <p:spPr bwMode="auto">
              <a:xfrm flipV="1">
                <a:off x="1636" y="949"/>
                <a:ext cx="650" cy="223"/>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1469" name="Line 219"/>
              <p:cNvSpPr>
                <a:spLocks noChangeShapeType="1"/>
              </p:cNvSpPr>
              <p:nvPr/>
            </p:nvSpPr>
            <p:spPr bwMode="auto">
              <a:xfrm>
                <a:off x="1633" y="1160"/>
                <a:ext cx="6" cy="429"/>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1470" name="Line 220"/>
              <p:cNvSpPr>
                <a:spLocks noChangeShapeType="1"/>
              </p:cNvSpPr>
              <p:nvPr/>
            </p:nvSpPr>
            <p:spPr bwMode="auto">
              <a:xfrm>
                <a:off x="2457" y="457"/>
                <a:ext cx="7" cy="1999"/>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1471" name="Line 221"/>
              <p:cNvSpPr>
                <a:spLocks noChangeShapeType="1"/>
              </p:cNvSpPr>
              <p:nvPr/>
            </p:nvSpPr>
            <p:spPr bwMode="auto">
              <a:xfrm flipH="1" flipV="1">
                <a:off x="2261" y="523"/>
                <a:ext cx="25" cy="1880"/>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1472" name="Line 222"/>
              <p:cNvSpPr>
                <a:spLocks noChangeShapeType="1"/>
              </p:cNvSpPr>
              <p:nvPr/>
            </p:nvSpPr>
            <p:spPr bwMode="auto">
              <a:xfrm flipH="1" flipV="1">
                <a:off x="2185" y="2392"/>
                <a:ext cx="294" cy="65"/>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1473" name="Line 223"/>
              <p:cNvSpPr>
                <a:spLocks noChangeShapeType="1"/>
              </p:cNvSpPr>
              <p:nvPr/>
            </p:nvSpPr>
            <p:spPr bwMode="auto">
              <a:xfrm>
                <a:off x="2451" y="458"/>
                <a:ext cx="449" cy="66"/>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1474" name="Line 224"/>
              <p:cNvSpPr>
                <a:spLocks noChangeShapeType="1"/>
              </p:cNvSpPr>
              <p:nvPr/>
            </p:nvSpPr>
            <p:spPr bwMode="auto">
              <a:xfrm flipV="1">
                <a:off x="2432" y="2430"/>
                <a:ext cx="242" cy="30"/>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1475" name="Line 225"/>
              <p:cNvSpPr>
                <a:spLocks noChangeShapeType="1"/>
              </p:cNvSpPr>
              <p:nvPr/>
            </p:nvSpPr>
            <p:spPr bwMode="auto">
              <a:xfrm flipH="1">
                <a:off x="2894" y="523"/>
                <a:ext cx="8" cy="156"/>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1476" name="Line 226"/>
              <p:cNvSpPr>
                <a:spLocks noChangeShapeType="1"/>
              </p:cNvSpPr>
              <p:nvPr/>
            </p:nvSpPr>
            <p:spPr bwMode="auto">
              <a:xfrm flipV="1">
                <a:off x="1639" y="1082"/>
                <a:ext cx="628" cy="201"/>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grpSp>
        <p:nvGrpSpPr>
          <p:cNvPr id="12" name="Group 229"/>
          <p:cNvGrpSpPr>
            <a:grpSpLocks/>
          </p:cNvGrpSpPr>
          <p:nvPr/>
        </p:nvGrpSpPr>
        <p:grpSpPr bwMode="auto">
          <a:xfrm>
            <a:off x="4614863" y="1555750"/>
            <a:ext cx="892175" cy="2225675"/>
            <a:chOff x="2907" y="980"/>
            <a:chExt cx="562" cy="1402"/>
          </a:xfrm>
        </p:grpSpPr>
        <p:sp>
          <p:nvSpPr>
            <p:cNvPr id="61458" name="Line 230"/>
            <p:cNvSpPr>
              <a:spLocks noChangeShapeType="1"/>
            </p:cNvSpPr>
            <p:nvPr/>
          </p:nvSpPr>
          <p:spPr bwMode="auto">
            <a:xfrm flipV="1">
              <a:off x="3235" y="1624"/>
              <a:ext cx="0" cy="715"/>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nvGrpSpPr>
            <p:cNvPr id="61459" name="Group 231"/>
            <p:cNvGrpSpPr>
              <a:grpSpLocks/>
            </p:cNvGrpSpPr>
            <p:nvPr/>
          </p:nvGrpSpPr>
          <p:grpSpPr bwMode="auto">
            <a:xfrm>
              <a:off x="2907" y="980"/>
              <a:ext cx="562" cy="1402"/>
              <a:chOff x="2907" y="980"/>
              <a:chExt cx="562" cy="1402"/>
            </a:xfrm>
          </p:grpSpPr>
          <p:sp>
            <p:nvSpPr>
              <p:cNvPr id="61460" name="Line 232"/>
              <p:cNvSpPr>
                <a:spLocks noChangeShapeType="1"/>
              </p:cNvSpPr>
              <p:nvPr/>
            </p:nvSpPr>
            <p:spPr bwMode="auto">
              <a:xfrm>
                <a:off x="2916" y="980"/>
                <a:ext cx="535" cy="50"/>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1461" name="Line 233"/>
              <p:cNvSpPr>
                <a:spLocks noChangeShapeType="1"/>
              </p:cNvSpPr>
              <p:nvPr/>
            </p:nvSpPr>
            <p:spPr bwMode="auto">
              <a:xfrm>
                <a:off x="2912" y="1612"/>
                <a:ext cx="557" cy="6"/>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1462" name="Line 234"/>
              <p:cNvSpPr>
                <a:spLocks noChangeShapeType="1"/>
              </p:cNvSpPr>
              <p:nvPr/>
            </p:nvSpPr>
            <p:spPr bwMode="auto">
              <a:xfrm flipV="1">
                <a:off x="2917" y="1728"/>
                <a:ext cx="307" cy="1"/>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1463" name="Line 235"/>
              <p:cNvSpPr>
                <a:spLocks noChangeShapeType="1"/>
              </p:cNvSpPr>
              <p:nvPr/>
            </p:nvSpPr>
            <p:spPr bwMode="auto">
              <a:xfrm flipV="1">
                <a:off x="2912" y="2381"/>
                <a:ext cx="307" cy="1"/>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1464" name="Line 236"/>
              <p:cNvSpPr>
                <a:spLocks noChangeShapeType="1"/>
              </p:cNvSpPr>
              <p:nvPr/>
            </p:nvSpPr>
            <p:spPr bwMode="auto">
              <a:xfrm flipH="1">
                <a:off x="3443" y="1002"/>
                <a:ext cx="1" cy="614"/>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1465" name="Line 237"/>
              <p:cNvSpPr>
                <a:spLocks noChangeShapeType="1"/>
              </p:cNvSpPr>
              <p:nvPr/>
            </p:nvSpPr>
            <p:spPr bwMode="auto">
              <a:xfrm>
                <a:off x="2907" y="1076"/>
                <a:ext cx="535" cy="50"/>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30927"/>
                                        </p:tgtEl>
                                        <p:attrNameLst>
                                          <p:attrName>style.visibility</p:attrName>
                                        </p:attrNameLst>
                                      </p:cBhvr>
                                      <p:to>
                                        <p:strVal val="visible"/>
                                      </p:to>
                                    </p:set>
                                    <p:animEffect transition="in" filter="wipe(left)">
                                      <p:cBhvr>
                                        <p:cTn id="7" dur="500"/>
                                        <p:tgtEl>
                                          <p:spTgt spid="630927"/>
                                        </p:tgtEl>
                                      </p:cBhvr>
                                    </p:animEffect>
                                  </p:childTnLst>
                                </p:cTn>
                              </p:par>
                            </p:childTnLst>
                          </p:cTn>
                        </p:par>
                        <p:par>
                          <p:cTn id="8" fill="hold" nodeType="afterGroup">
                            <p:stCondLst>
                              <p:cond delay="500"/>
                            </p:stCondLst>
                            <p:childTnLst>
                              <p:par>
                                <p:cTn id="9" presetID="22" presetClass="entr" presetSubtype="8" fill="hold" nodeType="afterEffect">
                                  <p:stCondLst>
                                    <p:cond delay="100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nodeType="afterGroup">
                            <p:stCondLst>
                              <p:cond delay="2000"/>
                            </p:stCondLst>
                            <p:childTnLst>
                              <p:par>
                                <p:cTn id="13" presetID="22" presetClass="entr" presetSubtype="4" fill="hold" nodeType="after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par>
                          <p:cTn id="16" fill="hold" nodeType="afterGroup">
                            <p:stCondLst>
                              <p:cond delay="3500"/>
                            </p:stCondLst>
                            <p:childTnLst>
                              <p:par>
                                <p:cTn id="17" presetID="22" presetClass="entr" presetSubtype="8" fill="hold" nodeType="afterEffect">
                                  <p:stCondLst>
                                    <p:cond delay="100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par>
                          <p:cTn id="20" fill="hold" nodeType="afterGroup">
                            <p:stCondLst>
                              <p:cond delay="5000"/>
                            </p:stCondLst>
                            <p:childTnLst>
                              <p:par>
                                <p:cTn id="21" presetID="22" presetClass="entr" presetSubtype="8" fill="hold" nodeType="afterEffect">
                                  <p:stCondLst>
                                    <p:cond delay="100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par>
                          <p:cTn id="24" fill="hold" nodeType="afterGroup">
                            <p:stCondLst>
                              <p:cond delay="6500"/>
                            </p:stCondLst>
                            <p:childTnLst>
                              <p:par>
                                <p:cTn id="25" presetID="22" presetClass="entr" presetSubtype="8" fill="hold" nodeType="afterEffect">
                                  <p:stCondLst>
                                    <p:cond delay="100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par>
                          <p:cTn id="28" fill="hold" nodeType="afterGroup">
                            <p:stCondLst>
                              <p:cond delay="8000"/>
                            </p:stCondLst>
                            <p:childTnLst>
                              <p:par>
                                <p:cTn id="29" presetID="22" presetClass="entr" presetSubtype="4" fill="hold" grpId="0" nodeType="afterEffect">
                                  <p:stCondLst>
                                    <p:cond delay="1000"/>
                                  </p:stCondLst>
                                  <p:childTnLst>
                                    <p:set>
                                      <p:cBhvr>
                                        <p:cTn id="30" dur="1" fill="hold">
                                          <p:stCondLst>
                                            <p:cond delay="0"/>
                                          </p:stCondLst>
                                        </p:cTn>
                                        <p:tgtEl>
                                          <p:spTgt spid="630920"/>
                                        </p:tgtEl>
                                        <p:attrNameLst>
                                          <p:attrName>style.visibility</p:attrName>
                                        </p:attrNameLst>
                                      </p:cBhvr>
                                      <p:to>
                                        <p:strVal val="visible"/>
                                      </p:to>
                                    </p:set>
                                    <p:animEffect transition="in" filter="wipe(down)">
                                      <p:cBhvr>
                                        <p:cTn id="31" dur="500"/>
                                        <p:tgtEl>
                                          <p:spTgt spid="630920"/>
                                        </p:tgtEl>
                                      </p:cBhvr>
                                    </p:animEffect>
                                  </p:childTnLst>
                                </p:cTn>
                              </p:par>
                            </p:childTnLst>
                          </p:cTn>
                        </p:par>
                        <p:par>
                          <p:cTn id="32" fill="hold" nodeType="afterGroup">
                            <p:stCondLst>
                              <p:cond delay="9500"/>
                            </p:stCondLst>
                            <p:childTnLst>
                              <p:par>
                                <p:cTn id="33" presetID="22" presetClass="entr" presetSubtype="4" fill="hold" grpId="0" nodeType="afterEffect">
                                  <p:stCondLst>
                                    <p:cond delay="1000"/>
                                  </p:stCondLst>
                                  <p:childTnLst>
                                    <p:set>
                                      <p:cBhvr>
                                        <p:cTn id="34" dur="1" fill="hold">
                                          <p:stCondLst>
                                            <p:cond delay="0"/>
                                          </p:stCondLst>
                                        </p:cTn>
                                        <p:tgtEl>
                                          <p:spTgt spid="630919"/>
                                        </p:tgtEl>
                                        <p:attrNameLst>
                                          <p:attrName>style.visibility</p:attrName>
                                        </p:attrNameLst>
                                      </p:cBhvr>
                                      <p:to>
                                        <p:strVal val="visible"/>
                                      </p:to>
                                    </p:set>
                                    <p:animEffect transition="in" filter="wipe(down)">
                                      <p:cBhvr>
                                        <p:cTn id="35" dur="500"/>
                                        <p:tgtEl>
                                          <p:spTgt spid="630919"/>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630928"/>
                                        </p:tgtEl>
                                        <p:attrNameLst>
                                          <p:attrName>style.visibility</p:attrName>
                                        </p:attrNameLst>
                                      </p:cBhvr>
                                      <p:to>
                                        <p:strVal val="visible"/>
                                      </p:to>
                                    </p:set>
                                    <p:animEffect transition="in" filter="dissolve">
                                      <p:cBhvr>
                                        <p:cTn id="40" dur="500"/>
                                        <p:tgtEl>
                                          <p:spTgt spid="630928"/>
                                        </p:tgtEl>
                                      </p:cBhvr>
                                    </p:animEffect>
                                  </p:childTnLst>
                                  <p:subTnLst>
                                    <p:set>
                                      <p:cBhvr override="childStyle">
                                        <p:cTn dur="1" fill="hold" display="0" masterRel="nextClick" afterEffect="1"/>
                                        <p:tgtEl>
                                          <p:spTgt spid="630928"/>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0919" grpId="0" animBg="1"/>
      <p:bldP spid="630920" grpId="0" animBg="1"/>
      <p:bldP spid="630927" grpId="0" autoUpdateAnimBg="0"/>
      <p:bldP spid="630928"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30" name="Text Box 2"/>
          <p:cNvSpPr txBox="1">
            <a:spLocks noChangeArrowheads="1"/>
          </p:cNvSpPr>
          <p:nvPr/>
        </p:nvSpPr>
        <p:spPr bwMode="auto">
          <a:xfrm>
            <a:off x="1757363" y="-22225"/>
            <a:ext cx="5668962" cy="336550"/>
          </a:xfrm>
          <a:prstGeom prst="rect">
            <a:avLst/>
          </a:prstGeom>
          <a:noFill/>
          <a:ln w="12700">
            <a:noFill/>
            <a:miter lim="800000"/>
            <a:headEnd/>
            <a:tailEnd/>
          </a:ln>
          <a:effectLst>
            <a:outerShdw blurRad="63500" dist="71842" dir="2700000" algn="ctr" rotWithShape="0">
              <a:srgbClr val="000000">
                <a:alpha val="74998"/>
              </a:srgbClr>
            </a:outerShdw>
          </a:effectLst>
        </p:spPr>
        <p:txBody>
          <a:bodyPr>
            <a:spAutoFit/>
          </a:bodyPr>
          <a:lstStyle/>
          <a:p>
            <a:pPr>
              <a:spcBef>
                <a:spcPct val="50000"/>
              </a:spcBef>
              <a:defRPr/>
            </a:pPr>
            <a:r>
              <a:rPr lang="en-US" sz="1600" b="1">
                <a:solidFill>
                  <a:schemeClr val="tx1"/>
                </a:solidFill>
                <a:ea typeface="+mn-ea"/>
                <a:cs typeface="+mn-cs"/>
              </a:rPr>
              <a:t>1 Movu 5:5</a:t>
            </a:r>
          </a:p>
        </p:txBody>
      </p:sp>
      <p:sp>
        <p:nvSpPr>
          <p:cNvPr id="63490" name="Text Box 3"/>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63491" name="Text Box 4"/>
          <p:cNvSpPr txBox="1">
            <a:spLocks noChangeArrowheads="1"/>
          </p:cNvSpPr>
          <p:nvPr/>
        </p:nvSpPr>
        <p:spPr bwMode="auto">
          <a:xfrm>
            <a:off x="8658225" y="6407150"/>
            <a:ext cx="184150"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endParaRPr lang="en-US" sz="2000">
              <a:solidFill>
                <a:srgbClr val="FFA27C"/>
              </a:solidFill>
              <a:latin typeface="B VAG Rounded Bold" charset="0"/>
            </a:endParaRPr>
          </a:p>
        </p:txBody>
      </p:sp>
      <p:pic>
        <p:nvPicPr>
          <p:cNvPr id="611333" name="Picture 5"/>
          <p:cNvPicPr>
            <a:picLocks noChangeAspect="1" noChangeArrowheads="1"/>
          </p:cNvPicPr>
          <p:nvPr/>
        </p:nvPicPr>
        <p:blipFill>
          <a:blip r:embed="rId3">
            <a:lum bright="18000" contrast="24000"/>
            <a:extLst>
              <a:ext uri="{28A0092B-C50C-407E-A947-70E740481C1C}">
                <a14:useLocalDpi xmlns:a14="http://schemas.microsoft.com/office/drawing/2010/main"/>
              </a:ext>
            </a:extLst>
          </a:blip>
          <a:srcRect/>
          <a:stretch>
            <a:fillRect/>
          </a:stretch>
        </p:blipFill>
        <p:spPr bwMode="auto">
          <a:xfrm>
            <a:off x="596900" y="546100"/>
            <a:ext cx="7966075" cy="5757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63493" name="Group 6"/>
          <p:cNvGrpSpPr>
            <a:grpSpLocks/>
          </p:cNvGrpSpPr>
          <p:nvPr/>
        </p:nvGrpSpPr>
        <p:grpSpPr bwMode="auto">
          <a:xfrm>
            <a:off x="7967663" y="3436938"/>
            <a:ext cx="1125537" cy="1843087"/>
            <a:chOff x="5051" y="2165"/>
            <a:chExt cx="618" cy="1161"/>
          </a:xfrm>
        </p:grpSpPr>
        <p:grpSp>
          <p:nvGrpSpPr>
            <p:cNvPr id="63538" name="Group 7"/>
            <p:cNvGrpSpPr>
              <a:grpSpLocks/>
            </p:cNvGrpSpPr>
            <p:nvPr/>
          </p:nvGrpSpPr>
          <p:grpSpPr bwMode="auto">
            <a:xfrm>
              <a:off x="5051" y="2165"/>
              <a:ext cx="618" cy="1161"/>
              <a:chOff x="5051" y="2165"/>
              <a:chExt cx="618" cy="1161"/>
            </a:xfrm>
          </p:grpSpPr>
          <p:sp>
            <p:nvSpPr>
              <p:cNvPr id="63540" name="Freeform 8"/>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3541" name="AutoShape 9"/>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63542" name="Rectangle 10"/>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3543" name="Line 11"/>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3544" name="Rectangle 1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63545" name="Rectangle 1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63546" name="Line 1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3547" name="Line 15"/>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3548" name="Line 16"/>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3549" name="Line 17"/>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3550" name="Line 18"/>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3551" name="Line 19"/>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3552" name="Line 20"/>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3553" name="Line 21"/>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3554" name="Line 2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3555" name="Line 23"/>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3556" name="Rectangle 24"/>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MOVUCHILU</a:t>
                </a:r>
              </a:p>
            </p:txBody>
          </p:sp>
        </p:grpSp>
        <p:sp>
          <p:nvSpPr>
            <p:cNvPr id="63539" name="Rectangle 25"/>
            <p:cNvSpPr>
              <a:spLocks noChangeArrowheads="1"/>
            </p:cNvSpPr>
            <p:nvPr/>
          </p:nvSpPr>
          <p:spPr bwMode="auto">
            <a:xfrm>
              <a:off x="5139" y="2267"/>
              <a:ext cx="34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611354" name="Rectangle 26"/>
          <p:cNvSpPr>
            <a:spLocks noChangeArrowheads="1"/>
          </p:cNvSpPr>
          <p:nvPr/>
        </p:nvSpPr>
        <p:spPr bwMode="auto">
          <a:xfrm>
            <a:off x="8081963" y="6529388"/>
            <a:ext cx="339725" cy="268287"/>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30</a:t>
            </a:r>
          </a:p>
        </p:txBody>
      </p:sp>
      <p:sp>
        <p:nvSpPr>
          <p:cNvPr id="63495" name="Text Box 27"/>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b="1">
                <a:solidFill>
                  <a:schemeClr val="tx1"/>
                </a:solidFill>
                <a:latin typeface="Arial" charset="0"/>
              </a:rPr>
              <a:t>Handbook pg. 32-37</a:t>
            </a:r>
          </a:p>
        </p:txBody>
      </p:sp>
      <p:sp>
        <p:nvSpPr>
          <p:cNvPr id="611356" name="Text Box 28"/>
          <p:cNvSpPr txBox="1">
            <a:spLocks noChangeArrowheads="1"/>
          </p:cNvSpPr>
          <p:nvPr/>
        </p:nvSpPr>
        <p:spPr bwMode="auto">
          <a:xfrm>
            <a:off x="720725" y="5289550"/>
            <a:ext cx="7700963" cy="155575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4800" b="1">
                <a:solidFill>
                  <a:srgbClr val="FFEA18"/>
                </a:solidFill>
                <a:ea typeface="+mn-ea"/>
                <a:cs typeface="+mn-cs"/>
              </a:rPr>
              <a:t>Israel zhii “KARIRILI” Rakothochii</a:t>
            </a:r>
          </a:p>
        </p:txBody>
      </p:sp>
      <p:grpSp>
        <p:nvGrpSpPr>
          <p:cNvPr id="4" name="Group 31"/>
          <p:cNvGrpSpPr>
            <a:grpSpLocks/>
          </p:cNvGrpSpPr>
          <p:nvPr/>
        </p:nvGrpSpPr>
        <p:grpSpPr bwMode="auto">
          <a:xfrm>
            <a:off x="1974850" y="725488"/>
            <a:ext cx="5214938" cy="3875087"/>
            <a:chOff x="1244" y="457"/>
            <a:chExt cx="3285" cy="2441"/>
          </a:xfrm>
        </p:grpSpPr>
        <p:sp>
          <p:nvSpPr>
            <p:cNvPr id="63498" name="Line 32"/>
            <p:cNvSpPr>
              <a:spLocks noChangeShapeType="1"/>
            </p:cNvSpPr>
            <p:nvPr/>
          </p:nvSpPr>
          <p:spPr bwMode="auto">
            <a:xfrm flipV="1">
              <a:off x="1636" y="949"/>
              <a:ext cx="650" cy="223"/>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3499" name="Line 33"/>
            <p:cNvSpPr>
              <a:spLocks noChangeShapeType="1"/>
            </p:cNvSpPr>
            <p:nvPr/>
          </p:nvSpPr>
          <p:spPr bwMode="auto">
            <a:xfrm>
              <a:off x="1633" y="1160"/>
              <a:ext cx="6" cy="429"/>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3500" name="Line 34"/>
            <p:cNvSpPr>
              <a:spLocks noChangeShapeType="1"/>
            </p:cNvSpPr>
            <p:nvPr/>
          </p:nvSpPr>
          <p:spPr bwMode="auto">
            <a:xfrm flipH="1">
              <a:off x="1355" y="1621"/>
              <a:ext cx="1" cy="721"/>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3501" name="Line 35"/>
            <p:cNvSpPr>
              <a:spLocks noChangeShapeType="1"/>
            </p:cNvSpPr>
            <p:nvPr/>
          </p:nvSpPr>
          <p:spPr bwMode="auto">
            <a:xfrm flipV="1">
              <a:off x="1374" y="1566"/>
              <a:ext cx="485" cy="73"/>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3502" name="Line 36"/>
            <p:cNvSpPr>
              <a:spLocks noChangeShapeType="1"/>
            </p:cNvSpPr>
            <p:nvPr/>
          </p:nvSpPr>
          <p:spPr bwMode="auto">
            <a:xfrm flipV="1">
              <a:off x="1856" y="1562"/>
              <a:ext cx="335" cy="1"/>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3503" name="Line 37"/>
            <p:cNvSpPr>
              <a:spLocks noChangeShapeType="1"/>
            </p:cNvSpPr>
            <p:nvPr/>
          </p:nvSpPr>
          <p:spPr bwMode="auto">
            <a:xfrm>
              <a:off x="2916" y="980"/>
              <a:ext cx="535" cy="50"/>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3504" name="Line 38"/>
            <p:cNvSpPr>
              <a:spLocks noChangeShapeType="1"/>
            </p:cNvSpPr>
            <p:nvPr/>
          </p:nvSpPr>
          <p:spPr bwMode="auto">
            <a:xfrm>
              <a:off x="1255" y="2513"/>
              <a:ext cx="1071" cy="384"/>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3505" name="Line 39"/>
            <p:cNvSpPr>
              <a:spLocks noChangeShapeType="1"/>
            </p:cNvSpPr>
            <p:nvPr/>
          </p:nvSpPr>
          <p:spPr bwMode="auto">
            <a:xfrm flipV="1">
              <a:off x="2351" y="2693"/>
              <a:ext cx="2178" cy="201"/>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3506" name="Line 40"/>
            <p:cNvSpPr>
              <a:spLocks noChangeShapeType="1"/>
            </p:cNvSpPr>
            <p:nvPr/>
          </p:nvSpPr>
          <p:spPr bwMode="auto">
            <a:xfrm>
              <a:off x="1244" y="2316"/>
              <a:ext cx="1099" cy="234"/>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3507" name="Line 41"/>
            <p:cNvSpPr>
              <a:spLocks noChangeShapeType="1"/>
            </p:cNvSpPr>
            <p:nvPr/>
          </p:nvSpPr>
          <p:spPr bwMode="auto">
            <a:xfrm flipV="1">
              <a:off x="2319" y="2417"/>
              <a:ext cx="2199" cy="137"/>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3508" name="Line 42"/>
            <p:cNvSpPr>
              <a:spLocks noChangeShapeType="1"/>
            </p:cNvSpPr>
            <p:nvPr/>
          </p:nvSpPr>
          <p:spPr bwMode="auto">
            <a:xfrm>
              <a:off x="2912" y="1612"/>
              <a:ext cx="557" cy="6"/>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3509" name="Line 43"/>
            <p:cNvSpPr>
              <a:spLocks noChangeShapeType="1"/>
            </p:cNvSpPr>
            <p:nvPr/>
          </p:nvSpPr>
          <p:spPr bwMode="auto">
            <a:xfrm>
              <a:off x="3901" y="2323"/>
              <a:ext cx="593" cy="84"/>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3510" name="Line 44"/>
            <p:cNvSpPr>
              <a:spLocks noChangeShapeType="1"/>
            </p:cNvSpPr>
            <p:nvPr/>
          </p:nvSpPr>
          <p:spPr bwMode="auto">
            <a:xfrm flipV="1">
              <a:off x="1861" y="2382"/>
              <a:ext cx="335" cy="36"/>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3511" name="Line 45"/>
            <p:cNvSpPr>
              <a:spLocks noChangeShapeType="1"/>
            </p:cNvSpPr>
            <p:nvPr/>
          </p:nvSpPr>
          <p:spPr bwMode="auto">
            <a:xfrm>
              <a:off x="2457" y="457"/>
              <a:ext cx="7" cy="1999"/>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3512" name="Line 46"/>
            <p:cNvSpPr>
              <a:spLocks noChangeShapeType="1"/>
            </p:cNvSpPr>
            <p:nvPr/>
          </p:nvSpPr>
          <p:spPr bwMode="auto">
            <a:xfrm flipH="1" flipV="1">
              <a:off x="2261" y="523"/>
              <a:ext cx="25" cy="1880"/>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3513" name="Line 47"/>
            <p:cNvSpPr>
              <a:spLocks noChangeShapeType="1"/>
            </p:cNvSpPr>
            <p:nvPr/>
          </p:nvSpPr>
          <p:spPr bwMode="auto">
            <a:xfrm>
              <a:off x="3878" y="656"/>
              <a:ext cx="0" cy="206"/>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3514" name="Line 48"/>
            <p:cNvSpPr>
              <a:spLocks noChangeShapeType="1"/>
            </p:cNvSpPr>
            <p:nvPr/>
          </p:nvSpPr>
          <p:spPr bwMode="auto">
            <a:xfrm flipH="1">
              <a:off x="1858" y="1552"/>
              <a:ext cx="1" cy="879"/>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3515" name="Line 49"/>
            <p:cNvSpPr>
              <a:spLocks noChangeShapeType="1"/>
            </p:cNvSpPr>
            <p:nvPr/>
          </p:nvSpPr>
          <p:spPr bwMode="auto">
            <a:xfrm flipH="1">
              <a:off x="2190" y="1563"/>
              <a:ext cx="1" cy="814"/>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3516" name="Line 50"/>
            <p:cNvSpPr>
              <a:spLocks noChangeShapeType="1"/>
            </p:cNvSpPr>
            <p:nvPr/>
          </p:nvSpPr>
          <p:spPr bwMode="auto">
            <a:xfrm flipH="1" flipV="1">
              <a:off x="2185" y="2392"/>
              <a:ext cx="294" cy="65"/>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3517" name="Line 51"/>
            <p:cNvSpPr>
              <a:spLocks noChangeShapeType="1"/>
            </p:cNvSpPr>
            <p:nvPr/>
          </p:nvSpPr>
          <p:spPr bwMode="auto">
            <a:xfrm flipV="1">
              <a:off x="3672" y="2385"/>
              <a:ext cx="199" cy="9"/>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3518" name="Line 52"/>
            <p:cNvSpPr>
              <a:spLocks noChangeShapeType="1"/>
            </p:cNvSpPr>
            <p:nvPr/>
          </p:nvSpPr>
          <p:spPr bwMode="auto">
            <a:xfrm flipH="1">
              <a:off x="1264" y="2338"/>
              <a:ext cx="1" cy="178"/>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3519" name="Line 53"/>
            <p:cNvSpPr>
              <a:spLocks noChangeShapeType="1"/>
            </p:cNvSpPr>
            <p:nvPr/>
          </p:nvSpPr>
          <p:spPr bwMode="auto">
            <a:xfrm flipH="1">
              <a:off x="2347" y="2561"/>
              <a:ext cx="8" cy="337"/>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3520" name="Line 54"/>
            <p:cNvSpPr>
              <a:spLocks noChangeShapeType="1"/>
            </p:cNvSpPr>
            <p:nvPr/>
          </p:nvSpPr>
          <p:spPr bwMode="auto">
            <a:xfrm flipH="1">
              <a:off x="4514" y="2400"/>
              <a:ext cx="1" cy="315"/>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3521" name="Line 55"/>
            <p:cNvSpPr>
              <a:spLocks noChangeShapeType="1"/>
            </p:cNvSpPr>
            <p:nvPr/>
          </p:nvSpPr>
          <p:spPr bwMode="auto">
            <a:xfrm>
              <a:off x="2451" y="458"/>
              <a:ext cx="449" cy="66"/>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3522" name="Line 56"/>
            <p:cNvSpPr>
              <a:spLocks noChangeShapeType="1"/>
            </p:cNvSpPr>
            <p:nvPr/>
          </p:nvSpPr>
          <p:spPr bwMode="auto">
            <a:xfrm>
              <a:off x="3533" y="610"/>
              <a:ext cx="356" cy="51"/>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3523" name="Line 57"/>
            <p:cNvSpPr>
              <a:spLocks noChangeShapeType="1"/>
            </p:cNvSpPr>
            <p:nvPr/>
          </p:nvSpPr>
          <p:spPr bwMode="auto">
            <a:xfrm flipH="1">
              <a:off x="2282" y="461"/>
              <a:ext cx="172" cy="72"/>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3524" name="Line 58"/>
            <p:cNvSpPr>
              <a:spLocks noChangeShapeType="1"/>
            </p:cNvSpPr>
            <p:nvPr/>
          </p:nvSpPr>
          <p:spPr bwMode="auto">
            <a:xfrm flipH="1">
              <a:off x="3320" y="656"/>
              <a:ext cx="1" cy="342"/>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3525" name="Line 59"/>
            <p:cNvSpPr>
              <a:spLocks noChangeShapeType="1"/>
            </p:cNvSpPr>
            <p:nvPr/>
          </p:nvSpPr>
          <p:spPr bwMode="auto">
            <a:xfrm flipV="1">
              <a:off x="3318" y="622"/>
              <a:ext cx="164" cy="30"/>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3526" name="Line 60"/>
            <p:cNvSpPr>
              <a:spLocks noChangeShapeType="1"/>
            </p:cNvSpPr>
            <p:nvPr/>
          </p:nvSpPr>
          <p:spPr bwMode="auto">
            <a:xfrm flipV="1">
              <a:off x="2917" y="1728"/>
              <a:ext cx="307" cy="1"/>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3527" name="Line 61"/>
            <p:cNvSpPr>
              <a:spLocks noChangeShapeType="1"/>
            </p:cNvSpPr>
            <p:nvPr/>
          </p:nvSpPr>
          <p:spPr bwMode="auto">
            <a:xfrm flipV="1">
              <a:off x="3235" y="1624"/>
              <a:ext cx="0" cy="715"/>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3528" name="Line 62"/>
            <p:cNvSpPr>
              <a:spLocks noChangeShapeType="1"/>
            </p:cNvSpPr>
            <p:nvPr/>
          </p:nvSpPr>
          <p:spPr bwMode="auto">
            <a:xfrm flipH="1" flipV="1">
              <a:off x="3210" y="2359"/>
              <a:ext cx="294" cy="30"/>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3529" name="Line 63"/>
            <p:cNvSpPr>
              <a:spLocks noChangeShapeType="1"/>
            </p:cNvSpPr>
            <p:nvPr/>
          </p:nvSpPr>
          <p:spPr bwMode="auto">
            <a:xfrm flipV="1">
              <a:off x="2912" y="2381"/>
              <a:ext cx="307" cy="1"/>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3530" name="AutoShape 64"/>
            <p:cNvSpPr>
              <a:spLocks noChangeArrowheads="1"/>
            </p:cNvSpPr>
            <p:nvPr/>
          </p:nvSpPr>
          <p:spPr bwMode="auto">
            <a:xfrm rot="10769242">
              <a:off x="2685" y="711"/>
              <a:ext cx="235" cy="1749"/>
            </a:xfrm>
            <a:prstGeom prst="can">
              <a:avLst>
                <a:gd name="adj" fmla="val 10475"/>
              </a:avLst>
            </a:prstGeom>
            <a:noFill/>
            <a:ln w="28575">
              <a:solidFill>
                <a:schemeClr val="tx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63531" name="AutoShape 65"/>
            <p:cNvSpPr>
              <a:spLocks noChangeArrowheads="1"/>
            </p:cNvSpPr>
            <p:nvPr/>
          </p:nvSpPr>
          <p:spPr bwMode="auto">
            <a:xfrm rot="10789709">
              <a:off x="3725" y="844"/>
              <a:ext cx="200" cy="1550"/>
            </a:xfrm>
            <a:prstGeom prst="can">
              <a:avLst>
                <a:gd name="adj" fmla="val 10907"/>
              </a:avLst>
            </a:prstGeom>
            <a:noFill/>
            <a:ln w="28575">
              <a:solidFill>
                <a:schemeClr val="tx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63532" name="Line 66"/>
            <p:cNvSpPr>
              <a:spLocks noChangeShapeType="1"/>
            </p:cNvSpPr>
            <p:nvPr/>
          </p:nvSpPr>
          <p:spPr bwMode="auto">
            <a:xfrm flipV="1">
              <a:off x="2432" y="2430"/>
              <a:ext cx="242" cy="30"/>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3533" name="Line 67"/>
            <p:cNvSpPr>
              <a:spLocks noChangeShapeType="1"/>
            </p:cNvSpPr>
            <p:nvPr/>
          </p:nvSpPr>
          <p:spPr bwMode="auto">
            <a:xfrm flipH="1">
              <a:off x="3443" y="1002"/>
              <a:ext cx="1" cy="614"/>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3534" name="Line 68"/>
            <p:cNvSpPr>
              <a:spLocks noChangeShapeType="1"/>
            </p:cNvSpPr>
            <p:nvPr/>
          </p:nvSpPr>
          <p:spPr bwMode="auto">
            <a:xfrm flipH="1">
              <a:off x="3508" y="583"/>
              <a:ext cx="3" cy="1800"/>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3535" name="Line 69"/>
            <p:cNvSpPr>
              <a:spLocks noChangeShapeType="1"/>
            </p:cNvSpPr>
            <p:nvPr/>
          </p:nvSpPr>
          <p:spPr bwMode="auto">
            <a:xfrm flipH="1">
              <a:off x="2894" y="523"/>
              <a:ext cx="8" cy="156"/>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3536" name="Line 70"/>
            <p:cNvSpPr>
              <a:spLocks noChangeShapeType="1"/>
            </p:cNvSpPr>
            <p:nvPr/>
          </p:nvSpPr>
          <p:spPr bwMode="auto">
            <a:xfrm flipV="1">
              <a:off x="1639" y="1082"/>
              <a:ext cx="628" cy="201"/>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3537" name="Line 71"/>
            <p:cNvSpPr>
              <a:spLocks noChangeShapeType="1"/>
            </p:cNvSpPr>
            <p:nvPr/>
          </p:nvSpPr>
          <p:spPr bwMode="auto">
            <a:xfrm>
              <a:off x="2907" y="1076"/>
              <a:ext cx="535" cy="50"/>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8" fill="hold" nodeType="afterEffect">
                                  <p:stCondLst>
                                    <p:cond delay="0"/>
                                  </p:stCondLst>
                                  <p:childTnLst>
                                    <p:set>
                                      <p:cBhvr>
                                        <p:cTn id="6" dur="1" fill="hold">
                                          <p:stCondLst>
                                            <p:cond delay="0"/>
                                          </p:stCondLst>
                                        </p:cTn>
                                        <p:tgtEl>
                                          <p:spTgt spid="611333"/>
                                        </p:tgtEl>
                                        <p:attrNameLst>
                                          <p:attrName>style.visibility</p:attrName>
                                        </p:attrNameLst>
                                      </p:cBhvr>
                                      <p:to>
                                        <p:strVal val="visible"/>
                                      </p:to>
                                    </p:set>
                                    <p:anim calcmode="lin" valueType="num">
                                      <p:cBhvr additive="base">
                                        <p:cTn id="7" dur="5000" fill="hold"/>
                                        <p:tgtEl>
                                          <p:spTgt spid="611333"/>
                                        </p:tgtEl>
                                        <p:attrNameLst>
                                          <p:attrName>ppt_x</p:attrName>
                                        </p:attrNameLst>
                                      </p:cBhvr>
                                      <p:tavLst>
                                        <p:tav tm="0">
                                          <p:val>
                                            <p:strVal val="0-#ppt_w/2"/>
                                          </p:val>
                                        </p:tav>
                                        <p:tav tm="100000">
                                          <p:val>
                                            <p:strVal val="#ppt_x"/>
                                          </p:val>
                                        </p:tav>
                                      </p:tavLst>
                                    </p:anim>
                                    <p:anim calcmode="lin" valueType="num">
                                      <p:cBhvr additive="base">
                                        <p:cTn id="8" dur="5000" fill="hold"/>
                                        <p:tgtEl>
                                          <p:spTgt spid="61133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0"/>
                            </p:stCondLst>
                            <p:childTnLst>
                              <p:par>
                                <p:cTn id="10" presetID="9" presetClass="entr" presetSubtype="0" fill="hold" grpId="0" nodeType="afterEffect">
                                  <p:stCondLst>
                                    <p:cond delay="0"/>
                                  </p:stCondLst>
                                  <p:childTnLst>
                                    <p:set>
                                      <p:cBhvr>
                                        <p:cTn id="11" dur="1" fill="hold">
                                          <p:stCondLst>
                                            <p:cond delay="0"/>
                                          </p:stCondLst>
                                        </p:cTn>
                                        <p:tgtEl>
                                          <p:spTgt spid="611356"/>
                                        </p:tgtEl>
                                        <p:attrNameLst>
                                          <p:attrName>style.visibility</p:attrName>
                                        </p:attrNameLst>
                                      </p:cBhvr>
                                      <p:to>
                                        <p:strVal val="visible"/>
                                      </p:to>
                                    </p:set>
                                    <p:animEffect transition="in" filter="dissolve">
                                      <p:cBhvr>
                                        <p:cTn id="12" dur="500"/>
                                        <p:tgtEl>
                                          <p:spTgt spid="611356"/>
                                        </p:tgtEl>
                                      </p:cBhvr>
                                    </p:animEffect>
                                  </p:childTnLst>
                                </p:cTn>
                              </p:par>
                            </p:childTnLst>
                          </p:cTn>
                        </p:par>
                        <p:par>
                          <p:cTn id="13" fill="hold" nodeType="afterGroup">
                            <p:stCondLst>
                              <p:cond delay="5500"/>
                            </p:stCondLst>
                            <p:childTnLst>
                              <p:par>
                                <p:cTn id="14" presetID="9" presetClass="exit" presetSubtype="0" fill="hold" nodeType="afterEffect">
                                  <p:stCondLst>
                                    <p:cond delay="4000"/>
                                  </p:stCondLst>
                                  <p:childTnLst>
                                    <p:animEffect transition="out" filter="dissolv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1356"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1570" name="Picture 2" descr="Jerusalem from Mt of Olives panorama, df 090101"/>
          <p:cNvPicPr preferRelativeResize="0">
            <a:picLocks noChangeAspect="1" noChangeArrowheads="1"/>
          </p:cNvPicPr>
          <p:nvPr>
            <p:custDataLst>
              <p:tags r:id="rId1"/>
            </p:custDataLst>
          </p:nvPr>
        </p:nvPicPr>
        <p:blipFill>
          <a:blip r:embed="rId4" cstate="screen">
            <a:extLst>
              <a:ext uri="{28A0092B-C50C-407E-A947-70E740481C1C}">
                <a14:useLocalDpi xmlns:a14="http://schemas.microsoft.com/office/drawing/2010/main"/>
              </a:ext>
            </a:extLst>
          </a:blip>
          <a:srcRect t="-217"/>
          <a:stretch>
            <a:fillRect/>
          </a:stretch>
        </p:blipFill>
        <p:spPr bwMode="auto">
          <a:xfrm>
            <a:off x="174625" y="830263"/>
            <a:ext cx="8969375" cy="4484687"/>
          </a:xfrm>
          <a:prstGeom prst="rect">
            <a:avLst/>
          </a:prstGeom>
          <a:noFill/>
          <a:ln w="76200">
            <a:solidFill>
              <a:schemeClr val="accent2"/>
            </a:solidFill>
            <a:miter lim="800000"/>
            <a:headEnd/>
            <a:tailEnd/>
          </a:ln>
          <a:effectLst>
            <a:outerShdw blurRad="63500" dist="68978" dir="4020649" algn="ctr" rotWithShape="0">
              <a:schemeClr val="bg2">
                <a:alpha val="74998"/>
              </a:schemeClr>
            </a:outerShdw>
          </a:effectLst>
        </p:spPr>
      </p:pic>
      <p:sp>
        <p:nvSpPr>
          <p:cNvPr id="621572" name="Text Box 4"/>
          <p:cNvSpPr txBox="1">
            <a:spLocks noChangeArrowheads="1"/>
          </p:cNvSpPr>
          <p:nvPr/>
        </p:nvSpPr>
        <p:spPr bwMode="auto">
          <a:xfrm>
            <a:off x="1765300" y="-9525"/>
            <a:ext cx="5668963" cy="336550"/>
          </a:xfrm>
          <a:prstGeom prst="rect">
            <a:avLst/>
          </a:prstGeom>
          <a:noFill/>
          <a:ln w="12700">
            <a:noFill/>
            <a:miter lim="800000"/>
            <a:headEnd/>
            <a:tailEnd/>
          </a:ln>
          <a:effectLst>
            <a:outerShdw blurRad="63500" dist="71842" dir="2700000" algn="ctr" rotWithShape="0">
              <a:srgbClr val="000000">
                <a:alpha val="74998"/>
              </a:srgbClr>
            </a:outerShdw>
          </a:effectLst>
        </p:spPr>
        <p:txBody>
          <a:bodyPr>
            <a:spAutoFit/>
          </a:bodyPr>
          <a:lstStyle/>
          <a:p>
            <a:pPr>
              <a:spcBef>
                <a:spcPct val="50000"/>
              </a:spcBef>
              <a:defRPr/>
            </a:pPr>
            <a:r>
              <a:rPr lang="en-US" sz="1600" b="1">
                <a:solidFill>
                  <a:schemeClr val="tx1"/>
                </a:solidFill>
                <a:ea typeface="+mn-ea"/>
                <a:cs typeface="+mn-cs"/>
              </a:rPr>
              <a:t>1 Movu 6:14-38</a:t>
            </a:r>
          </a:p>
        </p:txBody>
      </p:sp>
      <p:sp>
        <p:nvSpPr>
          <p:cNvPr id="621573" name="Rectangle 5"/>
          <p:cNvSpPr>
            <a:spLocks noChangeArrowheads="1"/>
          </p:cNvSpPr>
          <p:nvPr/>
        </p:nvSpPr>
        <p:spPr bwMode="auto">
          <a:xfrm>
            <a:off x="836613" y="280988"/>
            <a:ext cx="7354887" cy="576262"/>
          </a:xfrm>
          <a:prstGeom prst="rect">
            <a:avLst/>
          </a:prstGeom>
          <a:noFill/>
          <a:ln w="76200">
            <a:noFill/>
            <a:miter lim="800000"/>
            <a:headEnd/>
            <a:tailEnd/>
          </a:ln>
          <a:effectLst>
            <a:outerShdw blurRad="63500" dist="38099" dir="2700000" algn="ctr" rotWithShape="0">
              <a:srgbClr val="888B90">
                <a:alpha val="50000"/>
              </a:srgbClr>
            </a:outerShdw>
          </a:effectLst>
        </p:spPr>
        <p:txBody>
          <a:bodyPr lIns="90487" tIns="44450" rIns="90487" bIns="44450">
            <a:spAutoFit/>
          </a:bodyPr>
          <a:lstStyle/>
          <a:p>
            <a:pPr algn="ctr">
              <a:defRPr/>
            </a:pPr>
            <a:r>
              <a:rPr lang="en-US" sz="3200" b="1">
                <a:solidFill>
                  <a:srgbClr val="9DEDF1"/>
                </a:solidFill>
                <a:latin typeface="Arial" charset="0"/>
                <a:ea typeface="+mn-ea"/>
                <a:cs typeface="+mn-cs"/>
              </a:rPr>
              <a:t>Ezhode Jerusalem zhii Rakothochii</a:t>
            </a:r>
          </a:p>
        </p:txBody>
      </p:sp>
      <p:sp>
        <p:nvSpPr>
          <p:cNvPr id="65540" name="Text Box 6"/>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65541" name="Text Box 7"/>
          <p:cNvSpPr txBox="1">
            <a:spLocks noChangeArrowheads="1"/>
          </p:cNvSpPr>
          <p:nvPr/>
        </p:nvSpPr>
        <p:spPr bwMode="auto">
          <a:xfrm>
            <a:off x="8591550" y="6400800"/>
            <a:ext cx="323850"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1800" b="1">
                <a:solidFill>
                  <a:schemeClr val="tx1"/>
                </a:solidFill>
              </a:rPr>
              <a:t>6</a:t>
            </a:r>
            <a:endParaRPr lang="en-US" sz="2000">
              <a:solidFill>
                <a:srgbClr val="FFA27C"/>
              </a:solidFill>
              <a:latin typeface="B VAG Rounded Bold" charset="0"/>
            </a:endParaRPr>
          </a:p>
        </p:txBody>
      </p:sp>
      <p:sp>
        <p:nvSpPr>
          <p:cNvPr id="621576" name="Rectangle 8"/>
          <p:cNvSpPr>
            <a:spLocks noChangeArrowheads="1"/>
          </p:cNvSpPr>
          <p:nvPr/>
        </p:nvSpPr>
        <p:spPr bwMode="auto">
          <a:xfrm>
            <a:off x="8078788" y="6529388"/>
            <a:ext cx="339725" cy="268287"/>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31</a:t>
            </a:r>
          </a:p>
        </p:txBody>
      </p:sp>
      <p:sp>
        <p:nvSpPr>
          <p:cNvPr id="65543" name="Text Box 9"/>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b="1">
                <a:solidFill>
                  <a:schemeClr val="tx1"/>
                </a:solidFill>
                <a:latin typeface="Arial" charset="0"/>
              </a:rPr>
              <a:t>Handbook pg. 32-37</a:t>
            </a:r>
          </a:p>
        </p:txBody>
      </p:sp>
      <p:sp>
        <p:nvSpPr>
          <p:cNvPr id="65544" name="Text Box 10"/>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b="1">
                <a:solidFill>
                  <a:schemeClr val="tx1"/>
                </a:solidFill>
                <a:latin typeface="Arial" charset="0"/>
              </a:rPr>
              <a:t>Handbook pg. 32-37</a:t>
            </a:r>
          </a:p>
        </p:txBody>
      </p:sp>
      <p:sp>
        <p:nvSpPr>
          <p:cNvPr id="621579" name="Text Box 11"/>
          <p:cNvSpPr txBox="1">
            <a:spLocks noChangeArrowheads="1"/>
          </p:cNvSpPr>
          <p:nvPr/>
        </p:nvSpPr>
        <p:spPr bwMode="auto">
          <a:xfrm>
            <a:off x="473075" y="4948238"/>
            <a:ext cx="7715250" cy="173672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5400" b="1" i="1">
                <a:solidFill>
                  <a:srgbClr val="F8131B"/>
                </a:solidFill>
                <a:latin typeface="Arial" charset="0"/>
                <a:ea typeface="+mn-ea"/>
                <a:cs typeface="+mn-cs"/>
              </a:rPr>
              <a:t>OMEI KOKHRO KOLIKHRI!</a:t>
            </a:r>
          </a:p>
        </p:txBody>
      </p:sp>
      <p:grpSp>
        <p:nvGrpSpPr>
          <p:cNvPr id="65546" name="Group 12"/>
          <p:cNvGrpSpPr>
            <a:grpSpLocks/>
          </p:cNvGrpSpPr>
          <p:nvPr/>
        </p:nvGrpSpPr>
        <p:grpSpPr bwMode="auto">
          <a:xfrm>
            <a:off x="8018463" y="3436938"/>
            <a:ext cx="981075" cy="1843087"/>
            <a:chOff x="5051" y="2165"/>
            <a:chExt cx="618" cy="1161"/>
          </a:xfrm>
        </p:grpSpPr>
        <p:grpSp>
          <p:nvGrpSpPr>
            <p:cNvPr id="65572" name="Group 13"/>
            <p:cNvGrpSpPr>
              <a:grpSpLocks/>
            </p:cNvGrpSpPr>
            <p:nvPr/>
          </p:nvGrpSpPr>
          <p:grpSpPr bwMode="auto">
            <a:xfrm>
              <a:off x="5051" y="2165"/>
              <a:ext cx="618" cy="1161"/>
              <a:chOff x="5051" y="2165"/>
              <a:chExt cx="618" cy="1161"/>
            </a:xfrm>
          </p:grpSpPr>
          <p:sp>
            <p:nvSpPr>
              <p:cNvPr id="65574" name="Freeform 14"/>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575" name="AutoShape 15"/>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65576" name="Rectangle 16"/>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5577" name="Line 17"/>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5578" name="Rectangle 18"/>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65579" name="Rectangle 19"/>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65580" name="Line 20"/>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5581" name="Line 21"/>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5582" name="Line 22"/>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5583" name="Line 23"/>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5584" name="Line 24"/>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5585" name="Line 25"/>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5586" name="Line 26"/>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5587" name="Line 27"/>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5588" name="Line 28"/>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5589" name="Line 29"/>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5590" name="Rectangle 30"/>
              <p:cNvSpPr>
                <a:spLocks noChangeArrowheads="1"/>
              </p:cNvSpPr>
              <p:nvPr/>
            </p:nvSpPr>
            <p:spPr bwMode="auto">
              <a:xfrm>
                <a:off x="5051" y="2165"/>
                <a:ext cx="527" cy="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ROYALTY</a:t>
                </a:r>
              </a:p>
            </p:txBody>
          </p:sp>
        </p:grpSp>
        <p:sp>
          <p:nvSpPr>
            <p:cNvPr id="65573" name="Rectangle 31"/>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621600" name="Text Box 32"/>
          <p:cNvSpPr txBox="1">
            <a:spLocks noChangeArrowheads="1"/>
          </p:cNvSpPr>
          <p:nvPr/>
        </p:nvSpPr>
        <p:spPr bwMode="auto">
          <a:xfrm>
            <a:off x="403225" y="1887538"/>
            <a:ext cx="8266113" cy="51911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2800" b="1">
                <a:solidFill>
                  <a:srgbClr val="FFFFFF"/>
                </a:solidFill>
                <a:ea typeface="+mn-ea"/>
                <a:cs typeface="+mn-cs"/>
              </a:rPr>
              <a:t>ADI DOSO DENICHII HIHI SOTHULO-E?</a:t>
            </a:r>
          </a:p>
        </p:txBody>
      </p:sp>
      <p:sp>
        <p:nvSpPr>
          <p:cNvPr id="621601" name="Text Box 33"/>
          <p:cNvSpPr txBox="1">
            <a:spLocks noChangeArrowheads="1"/>
          </p:cNvSpPr>
          <p:nvPr/>
        </p:nvSpPr>
        <p:spPr bwMode="auto">
          <a:xfrm>
            <a:off x="438150" y="2674938"/>
            <a:ext cx="5443538" cy="51911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2800" b="1">
                <a:solidFill>
                  <a:srgbClr val="FFFF00"/>
                </a:solidFill>
                <a:ea typeface="+mn-ea"/>
                <a:cs typeface="+mn-cs"/>
              </a:rPr>
              <a:t>OMI KO HO!</a:t>
            </a:r>
          </a:p>
        </p:txBody>
      </p:sp>
      <p:sp>
        <p:nvSpPr>
          <p:cNvPr id="621602" name="Text Box 34"/>
          <p:cNvSpPr txBox="1">
            <a:spLocks noChangeArrowheads="1"/>
          </p:cNvSpPr>
          <p:nvPr/>
        </p:nvSpPr>
        <p:spPr bwMode="auto">
          <a:xfrm>
            <a:off x="427038" y="3425825"/>
            <a:ext cx="4614862" cy="51911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2800" b="1">
                <a:solidFill>
                  <a:srgbClr val="FFFF00"/>
                </a:solidFill>
                <a:ea typeface="+mn-ea"/>
                <a:cs typeface="+mn-cs"/>
              </a:rPr>
              <a:t>COMPUTER KO HO!</a:t>
            </a:r>
          </a:p>
        </p:txBody>
      </p:sp>
      <p:sp>
        <p:nvSpPr>
          <p:cNvPr id="621603" name="Text Box 35"/>
          <p:cNvSpPr txBox="1">
            <a:spLocks noChangeArrowheads="1"/>
          </p:cNvSpPr>
          <p:nvPr/>
        </p:nvSpPr>
        <p:spPr bwMode="auto">
          <a:xfrm>
            <a:off x="430213" y="4149725"/>
            <a:ext cx="6046787" cy="51911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2800" b="1">
                <a:solidFill>
                  <a:srgbClr val="FFFF00"/>
                </a:solidFill>
                <a:ea typeface="+mn-ea"/>
                <a:cs typeface="+mn-cs"/>
              </a:rPr>
              <a:t>MAJIIKOCHO ONA-A-E HOE!</a:t>
            </a:r>
          </a:p>
        </p:txBody>
      </p:sp>
      <p:sp>
        <p:nvSpPr>
          <p:cNvPr id="621604" name="Text Box 36"/>
          <p:cNvSpPr txBox="1">
            <a:spLocks noChangeArrowheads="1"/>
          </p:cNvSpPr>
          <p:nvPr/>
        </p:nvSpPr>
        <p:spPr bwMode="auto">
          <a:xfrm>
            <a:off x="338138" y="1006475"/>
            <a:ext cx="8437562" cy="396875"/>
          </a:xfrm>
          <a:prstGeom prst="rect">
            <a:avLst/>
          </a:prstGeom>
          <a:noFill/>
          <a:ln w="12700">
            <a:noFill/>
            <a:miter lim="800000"/>
            <a:headEnd/>
            <a:tailEnd/>
          </a:ln>
          <a:effectLst>
            <a:outerShdw blurRad="63500" dist="38099" dir="2700000" algn="ctr" rotWithShape="0">
              <a:srgbClr val="888B90">
                <a:alpha val="74998"/>
              </a:srgbClr>
            </a:outerShdw>
          </a:effectLst>
        </p:spPr>
        <p:txBody>
          <a:bodyPr>
            <a:spAutoFit/>
          </a:bodyPr>
          <a:lstStyle/>
          <a:p>
            <a:pPr algn="ctr">
              <a:spcBef>
                <a:spcPct val="50000"/>
              </a:spcBef>
              <a:defRPr/>
            </a:pPr>
            <a:r>
              <a:rPr lang="en-US" sz="2000" b="1">
                <a:solidFill>
                  <a:srgbClr val="0831AD"/>
                </a:solidFill>
                <a:ea typeface="+mn-ea"/>
                <a:cs typeface="+mn-cs"/>
              </a:rPr>
              <a:t>Abraham no Isaak yi Shiila koru Obu…Mt. Moriah…Mt. Zion</a:t>
            </a:r>
          </a:p>
        </p:txBody>
      </p:sp>
      <p:grpSp>
        <p:nvGrpSpPr>
          <p:cNvPr id="65552" name="Group 37"/>
          <p:cNvGrpSpPr>
            <a:grpSpLocks/>
          </p:cNvGrpSpPr>
          <p:nvPr/>
        </p:nvGrpSpPr>
        <p:grpSpPr bwMode="auto">
          <a:xfrm>
            <a:off x="7967663" y="3436938"/>
            <a:ext cx="1125537" cy="1843087"/>
            <a:chOff x="5051" y="2165"/>
            <a:chExt cx="618" cy="1161"/>
          </a:xfrm>
        </p:grpSpPr>
        <p:grpSp>
          <p:nvGrpSpPr>
            <p:cNvPr id="65553" name="Group 38"/>
            <p:cNvGrpSpPr>
              <a:grpSpLocks/>
            </p:cNvGrpSpPr>
            <p:nvPr/>
          </p:nvGrpSpPr>
          <p:grpSpPr bwMode="auto">
            <a:xfrm>
              <a:off x="5051" y="2165"/>
              <a:ext cx="618" cy="1161"/>
              <a:chOff x="5051" y="2165"/>
              <a:chExt cx="618" cy="1161"/>
            </a:xfrm>
          </p:grpSpPr>
          <p:sp>
            <p:nvSpPr>
              <p:cNvPr id="65555" name="Freeform 39"/>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556" name="AutoShape 40"/>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65557" name="Rectangle 41"/>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5558" name="Line 42"/>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5559" name="Rectangle 43"/>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65560" name="Rectangle 44"/>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65561" name="Line 45"/>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5562" name="Line 46"/>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5563" name="Line 47"/>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5564" name="Line 48"/>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5565" name="Line 49"/>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5566" name="Line 50"/>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5567" name="Line 51"/>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5568" name="Line 52"/>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5569" name="Line 53"/>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5570" name="Line 54"/>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5571" name="Rectangle 55"/>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MOVUCHILU</a:t>
                </a:r>
              </a:p>
            </p:txBody>
          </p:sp>
        </p:grpSp>
        <p:sp>
          <p:nvSpPr>
            <p:cNvPr id="65554" name="Rectangle 56"/>
            <p:cNvSpPr>
              <a:spLocks noChangeArrowheads="1"/>
            </p:cNvSpPr>
            <p:nvPr/>
          </p:nvSpPr>
          <p:spPr bwMode="auto">
            <a:xfrm>
              <a:off x="5139" y="2267"/>
              <a:ext cx="34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100"/>
                                  </p:stCondLst>
                                  <p:childTnLst>
                                    <p:set>
                                      <p:cBhvr>
                                        <p:cTn id="6" dur="1" fill="hold">
                                          <p:stCondLst>
                                            <p:cond delay="0"/>
                                          </p:stCondLst>
                                        </p:cTn>
                                        <p:tgtEl>
                                          <p:spTgt spid="621573"/>
                                        </p:tgtEl>
                                        <p:attrNameLst>
                                          <p:attrName>style.visibility</p:attrName>
                                        </p:attrNameLst>
                                      </p:cBhvr>
                                      <p:to>
                                        <p:strVal val="visible"/>
                                      </p:to>
                                    </p:set>
                                    <p:animEffect transition="in" filter="wipe(left)">
                                      <p:cBhvr>
                                        <p:cTn id="7" dur="500"/>
                                        <p:tgtEl>
                                          <p:spTgt spid="621573"/>
                                        </p:tgtEl>
                                      </p:cBhvr>
                                    </p:animEffect>
                                  </p:childTnLst>
                                </p:cTn>
                              </p:par>
                            </p:childTnLst>
                          </p:cTn>
                        </p:par>
                        <p:par>
                          <p:cTn id="8" fill="hold" nodeType="afterGroup">
                            <p:stCondLst>
                              <p:cond delay="600"/>
                            </p:stCondLst>
                            <p:childTnLst>
                              <p:par>
                                <p:cTn id="9" presetID="22" presetClass="entr" presetSubtype="1" fill="hold" nodeType="afterEffect">
                                  <p:stCondLst>
                                    <p:cond delay="0"/>
                                  </p:stCondLst>
                                  <p:childTnLst>
                                    <p:set>
                                      <p:cBhvr>
                                        <p:cTn id="10" dur="1" fill="hold">
                                          <p:stCondLst>
                                            <p:cond delay="0"/>
                                          </p:stCondLst>
                                        </p:cTn>
                                        <p:tgtEl>
                                          <p:spTgt spid="621570"/>
                                        </p:tgtEl>
                                        <p:attrNameLst>
                                          <p:attrName>style.visibility</p:attrName>
                                        </p:attrNameLst>
                                      </p:cBhvr>
                                      <p:to>
                                        <p:strVal val="visible"/>
                                      </p:to>
                                    </p:set>
                                    <p:animEffect transition="in" filter="wipe(up)">
                                      <p:cBhvr>
                                        <p:cTn id="11" dur="500"/>
                                        <p:tgtEl>
                                          <p:spTgt spid="62157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621604"/>
                                        </p:tgtEl>
                                        <p:attrNameLst>
                                          <p:attrName>style.visibility</p:attrName>
                                        </p:attrNameLst>
                                      </p:cBhvr>
                                      <p:to>
                                        <p:strVal val="visible"/>
                                      </p:to>
                                    </p:set>
                                    <p:animEffect transition="in" filter="dissolve">
                                      <p:cBhvr>
                                        <p:cTn id="16" dur="500"/>
                                        <p:tgtEl>
                                          <p:spTgt spid="62160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21600"/>
                                        </p:tgtEl>
                                        <p:attrNameLst>
                                          <p:attrName>style.visibility</p:attrName>
                                        </p:attrNameLst>
                                      </p:cBhvr>
                                      <p:to>
                                        <p:strVal val="visible"/>
                                      </p:to>
                                    </p:set>
                                    <p:animEffect transition="in" filter="wipe(left)">
                                      <p:cBhvr>
                                        <p:cTn id="21" dur="500"/>
                                        <p:tgtEl>
                                          <p:spTgt spid="62160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21601"/>
                                        </p:tgtEl>
                                        <p:attrNameLst>
                                          <p:attrName>style.visibility</p:attrName>
                                        </p:attrNameLst>
                                      </p:cBhvr>
                                      <p:to>
                                        <p:strVal val="visible"/>
                                      </p:to>
                                    </p:set>
                                    <p:animEffect transition="in" filter="wipe(left)">
                                      <p:cBhvr>
                                        <p:cTn id="26" dur="500"/>
                                        <p:tgtEl>
                                          <p:spTgt spid="621601"/>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621602"/>
                                        </p:tgtEl>
                                        <p:attrNameLst>
                                          <p:attrName>style.visibility</p:attrName>
                                        </p:attrNameLst>
                                      </p:cBhvr>
                                      <p:to>
                                        <p:strVal val="visible"/>
                                      </p:to>
                                    </p:set>
                                    <p:animEffect transition="in" filter="wipe(left)">
                                      <p:cBhvr>
                                        <p:cTn id="31" dur="500"/>
                                        <p:tgtEl>
                                          <p:spTgt spid="621602"/>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621603"/>
                                        </p:tgtEl>
                                        <p:attrNameLst>
                                          <p:attrName>style.visibility</p:attrName>
                                        </p:attrNameLst>
                                      </p:cBhvr>
                                      <p:to>
                                        <p:strVal val="visible"/>
                                      </p:to>
                                    </p:set>
                                    <p:animEffect transition="in" filter="wipe(left)">
                                      <p:cBhvr>
                                        <p:cTn id="36" dur="500"/>
                                        <p:tgtEl>
                                          <p:spTgt spid="621603"/>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621579"/>
                                        </p:tgtEl>
                                        <p:attrNameLst>
                                          <p:attrName>style.visibility</p:attrName>
                                        </p:attrNameLst>
                                      </p:cBhvr>
                                      <p:to>
                                        <p:strVal val="visible"/>
                                      </p:to>
                                    </p:set>
                                    <p:animEffect transition="in" filter="wipe(left)">
                                      <p:cBhvr>
                                        <p:cTn id="41" dur="500"/>
                                        <p:tgtEl>
                                          <p:spTgt spid="6215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1573" grpId="0" autoUpdateAnimBg="0"/>
      <p:bldP spid="621579" grpId="0" autoUpdateAnimBg="0"/>
      <p:bldP spid="621600" grpId="0" autoUpdateAnimBg="0"/>
      <p:bldP spid="621601" grpId="0" autoUpdateAnimBg="0"/>
      <p:bldP spid="621602" grpId="0" autoUpdateAnimBg="0"/>
      <p:bldP spid="621603" grpId="0" autoUpdateAnimBg="0"/>
      <p:bldP spid="621604"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2594" name="Picture 2" descr="Jerusalem from Mt of Olives panorama, df 090101"/>
          <p:cNvPicPr preferRelativeResize="0">
            <a:picLocks noChangeAspect="1" noChangeArrowheads="1"/>
          </p:cNvPicPr>
          <p:nvPr>
            <p:custDataLst>
              <p:tags r:id="rId1"/>
            </p:custDataLst>
          </p:nvPr>
        </p:nvPicPr>
        <p:blipFill>
          <a:blip r:embed="rId4" cstate="screen">
            <a:extLst>
              <a:ext uri="{28A0092B-C50C-407E-A947-70E740481C1C}">
                <a14:useLocalDpi xmlns:a14="http://schemas.microsoft.com/office/drawing/2010/main"/>
              </a:ext>
            </a:extLst>
          </a:blip>
          <a:srcRect t="-217"/>
          <a:stretch>
            <a:fillRect/>
          </a:stretch>
        </p:blipFill>
        <p:spPr bwMode="auto">
          <a:xfrm>
            <a:off x="88900" y="830263"/>
            <a:ext cx="8969375" cy="4484687"/>
          </a:xfrm>
          <a:prstGeom prst="rect">
            <a:avLst/>
          </a:prstGeom>
          <a:noFill/>
          <a:ln w="76200">
            <a:solidFill>
              <a:schemeClr val="accent2"/>
            </a:solidFill>
            <a:miter lim="800000"/>
            <a:headEnd/>
            <a:tailEnd/>
          </a:ln>
          <a:effectLst>
            <a:outerShdw blurRad="63500" dist="68978" dir="4020649" algn="ctr" rotWithShape="0">
              <a:schemeClr val="bg2">
                <a:alpha val="74998"/>
              </a:schemeClr>
            </a:outerShdw>
          </a:effectLst>
        </p:spPr>
      </p:pic>
      <p:sp>
        <p:nvSpPr>
          <p:cNvPr id="622596" name="Rectangle 4"/>
          <p:cNvSpPr>
            <a:spLocks noChangeArrowheads="1"/>
          </p:cNvSpPr>
          <p:nvPr/>
        </p:nvSpPr>
        <p:spPr bwMode="auto">
          <a:xfrm>
            <a:off x="836613" y="280988"/>
            <a:ext cx="7354887" cy="576262"/>
          </a:xfrm>
          <a:prstGeom prst="rect">
            <a:avLst/>
          </a:prstGeom>
          <a:noFill/>
          <a:ln w="76200">
            <a:noFill/>
            <a:miter lim="800000"/>
            <a:headEnd/>
            <a:tailEnd/>
          </a:ln>
          <a:effectLst>
            <a:outerShdw blurRad="63500" dist="38099" dir="2700000" algn="ctr" rotWithShape="0">
              <a:srgbClr val="888B90">
                <a:alpha val="50000"/>
              </a:srgbClr>
            </a:outerShdw>
          </a:effectLst>
        </p:spPr>
        <p:txBody>
          <a:bodyPr lIns="90487" tIns="44450" rIns="90487" bIns="44450">
            <a:spAutoFit/>
          </a:bodyPr>
          <a:lstStyle/>
          <a:p>
            <a:pPr algn="ctr">
              <a:defRPr/>
            </a:pPr>
            <a:r>
              <a:rPr lang="en-US" sz="3200" b="1">
                <a:solidFill>
                  <a:srgbClr val="9DEDF1"/>
                </a:solidFill>
                <a:latin typeface="Arial" charset="0"/>
                <a:ea typeface="+mn-ea"/>
                <a:cs typeface="+mn-cs"/>
              </a:rPr>
              <a:t>Ezhode Jerusalem zhii Rakothochii</a:t>
            </a:r>
          </a:p>
        </p:txBody>
      </p:sp>
      <p:sp>
        <p:nvSpPr>
          <p:cNvPr id="622597" name="Rectangle 5"/>
          <p:cNvSpPr>
            <a:spLocks noChangeArrowheads="1"/>
          </p:cNvSpPr>
          <p:nvPr/>
        </p:nvSpPr>
        <p:spPr bwMode="auto">
          <a:xfrm>
            <a:off x="985838" y="2508250"/>
            <a:ext cx="7170737" cy="3803650"/>
          </a:xfrm>
          <a:prstGeom prst="rect">
            <a:avLst/>
          </a:prstGeom>
          <a:gradFill rotWithShape="0">
            <a:gsLst>
              <a:gs pos="0">
                <a:schemeClr val="accent1"/>
              </a:gs>
              <a:gs pos="100000">
                <a:schemeClr val="accent1">
                  <a:gamma/>
                  <a:shade val="0"/>
                  <a:invGamma/>
                </a:schemeClr>
              </a:gs>
            </a:gsLst>
            <a:lin ang="5400000" scaled="1"/>
          </a:gradFill>
          <a:ln w="12700">
            <a:solidFill>
              <a:schemeClr val="tx1"/>
            </a:solidFill>
            <a:miter lim="800000"/>
            <a:headEnd/>
            <a:tailEnd/>
          </a:ln>
          <a:effectLst/>
        </p:spPr>
        <p:txBody>
          <a:bodyPr wrap="none" anchor="ctr"/>
          <a:lstStyle/>
          <a:p>
            <a:pPr>
              <a:defRPr/>
            </a:pPr>
            <a:endParaRPr lang="en-US">
              <a:ea typeface="+mn-ea"/>
              <a:cs typeface="+mn-cs"/>
            </a:endParaRPr>
          </a:p>
        </p:txBody>
      </p:sp>
      <p:sp>
        <p:nvSpPr>
          <p:cNvPr id="622598" name="Text Box 6"/>
          <p:cNvSpPr txBox="1">
            <a:spLocks noChangeArrowheads="1"/>
          </p:cNvSpPr>
          <p:nvPr/>
        </p:nvSpPr>
        <p:spPr bwMode="auto">
          <a:xfrm>
            <a:off x="1027113" y="2606675"/>
            <a:ext cx="7073900" cy="51911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2800" b="1">
                <a:solidFill>
                  <a:srgbClr val="FFFF00"/>
                </a:solidFill>
                <a:ea typeface="+mn-ea"/>
                <a:cs typeface="+mn-cs"/>
              </a:rPr>
              <a:t>OHRUKAPRA OVO SOLO-E!</a:t>
            </a:r>
          </a:p>
        </p:txBody>
      </p:sp>
      <p:grpSp>
        <p:nvGrpSpPr>
          <p:cNvPr id="2" name="Group 7"/>
          <p:cNvGrpSpPr>
            <a:grpSpLocks/>
          </p:cNvGrpSpPr>
          <p:nvPr/>
        </p:nvGrpSpPr>
        <p:grpSpPr bwMode="auto">
          <a:xfrm>
            <a:off x="2662238" y="4721225"/>
            <a:ext cx="4924425" cy="676275"/>
            <a:chOff x="1677" y="2638"/>
            <a:chExt cx="3102" cy="426"/>
          </a:xfrm>
        </p:grpSpPr>
        <p:grpSp>
          <p:nvGrpSpPr>
            <p:cNvPr id="67612" name="Group 8"/>
            <p:cNvGrpSpPr>
              <a:grpSpLocks/>
            </p:cNvGrpSpPr>
            <p:nvPr/>
          </p:nvGrpSpPr>
          <p:grpSpPr bwMode="auto">
            <a:xfrm>
              <a:off x="3619" y="2640"/>
              <a:ext cx="1160" cy="424"/>
              <a:chOff x="3672" y="2640"/>
              <a:chExt cx="1160" cy="424"/>
            </a:xfrm>
          </p:grpSpPr>
          <p:sp>
            <p:nvSpPr>
              <p:cNvPr id="622601" name="AutoShape 9" descr="Large confetti"/>
              <p:cNvSpPr>
                <a:spLocks noChangeArrowheads="1"/>
              </p:cNvSpPr>
              <p:nvPr/>
            </p:nvSpPr>
            <p:spPr bwMode="auto">
              <a:xfrm rot="10800000">
                <a:off x="3672" y="2640"/>
                <a:ext cx="1144" cy="408"/>
              </a:xfrm>
              <a:prstGeom prst="rtTriangle">
                <a:avLst/>
              </a:prstGeom>
              <a:pattFill prst="lgConfetti">
                <a:fgClr>
                  <a:srgbClr val="B1635B"/>
                </a:fgClr>
                <a:bgClr>
                  <a:schemeClr val="bg1"/>
                </a:bgClr>
              </a:pattFill>
              <a:ln w="12700">
                <a:noFill/>
                <a:miter lim="800000"/>
                <a:headEnd/>
                <a:tailEnd/>
              </a:ln>
              <a:effectLst>
                <a:outerShdw blurRad="63500" dist="125080" dir="1437749" algn="ctr" rotWithShape="0">
                  <a:schemeClr val="bg2">
                    <a:alpha val="74998"/>
                  </a:schemeClr>
                </a:outerShdw>
              </a:effectLst>
            </p:spPr>
            <p:txBody>
              <a:bodyPr wrap="none" anchor="ctr"/>
              <a:lstStyle/>
              <a:p>
                <a:pPr>
                  <a:defRPr/>
                </a:pPr>
                <a:endParaRPr lang="en-US">
                  <a:ea typeface="+mn-ea"/>
                  <a:cs typeface="+mn-cs"/>
                </a:endParaRPr>
              </a:p>
            </p:txBody>
          </p:sp>
          <p:sp>
            <p:nvSpPr>
              <p:cNvPr id="622602" name="Freeform 10" descr="Large confetti"/>
              <p:cNvSpPr>
                <a:spLocks/>
              </p:cNvSpPr>
              <p:nvPr/>
            </p:nvSpPr>
            <p:spPr bwMode="auto">
              <a:xfrm>
                <a:off x="3772" y="2676"/>
                <a:ext cx="1060" cy="388"/>
              </a:xfrm>
              <a:custGeom>
                <a:avLst/>
                <a:gdLst/>
                <a:ahLst/>
                <a:cxnLst>
                  <a:cxn ang="0">
                    <a:pos x="0" y="0"/>
                  </a:cxn>
                  <a:cxn ang="0">
                    <a:pos x="36" y="24"/>
                  </a:cxn>
                  <a:cxn ang="0">
                    <a:pos x="60" y="56"/>
                  </a:cxn>
                  <a:cxn ang="0">
                    <a:pos x="96" y="64"/>
                  </a:cxn>
                  <a:cxn ang="0">
                    <a:pos x="120" y="80"/>
                  </a:cxn>
                  <a:cxn ang="0">
                    <a:pos x="152" y="108"/>
                  </a:cxn>
                  <a:cxn ang="0">
                    <a:pos x="256" y="144"/>
                  </a:cxn>
                  <a:cxn ang="0">
                    <a:pos x="316" y="156"/>
                  </a:cxn>
                  <a:cxn ang="0">
                    <a:pos x="328" y="172"/>
                  </a:cxn>
                  <a:cxn ang="0">
                    <a:pos x="332" y="160"/>
                  </a:cxn>
                  <a:cxn ang="0">
                    <a:pos x="384" y="176"/>
                  </a:cxn>
                  <a:cxn ang="0">
                    <a:pos x="564" y="232"/>
                  </a:cxn>
                  <a:cxn ang="0">
                    <a:pos x="628" y="260"/>
                  </a:cxn>
                  <a:cxn ang="0">
                    <a:pos x="672" y="288"/>
                  </a:cxn>
                  <a:cxn ang="0">
                    <a:pos x="744" y="328"/>
                  </a:cxn>
                  <a:cxn ang="0">
                    <a:pos x="832" y="368"/>
                  </a:cxn>
                  <a:cxn ang="0">
                    <a:pos x="876" y="380"/>
                  </a:cxn>
                  <a:cxn ang="0">
                    <a:pos x="916" y="388"/>
                  </a:cxn>
                  <a:cxn ang="0">
                    <a:pos x="1008" y="384"/>
                  </a:cxn>
                  <a:cxn ang="0">
                    <a:pos x="1036" y="372"/>
                  </a:cxn>
                </a:cxnLst>
                <a:rect l="0" t="0" r="r" b="b"/>
                <a:pathLst>
                  <a:path w="1036" h="388">
                    <a:moveTo>
                      <a:pt x="0" y="0"/>
                    </a:moveTo>
                    <a:cubicBezTo>
                      <a:pt x="15" y="5"/>
                      <a:pt x="22" y="15"/>
                      <a:pt x="36" y="24"/>
                    </a:cubicBezTo>
                    <a:cubicBezTo>
                      <a:pt x="38" y="30"/>
                      <a:pt x="54" y="53"/>
                      <a:pt x="60" y="56"/>
                    </a:cubicBezTo>
                    <a:cubicBezTo>
                      <a:pt x="105" y="78"/>
                      <a:pt x="67" y="48"/>
                      <a:pt x="96" y="64"/>
                    </a:cubicBezTo>
                    <a:cubicBezTo>
                      <a:pt x="104" y="68"/>
                      <a:pt x="120" y="80"/>
                      <a:pt x="120" y="80"/>
                    </a:cubicBezTo>
                    <a:cubicBezTo>
                      <a:pt x="127" y="91"/>
                      <a:pt x="152" y="108"/>
                      <a:pt x="152" y="108"/>
                    </a:cubicBezTo>
                    <a:cubicBezTo>
                      <a:pt x="178" y="147"/>
                      <a:pt x="211" y="141"/>
                      <a:pt x="256" y="144"/>
                    </a:cubicBezTo>
                    <a:cubicBezTo>
                      <a:pt x="291" y="155"/>
                      <a:pt x="271" y="151"/>
                      <a:pt x="316" y="156"/>
                    </a:cubicBezTo>
                    <a:cubicBezTo>
                      <a:pt x="320" y="161"/>
                      <a:pt x="321" y="170"/>
                      <a:pt x="328" y="172"/>
                    </a:cubicBezTo>
                    <a:cubicBezTo>
                      <a:pt x="332" y="173"/>
                      <a:pt x="327" y="160"/>
                      <a:pt x="332" y="160"/>
                    </a:cubicBezTo>
                    <a:cubicBezTo>
                      <a:pt x="340" y="158"/>
                      <a:pt x="374" y="173"/>
                      <a:pt x="384" y="176"/>
                    </a:cubicBezTo>
                    <a:cubicBezTo>
                      <a:pt x="440" y="192"/>
                      <a:pt x="509" y="224"/>
                      <a:pt x="564" y="232"/>
                    </a:cubicBezTo>
                    <a:cubicBezTo>
                      <a:pt x="593" y="251"/>
                      <a:pt x="594" y="255"/>
                      <a:pt x="628" y="260"/>
                    </a:cubicBezTo>
                    <a:cubicBezTo>
                      <a:pt x="635" y="281"/>
                      <a:pt x="652" y="281"/>
                      <a:pt x="672" y="288"/>
                    </a:cubicBezTo>
                    <a:cubicBezTo>
                      <a:pt x="693" y="320"/>
                      <a:pt x="715" y="311"/>
                      <a:pt x="744" y="328"/>
                    </a:cubicBezTo>
                    <a:cubicBezTo>
                      <a:pt x="773" y="344"/>
                      <a:pt x="798" y="356"/>
                      <a:pt x="832" y="368"/>
                    </a:cubicBezTo>
                    <a:cubicBezTo>
                      <a:pt x="849" y="373"/>
                      <a:pt x="853" y="375"/>
                      <a:pt x="876" y="380"/>
                    </a:cubicBezTo>
                    <a:cubicBezTo>
                      <a:pt x="889" y="382"/>
                      <a:pt x="916" y="388"/>
                      <a:pt x="916" y="388"/>
                    </a:cubicBezTo>
                    <a:cubicBezTo>
                      <a:pt x="946" y="386"/>
                      <a:pt x="977" y="386"/>
                      <a:pt x="1008" y="384"/>
                    </a:cubicBezTo>
                    <a:cubicBezTo>
                      <a:pt x="1033" y="382"/>
                      <a:pt x="1028" y="386"/>
                      <a:pt x="1036" y="372"/>
                    </a:cubicBezTo>
                  </a:path>
                </a:pathLst>
              </a:custGeom>
              <a:pattFill prst="lgConfetti">
                <a:fgClr>
                  <a:srgbClr val="B1635B"/>
                </a:fgClr>
                <a:bgClr>
                  <a:schemeClr val="bg1"/>
                </a:bgClr>
              </a:pattFill>
              <a:ln w="12700" cap="flat" cmpd="sng">
                <a:solidFill>
                  <a:schemeClr val="tx1"/>
                </a:solidFill>
                <a:prstDash val="solid"/>
                <a:round/>
                <a:headEnd type="none" w="med" len="med"/>
                <a:tailEnd type="none" w="med" len="med"/>
              </a:ln>
              <a:effectLst>
                <a:outerShdw blurRad="63500" dist="125080" dir="1437749" algn="ctr" rotWithShape="0">
                  <a:schemeClr val="bg2">
                    <a:alpha val="74998"/>
                  </a:schemeClr>
                </a:outerShdw>
              </a:effectLst>
            </p:spPr>
            <p:txBody>
              <a:bodyPr wrap="none" anchor="ctr"/>
              <a:lstStyle/>
              <a:p>
                <a:pPr>
                  <a:defRPr/>
                </a:pPr>
                <a:endParaRPr lang="en-US">
                  <a:ea typeface="+mn-ea"/>
                  <a:cs typeface="+mn-cs"/>
                </a:endParaRPr>
              </a:p>
            </p:txBody>
          </p:sp>
        </p:grpSp>
        <p:grpSp>
          <p:nvGrpSpPr>
            <p:cNvPr id="67613" name="Group 11"/>
            <p:cNvGrpSpPr>
              <a:grpSpLocks/>
            </p:cNvGrpSpPr>
            <p:nvPr/>
          </p:nvGrpSpPr>
          <p:grpSpPr bwMode="auto">
            <a:xfrm rot="21524310" flipH="1">
              <a:off x="1677" y="2638"/>
              <a:ext cx="807" cy="325"/>
              <a:chOff x="3672" y="2640"/>
              <a:chExt cx="1160" cy="424"/>
            </a:xfrm>
          </p:grpSpPr>
          <p:sp>
            <p:nvSpPr>
              <p:cNvPr id="622604" name="AutoShape 12" descr="Large confetti"/>
              <p:cNvSpPr>
                <a:spLocks noChangeArrowheads="1"/>
              </p:cNvSpPr>
              <p:nvPr/>
            </p:nvSpPr>
            <p:spPr bwMode="auto">
              <a:xfrm rot="10800000">
                <a:off x="3675" y="2637"/>
                <a:ext cx="1144" cy="408"/>
              </a:xfrm>
              <a:prstGeom prst="rtTriangle">
                <a:avLst/>
              </a:prstGeom>
              <a:pattFill prst="lgConfetti">
                <a:fgClr>
                  <a:srgbClr val="B1635B"/>
                </a:fgClr>
                <a:bgClr>
                  <a:schemeClr val="bg1"/>
                </a:bgClr>
              </a:pattFill>
              <a:ln w="12700">
                <a:noFill/>
                <a:miter lim="800000"/>
                <a:headEnd/>
                <a:tailEnd/>
              </a:ln>
              <a:effectLst>
                <a:outerShdw blurRad="63500" dist="125080" dir="1437749" algn="ctr" rotWithShape="0">
                  <a:schemeClr val="bg2">
                    <a:alpha val="74998"/>
                  </a:schemeClr>
                </a:outerShdw>
              </a:effectLst>
            </p:spPr>
            <p:txBody>
              <a:bodyPr wrap="none" anchor="ctr"/>
              <a:lstStyle/>
              <a:p>
                <a:pPr>
                  <a:defRPr/>
                </a:pPr>
                <a:endParaRPr lang="en-US">
                  <a:ea typeface="+mn-ea"/>
                  <a:cs typeface="+mn-cs"/>
                </a:endParaRPr>
              </a:p>
            </p:txBody>
          </p:sp>
          <p:sp>
            <p:nvSpPr>
              <p:cNvPr id="622605" name="Freeform 13" descr="Large confetti"/>
              <p:cNvSpPr>
                <a:spLocks/>
              </p:cNvSpPr>
              <p:nvPr/>
            </p:nvSpPr>
            <p:spPr bwMode="auto">
              <a:xfrm>
                <a:off x="3773" y="2676"/>
                <a:ext cx="1059" cy="386"/>
              </a:xfrm>
              <a:custGeom>
                <a:avLst/>
                <a:gdLst/>
                <a:ahLst/>
                <a:cxnLst>
                  <a:cxn ang="0">
                    <a:pos x="0" y="0"/>
                  </a:cxn>
                  <a:cxn ang="0">
                    <a:pos x="36" y="24"/>
                  </a:cxn>
                  <a:cxn ang="0">
                    <a:pos x="60" y="56"/>
                  </a:cxn>
                  <a:cxn ang="0">
                    <a:pos x="96" y="64"/>
                  </a:cxn>
                  <a:cxn ang="0">
                    <a:pos x="120" y="80"/>
                  </a:cxn>
                  <a:cxn ang="0">
                    <a:pos x="152" y="108"/>
                  </a:cxn>
                  <a:cxn ang="0">
                    <a:pos x="256" y="144"/>
                  </a:cxn>
                  <a:cxn ang="0">
                    <a:pos x="316" y="156"/>
                  </a:cxn>
                  <a:cxn ang="0">
                    <a:pos x="328" y="172"/>
                  </a:cxn>
                  <a:cxn ang="0">
                    <a:pos x="332" y="160"/>
                  </a:cxn>
                  <a:cxn ang="0">
                    <a:pos x="384" y="176"/>
                  </a:cxn>
                  <a:cxn ang="0">
                    <a:pos x="564" y="232"/>
                  </a:cxn>
                  <a:cxn ang="0">
                    <a:pos x="628" y="260"/>
                  </a:cxn>
                  <a:cxn ang="0">
                    <a:pos x="672" y="288"/>
                  </a:cxn>
                  <a:cxn ang="0">
                    <a:pos x="744" y="328"/>
                  </a:cxn>
                  <a:cxn ang="0">
                    <a:pos x="832" y="368"/>
                  </a:cxn>
                  <a:cxn ang="0">
                    <a:pos x="876" y="380"/>
                  </a:cxn>
                  <a:cxn ang="0">
                    <a:pos x="916" y="388"/>
                  </a:cxn>
                  <a:cxn ang="0">
                    <a:pos x="1008" y="384"/>
                  </a:cxn>
                  <a:cxn ang="0">
                    <a:pos x="1036" y="372"/>
                  </a:cxn>
                </a:cxnLst>
                <a:rect l="0" t="0" r="r" b="b"/>
                <a:pathLst>
                  <a:path w="1036" h="388">
                    <a:moveTo>
                      <a:pt x="0" y="0"/>
                    </a:moveTo>
                    <a:cubicBezTo>
                      <a:pt x="15" y="5"/>
                      <a:pt x="22" y="15"/>
                      <a:pt x="36" y="24"/>
                    </a:cubicBezTo>
                    <a:cubicBezTo>
                      <a:pt x="38" y="30"/>
                      <a:pt x="54" y="53"/>
                      <a:pt x="60" y="56"/>
                    </a:cubicBezTo>
                    <a:cubicBezTo>
                      <a:pt x="105" y="78"/>
                      <a:pt x="67" y="48"/>
                      <a:pt x="96" y="64"/>
                    </a:cubicBezTo>
                    <a:cubicBezTo>
                      <a:pt x="104" y="68"/>
                      <a:pt x="120" y="80"/>
                      <a:pt x="120" y="80"/>
                    </a:cubicBezTo>
                    <a:cubicBezTo>
                      <a:pt x="127" y="91"/>
                      <a:pt x="152" y="108"/>
                      <a:pt x="152" y="108"/>
                    </a:cubicBezTo>
                    <a:cubicBezTo>
                      <a:pt x="178" y="147"/>
                      <a:pt x="211" y="141"/>
                      <a:pt x="256" y="144"/>
                    </a:cubicBezTo>
                    <a:cubicBezTo>
                      <a:pt x="291" y="155"/>
                      <a:pt x="271" y="151"/>
                      <a:pt x="316" y="156"/>
                    </a:cubicBezTo>
                    <a:cubicBezTo>
                      <a:pt x="320" y="161"/>
                      <a:pt x="321" y="170"/>
                      <a:pt x="328" y="172"/>
                    </a:cubicBezTo>
                    <a:cubicBezTo>
                      <a:pt x="332" y="173"/>
                      <a:pt x="327" y="160"/>
                      <a:pt x="332" y="160"/>
                    </a:cubicBezTo>
                    <a:cubicBezTo>
                      <a:pt x="340" y="158"/>
                      <a:pt x="374" y="173"/>
                      <a:pt x="384" y="176"/>
                    </a:cubicBezTo>
                    <a:cubicBezTo>
                      <a:pt x="440" y="192"/>
                      <a:pt x="509" y="224"/>
                      <a:pt x="564" y="232"/>
                    </a:cubicBezTo>
                    <a:cubicBezTo>
                      <a:pt x="593" y="251"/>
                      <a:pt x="594" y="255"/>
                      <a:pt x="628" y="260"/>
                    </a:cubicBezTo>
                    <a:cubicBezTo>
                      <a:pt x="635" y="281"/>
                      <a:pt x="652" y="281"/>
                      <a:pt x="672" y="288"/>
                    </a:cubicBezTo>
                    <a:cubicBezTo>
                      <a:pt x="693" y="320"/>
                      <a:pt x="715" y="311"/>
                      <a:pt x="744" y="328"/>
                    </a:cubicBezTo>
                    <a:cubicBezTo>
                      <a:pt x="773" y="344"/>
                      <a:pt x="798" y="356"/>
                      <a:pt x="832" y="368"/>
                    </a:cubicBezTo>
                    <a:cubicBezTo>
                      <a:pt x="849" y="373"/>
                      <a:pt x="853" y="375"/>
                      <a:pt x="876" y="380"/>
                    </a:cubicBezTo>
                    <a:cubicBezTo>
                      <a:pt x="889" y="382"/>
                      <a:pt x="916" y="388"/>
                      <a:pt x="916" y="388"/>
                    </a:cubicBezTo>
                    <a:cubicBezTo>
                      <a:pt x="946" y="386"/>
                      <a:pt x="977" y="386"/>
                      <a:pt x="1008" y="384"/>
                    </a:cubicBezTo>
                    <a:cubicBezTo>
                      <a:pt x="1033" y="382"/>
                      <a:pt x="1028" y="386"/>
                      <a:pt x="1036" y="372"/>
                    </a:cubicBezTo>
                  </a:path>
                </a:pathLst>
              </a:custGeom>
              <a:pattFill prst="lgConfetti">
                <a:fgClr>
                  <a:srgbClr val="B1635B"/>
                </a:fgClr>
                <a:bgClr>
                  <a:schemeClr val="bg1"/>
                </a:bgClr>
              </a:pattFill>
              <a:ln w="12700" cap="flat" cmpd="sng">
                <a:solidFill>
                  <a:schemeClr val="tx1"/>
                </a:solidFill>
                <a:prstDash val="solid"/>
                <a:round/>
                <a:headEnd type="none" w="med" len="med"/>
                <a:tailEnd type="none" w="med" len="med"/>
              </a:ln>
              <a:effectLst>
                <a:outerShdw blurRad="63500" dist="125080" dir="1437749" algn="ctr" rotWithShape="0">
                  <a:schemeClr val="bg2">
                    <a:alpha val="74998"/>
                  </a:schemeClr>
                </a:outerShdw>
              </a:effectLst>
            </p:spPr>
            <p:txBody>
              <a:bodyPr wrap="none" anchor="ctr"/>
              <a:lstStyle/>
              <a:p>
                <a:pPr>
                  <a:defRPr/>
                </a:pPr>
                <a:endParaRPr lang="en-US">
                  <a:ea typeface="+mn-ea"/>
                  <a:cs typeface="+mn-cs"/>
                </a:endParaRPr>
              </a:p>
            </p:txBody>
          </p:sp>
        </p:grpSp>
      </p:grpSp>
      <p:grpSp>
        <p:nvGrpSpPr>
          <p:cNvPr id="5" name="Group 14"/>
          <p:cNvGrpSpPr>
            <a:grpSpLocks/>
          </p:cNvGrpSpPr>
          <p:nvPr/>
        </p:nvGrpSpPr>
        <p:grpSpPr bwMode="auto">
          <a:xfrm>
            <a:off x="2643188" y="4699000"/>
            <a:ext cx="4940300" cy="903288"/>
            <a:chOff x="1911" y="2624"/>
            <a:chExt cx="2924" cy="561"/>
          </a:xfrm>
        </p:grpSpPr>
        <p:sp>
          <p:nvSpPr>
            <p:cNvPr id="67609" name="Line 15"/>
            <p:cNvSpPr>
              <a:spLocks noChangeShapeType="1"/>
            </p:cNvSpPr>
            <p:nvPr/>
          </p:nvSpPr>
          <p:spPr bwMode="auto">
            <a:xfrm>
              <a:off x="1911" y="2624"/>
              <a:ext cx="2" cy="461"/>
            </a:xfrm>
            <a:prstGeom prst="line">
              <a:avLst/>
            </a:prstGeom>
            <a:noFill/>
            <a:ln w="381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7610" name="Line 16"/>
            <p:cNvSpPr>
              <a:spLocks noChangeShapeType="1"/>
            </p:cNvSpPr>
            <p:nvPr/>
          </p:nvSpPr>
          <p:spPr bwMode="auto">
            <a:xfrm>
              <a:off x="1911" y="2628"/>
              <a:ext cx="2920" cy="0"/>
            </a:xfrm>
            <a:prstGeom prst="line">
              <a:avLst/>
            </a:prstGeom>
            <a:noFill/>
            <a:ln w="381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7611" name="Line 17"/>
            <p:cNvSpPr>
              <a:spLocks noChangeShapeType="1"/>
            </p:cNvSpPr>
            <p:nvPr/>
          </p:nvSpPr>
          <p:spPr bwMode="auto">
            <a:xfrm>
              <a:off x="4835" y="2631"/>
              <a:ext cx="0" cy="554"/>
            </a:xfrm>
            <a:prstGeom prst="line">
              <a:avLst/>
            </a:prstGeom>
            <a:noFill/>
            <a:ln w="381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6" name="Group 18"/>
          <p:cNvGrpSpPr>
            <a:grpSpLocks/>
          </p:cNvGrpSpPr>
          <p:nvPr/>
        </p:nvGrpSpPr>
        <p:grpSpPr bwMode="auto">
          <a:xfrm>
            <a:off x="1131888" y="3632200"/>
            <a:ext cx="2493962" cy="1450975"/>
            <a:chOff x="800" y="1952"/>
            <a:chExt cx="1571" cy="914"/>
          </a:xfrm>
        </p:grpSpPr>
        <p:sp>
          <p:nvSpPr>
            <p:cNvPr id="622611" name="Rectangle 19"/>
            <p:cNvSpPr>
              <a:spLocks noChangeArrowheads="1"/>
            </p:cNvSpPr>
            <p:nvPr/>
          </p:nvSpPr>
          <p:spPr bwMode="auto">
            <a:xfrm>
              <a:off x="890" y="1959"/>
              <a:ext cx="1405" cy="523"/>
            </a:xfrm>
            <a:prstGeom prst="rect">
              <a:avLst/>
            </a:prstGeom>
            <a:noFill/>
            <a:ln w="38100">
              <a:solidFill>
                <a:srgbClr val="FFFF00"/>
              </a:solidFill>
              <a:miter lim="800000"/>
              <a:headEnd/>
              <a:tailEnd/>
            </a:ln>
            <a:effectLst>
              <a:outerShdw blurRad="63500" dist="17961" dir="13500000" algn="ctr" rotWithShape="0">
                <a:schemeClr val="bg2">
                  <a:alpha val="74998"/>
                </a:schemeClr>
              </a:outerShdw>
            </a:effectLst>
          </p:spPr>
          <p:txBody>
            <a:bodyPr wrap="none" anchor="ctr"/>
            <a:lstStyle/>
            <a:p>
              <a:pPr>
                <a:defRPr/>
              </a:pPr>
              <a:endParaRPr lang="en-US">
                <a:ea typeface="+mn-ea"/>
                <a:cs typeface="+mn-cs"/>
              </a:endParaRPr>
            </a:p>
          </p:txBody>
        </p:sp>
        <p:sp>
          <p:nvSpPr>
            <p:cNvPr id="622612" name="AutoShape 20"/>
            <p:cNvSpPr>
              <a:spLocks noChangeArrowheads="1"/>
            </p:cNvSpPr>
            <p:nvPr/>
          </p:nvSpPr>
          <p:spPr bwMode="auto">
            <a:xfrm>
              <a:off x="800" y="2327"/>
              <a:ext cx="740" cy="539"/>
            </a:xfrm>
            <a:prstGeom prst="curvedRightArrow">
              <a:avLst>
                <a:gd name="adj1" fmla="val 20000"/>
                <a:gd name="adj2" fmla="val 40000"/>
                <a:gd name="adj3" fmla="val 45764"/>
              </a:avLst>
            </a:prstGeom>
            <a:solidFill>
              <a:schemeClr val="accent1"/>
            </a:solidFill>
            <a:ln w="12700">
              <a:solidFill>
                <a:schemeClr val="tx1"/>
              </a:solidFill>
              <a:miter lim="800000"/>
              <a:headEnd/>
              <a:tailEnd/>
            </a:ln>
            <a:effectLst>
              <a:outerShdw blurRad="63500" dist="17961" dir="13500000" algn="ctr" rotWithShape="0">
                <a:schemeClr val="bg2">
                  <a:alpha val="74998"/>
                </a:schemeClr>
              </a:outerShdw>
            </a:effectLst>
          </p:spPr>
          <p:txBody>
            <a:bodyPr wrap="none" anchor="ctr"/>
            <a:lstStyle/>
            <a:p>
              <a:pPr>
                <a:defRPr/>
              </a:pPr>
              <a:endParaRPr lang="en-US">
                <a:ea typeface="+mn-ea"/>
                <a:cs typeface="+mn-cs"/>
              </a:endParaRPr>
            </a:p>
          </p:txBody>
        </p:sp>
        <p:sp>
          <p:nvSpPr>
            <p:cNvPr id="622613" name="Text Box 21"/>
            <p:cNvSpPr txBox="1">
              <a:spLocks noChangeArrowheads="1"/>
            </p:cNvSpPr>
            <p:nvPr/>
          </p:nvSpPr>
          <p:spPr bwMode="auto">
            <a:xfrm>
              <a:off x="846" y="1952"/>
              <a:ext cx="1525" cy="634"/>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200">
                  <a:solidFill>
                    <a:srgbClr val="00DFCA"/>
                  </a:solidFill>
                  <a:latin typeface="Comic Sans MS" charset="0"/>
                  <a:ea typeface="ＭＳ Ｐゴシック" charset="0"/>
                  <a:cs typeface="ＭＳ Ｐゴシック" charset="0"/>
                </a:defRPr>
              </a:lvl1pPr>
              <a:lvl2pPr marL="37931725" indent="-37474525">
                <a:defRPr sz="1200">
                  <a:solidFill>
                    <a:srgbClr val="00DFCA"/>
                  </a:solidFill>
                  <a:latin typeface="Comic Sans MS" charset="0"/>
                  <a:ea typeface="ＭＳ Ｐゴシック" charset="0"/>
                </a:defRPr>
              </a:lvl2pPr>
              <a:lvl3pPr>
                <a:defRPr sz="1200">
                  <a:solidFill>
                    <a:srgbClr val="00DFCA"/>
                  </a:solidFill>
                  <a:latin typeface="Comic Sans MS" charset="0"/>
                  <a:ea typeface="ＭＳ Ｐゴシック" charset="0"/>
                </a:defRPr>
              </a:lvl3pPr>
              <a:lvl4pPr>
                <a:defRPr sz="1200">
                  <a:solidFill>
                    <a:srgbClr val="00DFCA"/>
                  </a:solidFill>
                  <a:latin typeface="Comic Sans MS" charset="0"/>
                  <a:ea typeface="ＭＳ Ｐゴシック" charset="0"/>
                </a:defRPr>
              </a:lvl4pPr>
              <a:lvl5pPr>
                <a:defRPr sz="1200">
                  <a:solidFill>
                    <a:srgbClr val="00DFCA"/>
                  </a:solidFill>
                  <a:latin typeface="Comic Sans MS" charset="0"/>
                  <a:ea typeface="ＭＳ Ｐゴシック" charset="0"/>
                </a:defRPr>
              </a:lvl5pPr>
              <a:lvl6pPr marL="457200" eaLnBrk="0" fontAlgn="base" hangingPunct="0">
                <a:spcBef>
                  <a:spcPct val="0"/>
                </a:spcBef>
                <a:spcAft>
                  <a:spcPct val="0"/>
                </a:spcAft>
                <a:defRPr sz="1200">
                  <a:solidFill>
                    <a:srgbClr val="00DFCA"/>
                  </a:solidFill>
                  <a:latin typeface="Comic Sans MS" charset="0"/>
                  <a:ea typeface="ＭＳ Ｐゴシック" charset="0"/>
                </a:defRPr>
              </a:lvl6pPr>
              <a:lvl7pPr marL="914400" eaLnBrk="0" fontAlgn="base" hangingPunct="0">
                <a:spcBef>
                  <a:spcPct val="0"/>
                </a:spcBef>
                <a:spcAft>
                  <a:spcPct val="0"/>
                </a:spcAft>
                <a:defRPr sz="1200">
                  <a:solidFill>
                    <a:srgbClr val="00DFCA"/>
                  </a:solidFill>
                  <a:latin typeface="Comic Sans MS" charset="0"/>
                  <a:ea typeface="ＭＳ Ｐゴシック" charset="0"/>
                </a:defRPr>
              </a:lvl7pPr>
              <a:lvl8pPr marL="1371600" eaLnBrk="0" fontAlgn="base" hangingPunct="0">
                <a:spcBef>
                  <a:spcPct val="0"/>
                </a:spcBef>
                <a:spcAft>
                  <a:spcPct val="0"/>
                </a:spcAft>
                <a:defRPr sz="1200">
                  <a:solidFill>
                    <a:srgbClr val="00DFCA"/>
                  </a:solidFill>
                  <a:latin typeface="Comic Sans MS" charset="0"/>
                  <a:ea typeface="ＭＳ Ｐゴシック" charset="0"/>
                </a:defRPr>
              </a:lvl8pPr>
              <a:lvl9pPr marL="18288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defRPr/>
              </a:pPr>
              <a:r>
                <a:rPr lang="en-US" sz="2000" b="1">
                  <a:solidFill>
                    <a:srgbClr val="FFFF00"/>
                  </a:solidFill>
                </a:rPr>
                <a:t>Chinghikolopei moe </a:t>
              </a:r>
              <a:r>
                <a:rPr lang="ja-JP" altLang="en-US" sz="2000" b="1">
                  <a:solidFill>
                    <a:srgbClr val="FFFF00"/>
                  </a:solidFill>
                </a:rPr>
                <a:t>“</a:t>
              </a:r>
              <a:r>
                <a:rPr lang="en-US" sz="2000" b="1">
                  <a:solidFill>
                    <a:srgbClr val="FFFF00"/>
                  </a:solidFill>
                </a:rPr>
                <a:t>Kakra chiivo</a:t>
              </a:r>
              <a:r>
                <a:rPr lang="ja-JP" altLang="en-US" sz="2000" b="1">
                  <a:solidFill>
                    <a:srgbClr val="FFFF00"/>
                  </a:solidFill>
                </a:rPr>
                <a:t>”</a:t>
              </a:r>
              <a:endParaRPr lang="en-US" sz="2000" b="1">
                <a:solidFill>
                  <a:srgbClr val="FFFF00"/>
                </a:solidFill>
              </a:endParaRPr>
            </a:p>
          </p:txBody>
        </p:sp>
      </p:grpSp>
      <p:sp>
        <p:nvSpPr>
          <p:cNvPr id="622614" name="Freeform 22"/>
          <p:cNvSpPr>
            <a:spLocks/>
          </p:cNvSpPr>
          <p:nvPr/>
        </p:nvSpPr>
        <p:spPr bwMode="auto">
          <a:xfrm>
            <a:off x="812800" y="4295775"/>
            <a:ext cx="7632700" cy="1354138"/>
          </a:xfrm>
          <a:custGeom>
            <a:avLst/>
            <a:gdLst/>
            <a:ahLst/>
            <a:cxnLst>
              <a:cxn ang="0">
                <a:pos x="0" y="853"/>
              </a:cxn>
              <a:cxn ang="0">
                <a:pos x="172" y="778"/>
              </a:cxn>
              <a:cxn ang="0">
                <a:pos x="225" y="793"/>
              </a:cxn>
              <a:cxn ang="0">
                <a:pos x="270" y="808"/>
              </a:cxn>
              <a:cxn ang="0">
                <a:pos x="494" y="800"/>
              </a:cxn>
              <a:cxn ang="0">
                <a:pos x="636" y="763"/>
              </a:cxn>
              <a:cxn ang="0">
                <a:pos x="756" y="726"/>
              </a:cxn>
              <a:cxn ang="0">
                <a:pos x="800" y="711"/>
              </a:cxn>
              <a:cxn ang="0">
                <a:pos x="890" y="651"/>
              </a:cxn>
              <a:cxn ang="0">
                <a:pos x="980" y="621"/>
              </a:cxn>
              <a:cxn ang="0">
                <a:pos x="1047" y="598"/>
              </a:cxn>
              <a:cxn ang="0">
                <a:pos x="1092" y="584"/>
              </a:cxn>
              <a:cxn ang="0">
                <a:pos x="1212" y="598"/>
              </a:cxn>
              <a:cxn ang="0">
                <a:pos x="1271" y="584"/>
              </a:cxn>
              <a:cxn ang="0">
                <a:pos x="1406" y="554"/>
              </a:cxn>
              <a:cxn ang="0">
                <a:pos x="1698" y="397"/>
              </a:cxn>
              <a:cxn ang="0">
                <a:pos x="1765" y="374"/>
              </a:cxn>
              <a:cxn ang="0">
                <a:pos x="1787" y="367"/>
              </a:cxn>
              <a:cxn ang="0">
                <a:pos x="1855" y="329"/>
              </a:cxn>
              <a:cxn ang="0">
                <a:pos x="1937" y="277"/>
              </a:cxn>
              <a:cxn ang="0">
                <a:pos x="2027" y="225"/>
              </a:cxn>
              <a:cxn ang="0">
                <a:pos x="2049" y="210"/>
              </a:cxn>
              <a:cxn ang="0">
                <a:pos x="2064" y="187"/>
              </a:cxn>
              <a:cxn ang="0">
                <a:pos x="2109" y="157"/>
              </a:cxn>
              <a:cxn ang="0">
                <a:pos x="2131" y="135"/>
              </a:cxn>
              <a:cxn ang="0">
                <a:pos x="2266" y="98"/>
              </a:cxn>
              <a:cxn ang="0">
                <a:pos x="2333" y="105"/>
              </a:cxn>
              <a:cxn ang="0">
                <a:pos x="2528" y="90"/>
              </a:cxn>
              <a:cxn ang="0">
                <a:pos x="2610" y="38"/>
              </a:cxn>
              <a:cxn ang="0">
                <a:pos x="2722" y="8"/>
              </a:cxn>
              <a:cxn ang="0">
                <a:pos x="2744" y="0"/>
              </a:cxn>
              <a:cxn ang="0">
                <a:pos x="2842" y="60"/>
              </a:cxn>
              <a:cxn ang="0">
                <a:pos x="2864" y="75"/>
              </a:cxn>
              <a:cxn ang="0">
                <a:pos x="2894" y="120"/>
              </a:cxn>
              <a:cxn ang="0">
                <a:pos x="3021" y="172"/>
              </a:cxn>
              <a:cxn ang="0">
                <a:pos x="3051" y="165"/>
              </a:cxn>
              <a:cxn ang="0">
                <a:pos x="3096" y="180"/>
              </a:cxn>
              <a:cxn ang="0">
                <a:pos x="3208" y="314"/>
              </a:cxn>
              <a:cxn ang="0">
                <a:pos x="3268" y="367"/>
              </a:cxn>
              <a:cxn ang="0">
                <a:pos x="3387" y="419"/>
              </a:cxn>
              <a:cxn ang="0">
                <a:pos x="3470" y="471"/>
              </a:cxn>
              <a:cxn ang="0">
                <a:pos x="3544" y="479"/>
              </a:cxn>
              <a:cxn ang="0">
                <a:pos x="3709" y="509"/>
              </a:cxn>
              <a:cxn ang="0">
                <a:pos x="3754" y="524"/>
              </a:cxn>
              <a:cxn ang="0">
                <a:pos x="3776" y="531"/>
              </a:cxn>
              <a:cxn ang="0">
                <a:pos x="3866" y="569"/>
              </a:cxn>
              <a:cxn ang="0">
                <a:pos x="3888" y="576"/>
              </a:cxn>
              <a:cxn ang="0">
                <a:pos x="3933" y="613"/>
              </a:cxn>
              <a:cxn ang="0">
                <a:pos x="3948" y="636"/>
              </a:cxn>
              <a:cxn ang="0">
                <a:pos x="4053" y="666"/>
              </a:cxn>
              <a:cxn ang="0">
                <a:pos x="4143" y="703"/>
              </a:cxn>
              <a:cxn ang="0">
                <a:pos x="4352" y="711"/>
              </a:cxn>
              <a:cxn ang="0">
                <a:pos x="4509" y="748"/>
              </a:cxn>
              <a:cxn ang="0">
                <a:pos x="4808" y="703"/>
              </a:cxn>
            </a:cxnLst>
            <a:rect l="0" t="0" r="r" b="b"/>
            <a:pathLst>
              <a:path w="4808" h="853">
                <a:moveTo>
                  <a:pt x="0" y="853"/>
                </a:moveTo>
                <a:cubicBezTo>
                  <a:pt x="19" y="796"/>
                  <a:pt x="119" y="785"/>
                  <a:pt x="172" y="778"/>
                </a:cubicBezTo>
                <a:cubicBezTo>
                  <a:pt x="189" y="783"/>
                  <a:pt x="207" y="787"/>
                  <a:pt x="225" y="793"/>
                </a:cubicBezTo>
                <a:cubicBezTo>
                  <a:pt x="240" y="797"/>
                  <a:pt x="270" y="808"/>
                  <a:pt x="270" y="808"/>
                </a:cubicBezTo>
                <a:cubicBezTo>
                  <a:pt x="351" y="801"/>
                  <a:pt x="413" y="792"/>
                  <a:pt x="494" y="800"/>
                </a:cubicBezTo>
                <a:cubicBezTo>
                  <a:pt x="542" y="788"/>
                  <a:pt x="588" y="777"/>
                  <a:pt x="636" y="763"/>
                </a:cubicBezTo>
                <a:cubicBezTo>
                  <a:pt x="671" y="738"/>
                  <a:pt x="714" y="732"/>
                  <a:pt x="756" y="726"/>
                </a:cubicBezTo>
                <a:cubicBezTo>
                  <a:pt x="770" y="720"/>
                  <a:pt x="786" y="718"/>
                  <a:pt x="800" y="711"/>
                </a:cubicBezTo>
                <a:cubicBezTo>
                  <a:pt x="825" y="697"/>
                  <a:pt x="861" y="660"/>
                  <a:pt x="890" y="651"/>
                </a:cubicBezTo>
                <a:cubicBezTo>
                  <a:pt x="919" y="641"/>
                  <a:pt x="950" y="631"/>
                  <a:pt x="980" y="621"/>
                </a:cubicBezTo>
                <a:cubicBezTo>
                  <a:pt x="1071" y="587"/>
                  <a:pt x="969" y="620"/>
                  <a:pt x="1047" y="598"/>
                </a:cubicBezTo>
                <a:cubicBezTo>
                  <a:pt x="1062" y="593"/>
                  <a:pt x="1092" y="584"/>
                  <a:pt x="1092" y="584"/>
                </a:cubicBezTo>
                <a:cubicBezTo>
                  <a:pt x="1132" y="587"/>
                  <a:pt x="1171" y="598"/>
                  <a:pt x="1212" y="598"/>
                </a:cubicBezTo>
                <a:cubicBezTo>
                  <a:pt x="1237" y="598"/>
                  <a:pt x="1248" y="589"/>
                  <a:pt x="1271" y="584"/>
                </a:cubicBezTo>
                <a:cubicBezTo>
                  <a:pt x="1315" y="572"/>
                  <a:pt x="1361" y="568"/>
                  <a:pt x="1406" y="554"/>
                </a:cubicBezTo>
                <a:cubicBezTo>
                  <a:pt x="1466" y="461"/>
                  <a:pt x="1592" y="413"/>
                  <a:pt x="1698" y="397"/>
                </a:cubicBezTo>
                <a:cubicBezTo>
                  <a:pt x="1720" y="389"/>
                  <a:pt x="1742" y="381"/>
                  <a:pt x="1765" y="374"/>
                </a:cubicBezTo>
                <a:cubicBezTo>
                  <a:pt x="1772" y="371"/>
                  <a:pt x="1787" y="367"/>
                  <a:pt x="1787" y="367"/>
                </a:cubicBezTo>
                <a:cubicBezTo>
                  <a:pt x="1809" y="352"/>
                  <a:pt x="1832" y="343"/>
                  <a:pt x="1855" y="329"/>
                </a:cubicBezTo>
                <a:cubicBezTo>
                  <a:pt x="1873" y="301"/>
                  <a:pt x="1904" y="286"/>
                  <a:pt x="1937" y="277"/>
                </a:cubicBezTo>
                <a:cubicBezTo>
                  <a:pt x="1968" y="256"/>
                  <a:pt x="1991" y="235"/>
                  <a:pt x="2027" y="225"/>
                </a:cubicBezTo>
                <a:cubicBezTo>
                  <a:pt x="2034" y="220"/>
                  <a:pt x="2042" y="216"/>
                  <a:pt x="2049" y="210"/>
                </a:cubicBezTo>
                <a:cubicBezTo>
                  <a:pt x="2055" y="203"/>
                  <a:pt x="2057" y="193"/>
                  <a:pt x="2064" y="187"/>
                </a:cubicBezTo>
                <a:cubicBezTo>
                  <a:pt x="2077" y="175"/>
                  <a:pt x="2096" y="169"/>
                  <a:pt x="2109" y="157"/>
                </a:cubicBezTo>
                <a:cubicBezTo>
                  <a:pt x="2116" y="149"/>
                  <a:pt x="2121" y="140"/>
                  <a:pt x="2131" y="135"/>
                </a:cubicBezTo>
                <a:cubicBezTo>
                  <a:pt x="2170" y="113"/>
                  <a:pt x="2223" y="110"/>
                  <a:pt x="2266" y="98"/>
                </a:cubicBezTo>
                <a:cubicBezTo>
                  <a:pt x="2318" y="114"/>
                  <a:pt x="2296" y="116"/>
                  <a:pt x="2333" y="105"/>
                </a:cubicBezTo>
                <a:cubicBezTo>
                  <a:pt x="2385" y="120"/>
                  <a:pt x="2475" y="119"/>
                  <a:pt x="2528" y="90"/>
                </a:cubicBezTo>
                <a:cubicBezTo>
                  <a:pt x="2545" y="80"/>
                  <a:pt x="2588" y="45"/>
                  <a:pt x="2610" y="38"/>
                </a:cubicBezTo>
                <a:cubicBezTo>
                  <a:pt x="2646" y="25"/>
                  <a:pt x="2684" y="18"/>
                  <a:pt x="2722" y="8"/>
                </a:cubicBezTo>
                <a:cubicBezTo>
                  <a:pt x="2729" y="5"/>
                  <a:pt x="2736" y="2"/>
                  <a:pt x="2744" y="0"/>
                </a:cubicBezTo>
                <a:cubicBezTo>
                  <a:pt x="2794" y="10"/>
                  <a:pt x="2796" y="29"/>
                  <a:pt x="2842" y="60"/>
                </a:cubicBezTo>
                <a:cubicBezTo>
                  <a:pt x="2849" y="64"/>
                  <a:pt x="2864" y="75"/>
                  <a:pt x="2864" y="75"/>
                </a:cubicBezTo>
                <a:cubicBezTo>
                  <a:pt x="2874" y="90"/>
                  <a:pt x="2876" y="114"/>
                  <a:pt x="2894" y="120"/>
                </a:cubicBezTo>
                <a:cubicBezTo>
                  <a:pt x="2938" y="134"/>
                  <a:pt x="2976" y="157"/>
                  <a:pt x="3021" y="172"/>
                </a:cubicBezTo>
                <a:cubicBezTo>
                  <a:pt x="3031" y="169"/>
                  <a:pt x="3040" y="163"/>
                  <a:pt x="3051" y="165"/>
                </a:cubicBezTo>
                <a:cubicBezTo>
                  <a:pt x="3066" y="166"/>
                  <a:pt x="3096" y="180"/>
                  <a:pt x="3096" y="180"/>
                </a:cubicBezTo>
                <a:cubicBezTo>
                  <a:pt x="3130" y="231"/>
                  <a:pt x="3144" y="293"/>
                  <a:pt x="3208" y="314"/>
                </a:cubicBezTo>
                <a:cubicBezTo>
                  <a:pt x="3231" y="330"/>
                  <a:pt x="3241" y="355"/>
                  <a:pt x="3268" y="367"/>
                </a:cubicBezTo>
                <a:cubicBezTo>
                  <a:pt x="3317" y="388"/>
                  <a:pt x="3339" y="391"/>
                  <a:pt x="3387" y="419"/>
                </a:cubicBezTo>
                <a:cubicBezTo>
                  <a:pt x="3400" y="469"/>
                  <a:pt x="3417" y="464"/>
                  <a:pt x="3470" y="471"/>
                </a:cubicBezTo>
                <a:cubicBezTo>
                  <a:pt x="3497" y="481"/>
                  <a:pt x="3515" y="488"/>
                  <a:pt x="3544" y="479"/>
                </a:cubicBezTo>
                <a:cubicBezTo>
                  <a:pt x="3599" y="485"/>
                  <a:pt x="3654" y="495"/>
                  <a:pt x="3709" y="509"/>
                </a:cubicBezTo>
                <a:cubicBezTo>
                  <a:pt x="3724" y="512"/>
                  <a:pt x="3738" y="519"/>
                  <a:pt x="3754" y="524"/>
                </a:cubicBezTo>
                <a:cubicBezTo>
                  <a:pt x="3761" y="526"/>
                  <a:pt x="3776" y="531"/>
                  <a:pt x="3776" y="531"/>
                </a:cubicBezTo>
                <a:cubicBezTo>
                  <a:pt x="3805" y="550"/>
                  <a:pt x="3831" y="557"/>
                  <a:pt x="3866" y="569"/>
                </a:cubicBezTo>
                <a:cubicBezTo>
                  <a:pt x="3873" y="571"/>
                  <a:pt x="3888" y="576"/>
                  <a:pt x="3888" y="576"/>
                </a:cubicBezTo>
                <a:cubicBezTo>
                  <a:pt x="3910" y="590"/>
                  <a:pt x="3915" y="591"/>
                  <a:pt x="3933" y="613"/>
                </a:cubicBezTo>
                <a:cubicBezTo>
                  <a:pt x="3938" y="620"/>
                  <a:pt x="3940" y="630"/>
                  <a:pt x="3948" y="636"/>
                </a:cubicBezTo>
                <a:cubicBezTo>
                  <a:pt x="3966" y="650"/>
                  <a:pt x="4039" y="662"/>
                  <a:pt x="4053" y="666"/>
                </a:cubicBezTo>
                <a:cubicBezTo>
                  <a:pt x="4087" y="675"/>
                  <a:pt x="4110" y="692"/>
                  <a:pt x="4143" y="703"/>
                </a:cubicBezTo>
                <a:cubicBezTo>
                  <a:pt x="4217" y="697"/>
                  <a:pt x="4279" y="693"/>
                  <a:pt x="4352" y="711"/>
                </a:cubicBezTo>
                <a:cubicBezTo>
                  <a:pt x="4404" y="723"/>
                  <a:pt x="4509" y="748"/>
                  <a:pt x="4509" y="748"/>
                </a:cubicBezTo>
                <a:cubicBezTo>
                  <a:pt x="4608" y="736"/>
                  <a:pt x="4707" y="703"/>
                  <a:pt x="4808" y="703"/>
                </a:cubicBezTo>
              </a:path>
            </a:pathLst>
          </a:custGeom>
          <a:noFill/>
          <a:ln w="57150" cap="flat" cmpd="sng">
            <a:solidFill>
              <a:srgbClr val="FFFF00"/>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622615" name="Rectangle 23"/>
          <p:cNvSpPr>
            <a:spLocks noChangeArrowheads="1"/>
          </p:cNvSpPr>
          <p:nvPr/>
        </p:nvSpPr>
        <p:spPr bwMode="auto">
          <a:xfrm>
            <a:off x="3894138" y="4116388"/>
            <a:ext cx="1971675" cy="569912"/>
          </a:xfrm>
          <a:prstGeom prst="rect">
            <a:avLst/>
          </a:prstGeom>
          <a:solidFill>
            <a:srgbClr val="1039BD"/>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67594" name="Text Box 24"/>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67595" name="Text Box 25"/>
          <p:cNvSpPr txBox="1">
            <a:spLocks noChangeArrowheads="1"/>
          </p:cNvSpPr>
          <p:nvPr/>
        </p:nvSpPr>
        <p:spPr bwMode="auto">
          <a:xfrm>
            <a:off x="8597900" y="6403975"/>
            <a:ext cx="323850"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1800" b="1">
                <a:solidFill>
                  <a:schemeClr val="tx1"/>
                </a:solidFill>
              </a:rPr>
              <a:t>6</a:t>
            </a:r>
            <a:endParaRPr lang="en-US" sz="2000">
              <a:solidFill>
                <a:srgbClr val="FFA27C"/>
              </a:solidFill>
              <a:latin typeface="B VAG Rounded Bold" charset="0"/>
            </a:endParaRPr>
          </a:p>
        </p:txBody>
      </p:sp>
      <p:sp>
        <p:nvSpPr>
          <p:cNvPr id="622618" name="Rectangle 26"/>
          <p:cNvSpPr>
            <a:spLocks noChangeArrowheads="1"/>
          </p:cNvSpPr>
          <p:nvPr/>
        </p:nvSpPr>
        <p:spPr bwMode="auto">
          <a:xfrm>
            <a:off x="8075613" y="6532563"/>
            <a:ext cx="339725" cy="268287"/>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32</a:t>
            </a:r>
          </a:p>
        </p:txBody>
      </p:sp>
      <p:sp>
        <p:nvSpPr>
          <p:cNvPr id="622619" name="Text Box 27"/>
          <p:cNvSpPr txBox="1">
            <a:spLocks noChangeArrowheads="1"/>
          </p:cNvSpPr>
          <p:nvPr/>
        </p:nvSpPr>
        <p:spPr bwMode="auto">
          <a:xfrm>
            <a:off x="1765300" y="0"/>
            <a:ext cx="5668963" cy="336550"/>
          </a:xfrm>
          <a:prstGeom prst="rect">
            <a:avLst/>
          </a:prstGeom>
          <a:noFill/>
          <a:ln w="12700">
            <a:noFill/>
            <a:miter lim="800000"/>
            <a:headEnd/>
            <a:tailEnd/>
          </a:ln>
          <a:effectLst>
            <a:outerShdw blurRad="63500" dist="71842" dir="2700000" algn="ctr" rotWithShape="0">
              <a:srgbClr val="000000">
                <a:alpha val="74998"/>
              </a:srgbClr>
            </a:outerShdw>
          </a:effectLst>
        </p:spPr>
        <p:txBody>
          <a:bodyPr>
            <a:spAutoFit/>
          </a:bodyPr>
          <a:lstStyle/>
          <a:p>
            <a:pPr>
              <a:spcBef>
                <a:spcPct val="50000"/>
              </a:spcBef>
              <a:defRPr/>
            </a:pPr>
            <a:r>
              <a:rPr lang="en-US" sz="1600" b="1">
                <a:solidFill>
                  <a:schemeClr val="tx1"/>
                </a:solidFill>
                <a:ea typeface="+mn-ea"/>
                <a:cs typeface="+mn-cs"/>
              </a:rPr>
              <a:t>1 Movu 6:14-38;  Mt. 21:12-23</a:t>
            </a:r>
          </a:p>
        </p:txBody>
      </p:sp>
      <p:sp>
        <p:nvSpPr>
          <p:cNvPr id="67598" name="Text Box 28"/>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b="1">
                <a:solidFill>
                  <a:schemeClr val="tx1"/>
                </a:solidFill>
                <a:latin typeface="Arial" charset="0"/>
              </a:rPr>
              <a:t>Handbook pg. 32-37</a:t>
            </a:r>
          </a:p>
        </p:txBody>
      </p:sp>
      <p:pic>
        <p:nvPicPr>
          <p:cNvPr id="622621" name="Picture 29"/>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06825" y="3303588"/>
            <a:ext cx="2279650" cy="1825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sp>
        <p:nvSpPr>
          <p:cNvPr id="622622" name="Text Box 30"/>
          <p:cNvSpPr txBox="1">
            <a:spLocks noChangeArrowheads="1"/>
          </p:cNvSpPr>
          <p:nvPr/>
        </p:nvSpPr>
        <p:spPr bwMode="auto">
          <a:xfrm>
            <a:off x="3263900" y="5262563"/>
            <a:ext cx="3355975" cy="82232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2400" b="1">
                <a:solidFill>
                  <a:srgbClr val="FFFF00"/>
                </a:solidFill>
                <a:ea typeface="+mn-ea"/>
                <a:cs typeface="+mn-cs"/>
              </a:rPr>
              <a:t>Solomon no Koso “Karirili” Rakothochii</a:t>
            </a:r>
          </a:p>
        </p:txBody>
      </p:sp>
      <p:pic>
        <p:nvPicPr>
          <p:cNvPr id="622623" name="Picture 31"/>
          <p:cNvPicPr>
            <a:picLocks noChangeAspect="1" noChangeArrowheads="1"/>
          </p:cNvPicPr>
          <p:nvPr/>
        </p:nvPicPr>
        <p:blipFill>
          <a:blip r:embed="rId6" cstate="screen">
            <a:extLst>
              <a:ext uri="{28A0092B-C50C-407E-A947-70E740481C1C}">
                <a14:useLocalDpi xmlns:a14="http://schemas.microsoft.com/office/drawing/2010/main"/>
              </a:ext>
            </a:extLst>
          </a:blip>
          <a:srcRect l="19972" t="26277" r="15762" b="12953"/>
          <a:stretch>
            <a:fillRect/>
          </a:stretch>
        </p:blipFill>
        <p:spPr bwMode="auto">
          <a:xfrm>
            <a:off x="3746500" y="3275013"/>
            <a:ext cx="2384425" cy="1890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2624" name="Text Box 32"/>
          <p:cNvSpPr txBox="1">
            <a:spLocks noChangeArrowheads="1"/>
          </p:cNvSpPr>
          <p:nvPr/>
        </p:nvSpPr>
        <p:spPr bwMode="auto">
          <a:xfrm>
            <a:off x="2767013" y="5326063"/>
            <a:ext cx="4224337" cy="82232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2400" b="1">
                <a:solidFill>
                  <a:srgbClr val="FFFF00"/>
                </a:solidFill>
                <a:ea typeface="+mn-ea"/>
                <a:cs typeface="+mn-cs"/>
              </a:rPr>
              <a:t>Herod no koso Rakothochii “Kahina” Jisu chilu chii</a:t>
            </a:r>
          </a:p>
        </p:txBody>
      </p:sp>
      <p:graphicFrame>
        <p:nvGraphicFramePr>
          <p:cNvPr id="622625" name="Object 2"/>
          <p:cNvGraphicFramePr>
            <a:graphicFrameLocks noChangeAspect="1"/>
          </p:cNvGraphicFramePr>
          <p:nvPr/>
        </p:nvGraphicFramePr>
        <p:xfrm>
          <a:off x="3554413" y="3152775"/>
          <a:ext cx="3209925" cy="2168525"/>
        </p:xfrm>
        <a:graphic>
          <a:graphicData uri="http://schemas.openxmlformats.org/presentationml/2006/ole">
            <mc:AlternateContent xmlns:mc="http://schemas.openxmlformats.org/markup-compatibility/2006">
              <mc:Choice xmlns:v="urn:schemas-microsoft-com:vml" Requires="v">
                <p:oleObj name="Document" r:id="rId7" imgW="5600000" imgH="3428571" progId="Word.Document.8">
                  <p:embed/>
                </p:oleObj>
              </mc:Choice>
              <mc:Fallback>
                <p:oleObj name="Document" r:id="rId7" imgW="5600000" imgH="3428571" progId="Word.Document.8">
                  <p:embed/>
                  <p:pic>
                    <p:nvPicPr>
                      <p:cNvPr id="0" name="Object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54413" y="3152775"/>
                        <a:ext cx="3209925" cy="21685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22626" name="Text Box 34"/>
          <p:cNvSpPr txBox="1">
            <a:spLocks noChangeArrowheads="1"/>
          </p:cNvSpPr>
          <p:nvPr/>
        </p:nvSpPr>
        <p:spPr bwMode="auto">
          <a:xfrm>
            <a:off x="3140075" y="5318125"/>
            <a:ext cx="3478213" cy="82232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2400" b="1">
                <a:solidFill>
                  <a:srgbClr val="FFFF00"/>
                </a:solidFill>
                <a:ea typeface="+mn-ea"/>
                <a:cs typeface="+mn-cs"/>
              </a:rPr>
              <a:t>Ezhode Muslimtamei zhi Rakothobu</a:t>
            </a:r>
          </a:p>
        </p:txBody>
      </p:sp>
      <p:sp>
        <p:nvSpPr>
          <p:cNvPr id="622627" name="Text Box 35"/>
          <p:cNvSpPr txBox="1">
            <a:spLocks noChangeArrowheads="1"/>
          </p:cNvSpPr>
          <p:nvPr/>
        </p:nvSpPr>
        <p:spPr bwMode="auto">
          <a:xfrm>
            <a:off x="338138" y="1006475"/>
            <a:ext cx="8437562" cy="396875"/>
          </a:xfrm>
          <a:prstGeom prst="rect">
            <a:avLst/>
          </a:prstGeom>
          <a:noFill/>
          <a:ln w="12700">
            <a:noFill/>
            <a:miter lim="800000"/>
            <a:headEnd/>
            <a:tailEnd/>
          </a:ln>
          <a:effectLst>
            <a:outerShdw blurRad="63500" dist="38099" dir="2700000" algn="ctr" rotWithShape="0">
              <a:srgbClr val="888B90">
                <a:alpha val="74998"/>
              </a:srgbClr>
            </a:outerShdw>
          </a:effectLst>
        </p:spPr>
        <p:txBody>
          <a:bodyPr>
            <a:spAutoFit/>
          </a:bodyPr>
          <a:lstStyle/>
          <a:p>
            <a:pPr algn="ctr">
              <a:spcBef>
                <a:spcPct val="50000"/>
              </a:spcBef>
              <a:defRPr/>
            </a:pPr>
            <a:r>
              <a:rPr lang="en-US" sz="2000" b="1">
                <a:solidFill>
                  <a:srgbClr val="0831AD"/>
                </a:solidFill>
                <a:ea typeface="+mn-ea"/>
                <a:cs typeface="+mn-cs"/>
              </a:rPr>
              <a:t>Abraham no Isaak yi Shiila koru Obu…Mt. Moriah…Mt</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22597"/>
                                        </p:tgtEl>
                                        <p:attrNameLst>
                                          <p:attrName>style.visibility</p:attrName>
                                        </p:attrNameLst>
                                      </p:cBhvr>
                                      <p:to>
                                        <p:strVal val="visible"/>
                                      </p:to>
                                    </p:set>
                                    <p:animEffect transition="in" filter="wipe(left)">
                                      <p:cBhvr>
                                        <p:cTn id="7" dur="500"/>
                                        <p:tgtEl>
                                          <p:spTgt spid="622597"/>
                                        </p:tgtEl>
                                      </p:cBhvr>
                                    </p:animEffect>
                                  </p:childTnLst>
                                </p:cTn>
                              </p:par>
                            </p:childTnLst>
                          </p:cTn>
                        </p:par>
                        <p:par>
                          <p:cTn id="8" fill="hold" nodeType="afterGroup">
                            <p:stCondLst>
                              <p:cond delay="500"/>
                            </p:stCondLst>
                            <p:childTnLst>
                              <p:par>
                                <p:cTn id="9" presetID="4" presetClass="entr" presetSubtype="32" fill="hold" grpId="0" nodeType="afterEffect">
                                  <p:stCondLst>
                                    <p:cond delay="100"/>
                                  </p:stCondLst>
                                  <p:childTnLst>
                                    <p:set>
                                      <p:cBhvr>
                                        <p:cTn id="10" dur="1" fill="hold">
                                          <p:stCondLst>
                                            <p:cond delay="0"/>
                                          </p:stCondLst>
                                        </p:cTn>
                                        <p:tgtEl>
                                          <p:spTgt spid="622598">
                                            <p:txEl>
                                              <p:pRg st="0" end="0"/>
                                            </p:txEl>
                                          </p:spTgt>
                                        </p:tgtEl>
                                        <p:attrNameLst>
                                          <p:attrName>style.visibility</p:attrName>
                                        </p:attrNameLst>
                                      </p:cBhvr>
                                      <p:to>
                                        <p:strVal val="visible"/>
                                      </p:to>
                                    </p:set>
                                    <p:animEffect transition="in" filter="box(out)">
                                      <p:cBhvr>
                                        <p:cTn id="11" dur="500"/>
                                        <p:tgtEl>
                                          <p:spTgt spid="622598">
                                            <p:txEl>
                                              <p:pRg st="0" end="0"/>
                                            </p:txEl>
                                          </p:spTgt>
                                        </p:tgtEl>
                                      </p:cBhvr>
                                    </p:animEffect>
                                  </p:childTnLst>
                                </p:cTn>
                              </p:par>
                            </p:childTnLst>
                          </p:cTn>
                        </p:par>
                        <p:par>
                          <p:cTn id="12" fill="hold" nodeType="afterGroup">
                            <p:stCondLst>
                              <p:cond delay="1100"/>
                            </p:stCondLst>
                            <p:childTnLst>
                              <p:par>
                                <p:cTn id="13" presetID="22" presetClass="entr" presetSubtype="8" fill="hold" nodeType="afterEffect">
                                  <p:stCondLst>
                                    <p:cond delay="0"/>
                                  </p:stCondLst>
                                  <p:childTnLst>
                                    <p:set>
                                      <p:cBhvr>
                                        <p:cTn id="14" dur="1" fill="hold">
                                          <p:stCondLst>
                                            <p:cond delay="0"/>
                                          </p:stCondLst>
                                        </p:cTn>
                                        <p:tgtEl>
                                          <p:spTgt spid="622614"/>
                                        </p:tgtEl>
                                        <p:attrNameLst>
                                          <p:attrName>style.visibility</p:attrName>
                                        </p:attrNameLst>
                                      </p:cBhvr>
                                      <p:to>
                                        <p:strVal val="visible"/>
                                      </p:to>
                                    </p:set>
                                    <p:animEffect transition="in" filter="wipe(left)">
                                      <p:cBhvr>
                                        <p:cTn id="15" dur="500"/>
                                        <p:tgtEl>
                                          <p:spTgt spid="62261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622615"/>
                                        </p:tgtEl>
                                        <p:attrNameLst>
                                          <p:attrName>style.visibility</p:attrName>
                                        </p:attrNameLst>
                                      </p:cBhvr>
                                      <p:to>
                                        <p:strVal val="visible"/>
                                      </p:to>
                                    </p:set>
                                    <p:animEffect transition="in" filter="wipe(left)">
                                      <p:cBhvr>
                                        <p:cTn id="20" dur="500"/>
                                        <p:tgtEl>
                                          <p:spTgt spid="62261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par>
                          <p:cTn id="26" fill="hold" nodeType="afterGroup">
                            <p:stCondLst>
                              <p:cond delay="500"/>
                            </p:stCondLst>
                            <p:childTnLst>
                              <p:par>
                                <p:cTn id="27" presetID="22" presetClass="entr" presetSubtype="8" fill="hold" nodeType="afterEffect">
                                  <p:stCondLst>
                                    <p:cond delay="500"/>
                                  </p:stCondLst>
                                  <p:childTnLst>
                                    <p:set>
                                      <p:cBhvr>
                                        <p:cTn id="28" dur="1" fill="hold">
                                          <p:stCondLst>
                                            <p:cond delay="0"/>
                                          </p:stCondLst>
                                        </p:cTn>
                                        <p:tgtEl>
                                          <p:spTgt spid="2"/>
                                        </p:tgtEl>
                                        <p:attrNameLst>
                                          <p:attrName>style.visibility</p:attrName>
                                        </p:attrNameLst>
                                      </p:cBhvr>
                                      <p:to>
                                        <p:strVal val="visible"/>
                                      </p:to>
                                    </p:set>
                                    <p:animEffect transition="in" filter="wipe(left)">
                                      <p:cBhvr>
                                        <p:cTn id="29" dur="500"/>
                                        <p:tgtEl>
                                          <p:spTgt spid="2"/>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3" presetClass="entr" presetSubtype="528"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p:cTn id="34" dur="500" fill="hold"/>
                                        <p:tgtEl>
                                          <p:spTgt spid="6"/>
                                        </p:tgtEl>
                                        <p:attrNameLst>
                                          <p:attrName>ppt_w</p:attrName>
                                        </p:attrNameLst>
                                      </p:cBhvr>
                                      <p:tavLst>
                                        <p:tav tm="0">
                                          <p:val>
                                            <p:fltVal val="0"/>
                                          </p:val>
                                        </p:tav>
                                        <p:tav tm="100000">
                                          <p:val>
                                            <p:strVal val="#ppt_w"/>
                                          </p:val>
                                        </p:tav>
                                      </p:tavLst>
                                    </p:anim>
                                    <p:anim calcmode="lin" valueType="num">
                                      <p:cBhvr>
                                        <p:cTn id="35" dur="500" fill="hold"/>
                                        <p:tgtEl>
                                          <p:spTgt spid="6"/>
                                        </p:tgtEl>
                                        <p:attrNameLst>
                                          <p:attrName>ppt_h</p:attrName>
                                        </p:attrNameLst>
                                      </p:cBhvr>
                                      <p:tavLst>
                                        <p:tav tm="0">
                                          <p:val>
                                            <p:fltVal val="0"/>
                                          </p:val>
                                        </p:tav>
                                        <p:tav tm="100000">
                                          <p:val>
                                            <p:strVal val="#ppt_h"/>
                                          </p:val>
                                        </p:tav>
                                      </p:tavLst>
                                    </p:anim>
                                    <p:anim calcmode="lin" valueType="num">
                                      <p:cBhvr>
                                        <p:cTn id="36" dur="500" fill="hold"/>
                                        <p:tgtEl>
                                          <p:spTgt spid="6"/>
                                        </p:tgtEl>
                                        <p:attrNameLst>
                                          <p:attrName>ppt_x</p:attrName>
                                        </p:attrNameLst>
                                      </p:cBhvr>
                                      <p:tavLst>
                                        <p:tav tm="0">
                                          <p:val>
                                            <p:fltVal val="0.5"/>
                                          </p:val>
                                        </p:tav>
                                        <p:tav tm="100000">
                                          <p:val>
                                            <p:strVal val="#ppt_x"/>
                                          </p:val>
                                        </p:tav>
                                      </p:tavLst>
                                    </p:anim>
                                    <p:anim calcmode="lin" valueType="num">
                                      <p:cBhvr>
                                        <p:cTn id="37" dur="500" fill="hold"/>
                                        <p:tgtEl>
                                          <p:spTgt spid="6"/>
                                        </p:tgtEl>
                                        <p:attrNameLst>
                                          <p:attrName>ppt_y</p:attrName>
                                        </p:attrNameLst>
                                      </p:cBhvr>
                                      <p:tavLst>
                                        <p:tav tm="0">
                                          <p:val>
                                            <p:fltVal val="0.5"/>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622621"/>
                                        </p:tgtEl>
                                        <p:attrNameLst>
                                          <p:attrName>style.visibility</p:attrName>
                                        </p:attrNameLst>
                                      </p:cBhvr>
                                      <p:to>
                                        <p:strVal val="visible"/>
                                      </p:to>
                                    </p:set>
                                    <p:animEffect transition="in" filter="wipe(left)">
                                      <p:cBhvr>
                                        <p:cTn id="42" dur="500"/>
                                        <p:tgtEl>
                                          <p:spTgt spid="622621"/>
                                        </p:tgtEl>
                                      </p:cBhvr>
                                    </p:animEffect>
                                  </p:childTnLst>
                                </p:cTn>
                              </p:par>
                            </p:childTnLst>
                          </p:cTn>
                        </p:par>
                        <p:par>
                          <p:cTn id="43" fill="hold" nodeType="afterGroup">
                            <p:stCondLst>
                              <p:cond delay="500"/>
                            </p:stCondLst>
                            <p:childTnLst>
                              <p:par>
                                <p:cTn id="44" presetID="9" presetClass="entr" presetSubtype="0" fill="hold" grpId="0" nodeType="afterEffect">
                                  <p:stCondLst>
                                    <p:cond delay="0"/>
                                  </p:stCondLst>
                                  <p:childTnLst>
                                    <p:set>
                                      <p:cBhvr>
                                        <p:cTn id="45" dur="1" fill="hold">
                                          <p:stCondLst>
                                            <p:cond delay="0"/>
                                          </p:stCondLst>
                                        </p:cTn>
                                        <p:tgtEl>
                                          <p:spTgt spid="622622"/>
                                        </p:tgtEl>
                                        <p:attrNameLst>
                                          <p:attrName>style.visibility</p:attrName>
                                        </p:attrNameLst>
                                      </p:cBhvr>
                                      <p:to>
                                        <p:strVal val="visible"/>
                                      </p:to>
                                    </p:set>
                                    <p:animEffect transition="in" filter="dissolve">
                                      <p:cBhvr>
                                        <p:cTn id="46" dur="500"/>
                                        <p:tgtEl>
                                          <p:spTgt spid="622622"/>
                                        </p:tgtEl>
                                      </p:cBhvr>
                                    </p:animEffect>
                                  </p:childTnLst>
                                  <p:subTnLst>
                                    <p:set>
                                      <p:cBhvr override="childStyle">
                                        <p:cTn dur="1" fill="hold" display="0" masterRel="nextClick" afterEffect="1"/>
                                        <p:tgtEl>
                                          <p:spTgt spid="622622"/>
                                        </p:tgtEl>
                                        <p:attrNameLst>
                                          <p:attrName>style.visibility</p:attrName>
                                        </p:attrNameLst>
                                      </p:cBhvr>
                                      <p:to>
                                        <p:strVal val="hidden"/>
                                      </p:to>
                                    </p:set>
                                  </p:sub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8" fill="hold" nodeType="clickEffect">
                                  <p:stCondLst>
                                    <p:cond delay="0"/>
                                  </p:stCondLst>
                                  <p:childTnLst>
                                    <p:set>
                                      <p:cBhvr>
                                        <p:cTn id="50" dur="1" fill="hold">
                                          <p:stCondLst>
                                            <p:cond delay="0"/>
                                          </p:stCondLst>
                                        </p:cTn>
                                        <p:tgtEl>
                                          <p:spTgt spid="622623"/>
                                        </p:tgtEl>
                                        <p:attrNameLst>
                                          <p:attrName>style.visibility</p:attrName>
                                        </p:attrNameLst>
                                      </p:cBhvr>
                                      <p:to>
                                        <p:strVal val="visible"/>
                                      </p:to>
                                    </p:set>
                                    <p:animEffect transition="in" filter="wipe(left)">
                                      <p:cBhvr>
                                        <p:cTn id="51" dur="500"/>
                                        <p:tgtEl>
                                          <p:spTgt spid="622623"/>
                                        </p:tgtEl>
                                      </p:cBhvr>
                                    </p:animEffect>
                                  </p:childTnLst>
                                </p:cTn>
                              </p:par>
                            </p:childTnLst>
                          </p:cTn>
                        </p:par>
                        <p:par>
                          <p:cTn id="52" fill="hold" nodeType="afterGroup">
                            <p:stCondLst>
                              <p:cond delay="500"/>
                            </p:stCondLst>
                            <p:childTnLst>
                              <p:par>
                                <p:cTn id="53" presetID="9" presetClass="entr" presetSubtype="0" fill="hold" grpId="0" nodeType="afterEffect">
                                  <p:stCondLst>
                                    <p:cond delay="0"/>
                                  </p:stCondLst>
                                  <p:childTnLst>
                                    <p:set>
                                      <p:cBhvr>
                                        <p:cTn id="54" dur="1" fill="hold">
                                          <p:stCondLst>
                                            <p:cond delay="0"/>
                                          </p:stCondLst>
                                        </p:cTn>
                                        <p:tgtEl>
                                          <p:spTgt spid="622624"/>
                                        </p:tgtEl>
                                        <p:attrNameLst>
                                          <p:attrName>style.visibility</p:attrName>
                                        </p:attrNameLst>
                                      </p:cBhvr>
                                      <p:to>
                                        <p:strVal val="visible"/>
                                      </p:to>
                                    </p:set>
                                    <p:animEffect transition="in" filter="dissolve">
                                      <p:cBhvr>
                                        <p:cTn id="55" dur="500"/>
                                        <p:tgtEl>
                                          <p:spTgt spid="622624"/>
                                        </p:tgtEl>
                                      </p:cBhvr>
                                    </p:animEffect>
                                  </p:childTnLst>
                                  <p:subTnLst>
                                    <p:set>
                                      <p:cBhvr override="childStyle">
                                        <p:cTn dur="1" fill="hold" display="0" masterRel="nextClick" afterEffect="1"/>
                                        <p:tgtEl>
                                          <p:spTgt spid="622624"/>
                                        </p:tgtEl>
                                        <p:attrNameLst>
                                          <p:attrName>style.visibility</p:attrName>
                                        </p:attrNameLst>
                                      </p:cBhvr>
                                      <p:to>
                                        <p:strVal val="hidden"/>
                                      </p:to>
                                    </p:set>
                                  </p:subTnLst>
                                </p:cTn>
                              </p:par>
                            </p:childTnLst>
                          </p:cTn>
                        </p:par>
                      </p:childTnLst>
                    </p:cTn>
                  </p:par>
                  <p:par>
                    <p:cTn id="56" fill="hold" nodeType="clickPar">
                      <p:stCondLst>
                        <p:cond delay="indefinite"/>
                      </p:stCondLst>
                      <p:childTnLst>
                        <p:par>
                          <p:cTn id="57" fill="hold" nodeType="withGroup">
                            <p:stCondLst>
                              <p:cond delay="0"/>
                            </p:stCondLst>
                            <p:childTnLst>
                              <p:par>
                                <p:cTn id="58" presetID="22" presetClass="entr" presetSubtype="8" fill="hold" nodeType="clickEffect">
                                  <p:stCondLst>
                                    <p:cond delay="0"/>
                                  </p:stCondLst>
                                  <p:childTnLst>
                                    <p:set>
                                      <p:cBhvr>
                                        <p:cTn id="59" dur="1" fill="hold">
                                          <p:stCondLst>
                                            <p:cond delay="0"/>
                                          </p:stCondLst>
                                        </p:cTn>
                                        <p:tgtEl>
                                          <p:spTgt spid="622625"/>
                                        </p:tgtEl>
                                        <p:attrNameLst>
                                          <p:attrName>style.visibility</p:attrName>
                                        </p:attrNameLst>
                                      </p:cBhvr>
                                      <p:to>
                                        <p:strVal val="visible"/>
                                      </p:to>
                                    </p:set>
                                    <p:animEffect transition="in" filter="wipe(left)">
                                      <p:cBhvr>
                                        <p:cTn id="60" dur="500"/>
                                        <p:tgtEl>
                                          <p:spTgt spid="622625"/>
                                        </p:tgtEl>
                                      </p:cBhvr>
                                    </p:animEffect>
                                  </p:childTnLst>
                                </p:cTn>
                              </p:par>
                            </p:childTnLst>
                          </p:cTn>
                        </p:par>
                        <p:par>
                          <p:cTn id="61" fill="hold" nodeType="afterGroup">
                            <p:stCondLst>
                              <p:cond delay="500"/>
                            </p:stCondLst>
                            <p:childTnLst>
                              <p:par>
                                <p:cTn id="62" presetID="9" presetClass="entr" presetSubtype="0" fill="hold" grpId="0" nodeType="afterEffect">
                                  <p:stCondLst>
                                    <p:cond delay="0"/>
                                  </p:stCondLst>
                                  <p:childTnLst>
                                    <p:set>
                                      <p:cBhvr>
                                        <p:cTn id="63" dur="1" fill="hold">
                                          <p:stCondLst>
                                            <p:cond delay="0"/>
                                          </p:stCondLst>
                                        </p:cTn>
                                        <p:tgtEl>
                                          <p:spTgt spid="622626"/>
                                        </p:tgtEl>
                                        <p:attrNameLst>
                                          <p:attrName>style.visibility</p:attrName>
                                        </p:attrNameLst>
                                      </p:cBhvr>
                                      <p:to>
                                        <p:strVal val="visible"/>
                                      </p:to>
                                    </p:set>
                                    <p:animEffect transition="in" filter="dissolve">
                                      <p:cBhvr>
                                        <p:cTn id="64" dur="500"/>
                                        <p:tgtEl>
                                          <p:spTgt spid="6226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2597" grpId="0" animBg="1"/>
      <p:bldP spid="622598" grpId="0" build="p" autoUpdateAnimBg="0" advAuto="100"/>
      <p:bldP spid="622615" grpId="0" animBg="1"/>
      <p:bldP spid="622622" grpId="0" autoUpdateAnimBg="0"/>
      <p:bldP spid="622624" grpId="0" autoUpdateAnimBg="0"/>
      <p:bldP spid="622626"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6146" name="Picture 2" descr="Jerusalem from Mt of Olives panorama, df 090101"/>
          <p:cNvPicPr preferRelativeResize="0">
            <a:picLocks noChangeAspect="1" noChangeArrowheads="1"/>
          </p:cNvPicPr>
          <p:nvPr>
            <p:custDataLst>
              <p:tags r:id="rId1"/>
            </p:custDataLst>
          </p:nvPr>
        </p:nvPicPr>
        <p:blipFill>
          <a:blip r:embed="rId4" cstate="screen">
            <a:extLst>
              <a:ext uri="{28A0092B-C50C-407E-A947-70E740481C1C}">
                <a14:useLocalDpi xmlns:a14="http://schemas.microsoft.com/office/drawing/2010/main"/>
              </a:ext>
            </a:extLst>
          </a:blip>
          <a:srcRect t="-426"/>
          <a:stretch>
            <a:fillRect/>
          </a:stretch>
        </p:blipFill>
        <p:spPr bwMode="auto">
          <a:xfrm>
            <a:off x="90488" y="820738"/>
            <a:ext cx="8961437" cy="4494212"/>
          </a:xfrm>
          <a:prstGeom prst="rect">
            <a:avLst/>
          </a:prstGeom>
          <a:noFill/>
          <a:ln w="76200">
            <a:solidFill>
              <a:schemeClr val="accent2"/>
            </a:solidFill>
            <a:miter lim="800000"/>
            <a:headEnd/>
            <a:tailEnd/>
          </a:ln>
          <a:effectLst>
            <a:outerShdw blurRad="63500" dist="68978" dir="4020649" algn="ctr" rotWithShape="0">
              <a:schemeClr val="bg2">
                <a:alpha val="74998"/>
              </a:schemeClr>
            </a:outerShdw>
          </a:effectLst>
        </p:spPr>
      </p:pic>
      <p:sp>
        <p:nvSpPr>
          <p:cNvPr id="646147" name="Rectangle 3"/>
          <p:cNvSpPr>
            <a:spLocks noChangeArrowheads="1"/>
          </p:cNvSpPr>
          <p:nvPr/>
        </p:nvSpPr>
        <p:spPr bwMode="auto">
          <a:xfrm>
            <a:off x="836613" y="280988"/>
            <a:ext cx="7354887" cy="576262"/>
          </a:xfrm>
          <a:prstGeom prst="rect">
            <a:avLst/>
          </a:prstGeom>
          <a:noFill/>
          <a:ln w="76200">
            <a:noFill/>
            <a:miter lim="800000"/>
            <a:headEnd/>
            <a:tailEnd/>
          </a:ln>
          <a:effectLst>
            <a:outerShdw blurRad="63500" dist="38099" dir="2700000" algn="ctr" rotWithShape="0">
              <a:srgbClr val="888B90">
                <a:alpha val="50000"/>
              </a:srgbClr>
            </a:outerShdw>
          </a:effectLst>
        </p:spPr>
        <p:txBody>
          <a:bodyPr lIns="90487" tIns="44450" rIns="90487" bIns="44450">
            <a:spAutoFit/>
          </a:bodyPr>
          <a:lstStyle/>
          <a:p>
            <a:pPr algn="ctr">
              <a:defRPr/>
            </a:pPr>
            <a:r>
              <a:rPr lang="en-US" sz="3200" b="1" dirty="0">
                <a:solidFill>
                  <a:srgbClr val="9DEDF1"/>
                </a:solidFill>
                <a:latin typeface="Arial" pitchFamily="-112" charset="0"/>
                <a:ea typeface="+mn-ea"/>
                <a:cs typeface="+mn-cs"/>
              </a:rPr>
              <a:t>Jerusalem’s Temple Mount Today</a:t>
            </a:r>
          </a:p>
        </p:txBody>
      </p:sp>
      <p:sp>
        <p:nvSpPr>
          <p:cNvPr id="69635" name="Text Box 23"/>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69636" name="Text Box 24"/>
          <p:cNvSpPr txBox="1">
            <a:spLocks noChangeArrowheads="1"/>
          </p:cNvSpPr>
          <p:nvPr/>
        </p:nvSpPr>
        <p:spPr bwMode="auto">
          <a:xfrm>
            <a:off x="8599488" y="6478588"/>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1600" b="1">
                <a:solidFill>
                  <a:schemeClr val="tx1"/>
                </a:solidFill>
              </a:rPr>
              <a:t>1</a:t>
            </a:r>
            <a:endParaRPr lang="en-US" sz="1600">
              <a:solidFill>
                <a:srgbClr val="FFA27C"/>
              </a:solidFill>
              <a:latin typeface="B VAG Rounded Bold" charset="0"/>
            </a:endParaRPr>
          </a:p>
        </p:txBody>
      </p:sp>
      <p:sp>
        <p:nvSpPr>
          <p:cNvPr id="646169" name="Rectangle 25"/>
          <p:cNvSpPr>
            <a:spLocks noChangeArrowheads="1"/>
          </p:cNvSpPr>
          <p:nvPr/>
        </p:nvSpPr>
        <p:spPr bwMode="auto">
          <a:xfrm>
            <a:off x="8120063" y="6543675"/>
            <a:ext cx="40957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32a</a:t>
            </a:r>
          </a:p>
        </p:txBody>
      </p:sp>
      <p:sp>
        <p:nvSpPr>
          <p:cNvPr id="69638" name="Text Box 27"/>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b="1">
                <a:solidFill>
                  <a:schemeClr val="tx1"/>
                </a:solidFill>
                <a:latin typeface="Arial" charset="0"/>
              </a:rPr>
              <a:t>Handbook pg. 32-37</a:t>
            </a:r>
          </a:p>
        </p:txBody>
      </p:sp>
      <p:sp>
        <p:nvSpPr>
          <p:cNvPr id="69639" name="Rectangle 37"/>
          <p:cNvSpPr>
            <a:spLocks noChangeArrowheads="1"/>
          </p:cNvSpPr>
          <p:nvPr/>
        </p:nvSpPr>
        <p:spPr bwMode="auto">
          <a:xfrm>
            <a:off x="71438" y="842963"/>
            <a:ext cx="9072562" cy="4429125"/>
          </a:xfrm>
          <a:prstGeom prst="rect">
            <a:avLst/>
          </a:prstGeom>
          <a:solidFill>
            <a:srgbClr val="000000">
              <a:alpha val="45097"/>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646182" name="Text Box 38"/>
          <p:cNvSpPr txBox="1">
            <a:spLocks noChangeArrowheads="1"/>
          </p:cNvSpPr>
          <p:nvPr/>
        </p:nvSpPr>
        <p:spPr bwMode="auto">
          <a:xfrm>
            <a:off x="6008688" y="2462213"/>
            <a:ext cx="2935287" cy="82232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r">
              <a:spcBef>
                <a:spcPct val="50000"/>
              </a:spcBef>
              <a:defRPr/>
            </a:pPr>
            <a:r>
              <a:rPr lang="en-US" sz="2400" b="1" dirty="0">
                <a:solidFill>
                  <a:srgbClr val="FFFF00"/>
                </a:solidFill>
                <a:latin typeface="Comic Sans MS" pitchFamily="-112" charset="0"/>
                <a:ea typeface="+mn-ea"/>
                <a:cs typeface="+mn-cs"/>
              </a:rPr>
              <a:t>Inside the Dome of the Rock</a:t>
            </a:r>
          </a:p>
        </p:txBody>
      </p:sp>
      <p:pic>
        <p:nvPicPr>
          <p:cNvPr id="646183" name="Picture 39" descr="dome of the rock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44475" y="1558925"/>
            <a:ext cx="5367338" cy="4025900"/>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pic>
        <p:nvPicPr>
          <p:cNvPr id="646179" name="Picture 35" descr="rock of the dome"/>
          <p:cNvPicPr>
            <a:picLocks noChangeAspect="1" noChangeArrowheads="1"/>
          </p:cNvPicPr>
          <p:nvPr/>
        </p:nvPicPr>
        <p:blipFill>
          <a:blip r:embed="rId6"/>
          <a:srcRect/>
          <a:stretch>
            <a:fillRect/>
          </a:stretch>
        </p:blipFill>
        <p:spPr bwMode="auto">
          <a:xfrm>
            <a:off x="4473575" y="3344863"/>
            <a:ext cx="4451350" cy="2871787"/>
          </a:xfrm>
          <a:prstGeom prst="rect">
            <a:avLst/>
          </a:prstGeom>
          <a:noFill/>
          <a:ln w="76200">
            <a:solidFill>
              <a:schemeClr val="accent2"/>
            </a:solidFill>
            <a:miter lim="800000"/>
            <a:headEnd/>
            <a:tailEnd/>
          </a:ln>
          <a:effectLst>
            <a:outerShdw blurRad="63500" dist="117088" dir="2963922" algn="ctr" rotWithShape="0">
              <a:schemeClr val="bg2">
                <a:alpha val="74998"/>
              </a:schemeClr>
            </a:outerShdw>
          </a:effectLst>
        </p:spPr>
      </p:pic>
      <p:sp>
        <p:nvSpPr>
          <p:cNvPr id="646177" name="Text Box 33"/>
          <p:cNvSpPr txBox="1">
            <a:spLocks noChangeArrowheads="1"/>
          </p:cNvSpPr>
          <p:nvPr/>
        </p:nvSpPr>
        <p:spPr bwMode="auto">
          <a:xfrm>
            <a:off x="741363" y="5681663"/>
            <a:ext cx="3478212" cy="82232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400" b="1" dirty="0">
                <a:solidFill>
                  <a:srgbClr val="FFFF00"/>
                </a:solidFill>
                <a:latin typeface="Comic Sans MS" pitchFamily="-112" charset="0"/>
                <a:ea typeface="+mn-ea"/>
                <a:cs typeface="+mn-cs"/>
              </a:rPr>
              <a:t>Dome of the Rock on The Temple Mount</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646183"/>
                                        </p:tgtEl>
                                        <p:attrNameLst>
                                          <p:attrName>style.visibility</p:attrName>
                                        </p:attrNameLst>
                                      </p:cBhvr>
                                      <p:to>
                                        <p:strVal val="visible"/>
                                      </p:to>
                                    </p:set>
                                    <p:animEffect transition="in" filter="fade">
                                      <p:cBhvr>
                                        <p:cTn id="7" dur="1000"/>
                                        <p:tgtEl>
                                          <p:spTgt spid="64618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46177"/>
                                        </p:tgtEl>
                                        <p:attrNameLst>
                                          <p:attrName>style.visibility</p:attrName>
                                        </p:attrNameLst>
                                      </p:cBhvr>
                                      <p:to>
                                        <p:strVal val="visible"/>
                                      </p:to>
                                    </p:set>
                                    <p:animEffect transition="in" filter="fade">
                                      <p:cBhvr>
                                        <p:cTn id="10" dur="1000"/>
                                        <p:tgtEl>
                                          <p:spTgt spid="64617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646179"/>
                                        </p:tgtEl>
                                        <p:attrNameLst>
                                          <p:attrName>style.visibility</p:attrName>
                                        </p:attrNameLst>
                                      </p:cBhvr>
                                      <p:to>
                                        <p:strVal val="visible"/>
                                      </p:to>
                                    </p:set>
                                    <p:animEffect transition="in" filter="fade">
                                      <p:cBhvr>
                                        <p:cTn id="15" dur="1000"/>
                                        <p:tgtEl>
                                          <p:spTgt spid="64617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46182"/>
                                        </p:tgtEl>
                                        <p:attrNameLst>
                                          <p:attrName>style.visibility</p:attrName>
                                        </p:attrNameLst>
                                      </p:cBhvr>
                                      <p:to>
                                        <p:strVal val="visible"/>
                                      </p:to>
                                    </p:set>
                                    <p:animEffect transition="in" filter="fade">
                                      <p:cBhvr>
                                        <p:cTn id="18" dur="1000"/>
                                        <p:tgtEl>
                                          <p:spTgt spid="6461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6182" grpId="0"/>
      <p:bldP spid="64617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ext Box 2"/>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spcBef>
                <a:spcPct val="50000"/>
              </a:spcBef>
            </a:pPr>
            <a:endParaRPr lang="en-US" sz="1600" b="1">
              <a:solidFill>
                <a:schemeClr val="tx1"/>
              </a:solidFill>
            </a:endParaRPr>
          </a:p>
        </p:txBody>
      </p:sp>
      <p:sp>
        <p:nvSpPr>
          <p:cNvPr id="71682" name="Text Box 3"/>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623620" name="Rectangle 4"/>
          <p:cNvSpPr>
            <a:spLocks noChangeArrowheads="1"/>
          </p:cNvSpPr>
          <p:nvPr/>
        </p:nvSpPr>
        <p:spPr bwMode="auto">
          <a:xfrm>
            <a:off x="8078788" y="6532563"/>
            <a:ext cx="339725" cy="268287"/>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33</a:t>
            </a:r>
          </a:p>
        </p:txBody>
      </p:sp>
      <p:sp>
        <p:nvSpPr>
          <p:cNvPr id="623621" name="Text Box 5"/>
          <p:cNvSpPr txBox="1">
            <a:spLocks noChangeArrowheads="1"/>
          </p:cNvSpPr>
          <p:nvPr/>
        </p:nvSpPr>
        <p:spPr bwMode="auto">
          <a:xfrm>
            <a:off x="1765300" y="0"/>
            <a:ext cx="5668963" cy="336550"/>
          </a:xfrm>
          <a:prstGeom prst="rect">
            <a:avLst/>
          </a:prstGeom>
          <a:noFill/>
          <a:ln w="12700">
            <a:noFill/>
            <a:miter lim="800000"/>
            <a:headEnd/>
            <a:tailEnd/>
          </a:ln>
          <a:effectLst>
            <a:outerShdw blurRad="63500" dist="71842" dir="2700000" algn="ctr" rotWithShape="0">
              <a:srgbClr val="000000">
                <a:alpha val="74998"/>
              </a:srgbClr>
            </a:outerShdw>
          </a:effectLst>
        </p:spPr>
        <p:txBody>
          <a:bodyPr>
            <a:spAutoFit/>
          </a:bodyPr>
          <a:lstStyle/>
          <a:p>
            <a:pPr>
              <a:spcBef>
                <a:spcPct val="50000"/>
              </a:spcBef>
              <a:defRPr/>
            </a:pPr>
            <a:r>
              <a:rPr lang="en-US" sz="1600" b="1">
                <a:solidFill>
                  <a:schemeClr val="tx1"/>
                </a:solidFill>
                <a:ea typeface="+mn-ea"/>
                <a:cs typeface="+mn-cs"/>
              </a:rPr>
              <a:t>1 Movu 6:14-38</a:t>
            </a:r>
          </a:p>
        </p:txBody>
      </p:sp>
      <p:sp>
        <p:nvSpPr>
          <p:cNvPr id="71685" name="Text Box 6"/>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b="1">
                <a:solidFill>
                  <a:schemeClr val="tx1"/>
                </a:solidFill>
                <a:latin typeface="Arial" charset="0"/>
              </a:rPr>
              <a:t>Handbook pg. 32-37</a:t>
            </a:r>
          </a:p>
        </p:txBody>
      </p:sp>
      <p:pic>
        <p:nvPicPr>
          <p:cNvPr id="623623" name="Picture 7" descr="Western Wall at Sukkot2, df 100301"/>
          <p:cNvPicPr preferRelativeResize="0">
            <a:picLocks noChangeAspect="1" noChangeArrowheads="1"/>
          </p:cNvPicPr>
          <p:nvPr>
            <p:custDataLst>
              <p:tags r:id="rId1"/>
            </p:custDataLst>
          </p:nvPr>
        </p:nvPicPr>
        <p:blipFill>
          <a:blip r:embed="rId5"/>
          <a:srcRect/>
          <a:stretch>
            <a:fillRect/>
          </a:stretch>
        </p:blipFill>
        <p:spPr bwMode="auto">
          <a:xfrm>
            <a:off x="577850" y="541338"/>
            <a:ext cx="7927975" cy="5683250"/>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grpSp>
        <p:nvGrpSpPr>
          <p:cNvPr id="71687" name="Group 8"/>
          <p:cNvGrpSpPr>
            <a:grpSpLocks/>
          </p:cNvGrpSpPr>
          <p:nvPr/>
        </p:nvGrpSpPr>
        <p:grpSpPr bwMode="auto">
          <a:xfrm>
            <a:off x="8018463" y="3449638"/>
            <a:ext cx="1125537" cy="1843087"/>
            <a:chOff x="5051" y="2165"/>
            <a:chExt cx="618" cy="1161"/>
          </a:xfrm>
        </p:grpSpPr>
        <p:grpSp>
          <p:nvGrpSpPr>
            <p:cNvPr id="71691" name="Group 9"/>
            <p:cNvGrpSpPr>
              <a:grpSpLocks/>
            </p:cNvGrpSpPr>
            <p:nvPr/>
          </p:nvGrpSpPr>
          <p:grpSpPr bwMode="auto">
            <a:xfrm>
              <a:off x="5051" y="2165"/>
              <a:ext cx="618" cy="1161"/>
              <a:chOff x="5051" y="2165"/>
              <a:chExt cx="618" cy="1161"/>
            </a:xfrm>
          </p:grpSpPr>
          <p:sp>
            <p:nvSpPr>
              <p:cNvPr id="71693" name="Freeform 10"/>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71694" name="AutoShape 11"/>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71695" name="Rectangle 12"/>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71696" name="Line 13"/>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1697" name="Rectangle 14"/>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71698" name="Rectangle 15"/>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71699" name="Line 16"/>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1700" name="Line 17"/>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1701" name="Line 18"/>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1702" name="Line 19"/>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1703" name="Line 20"/>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1704" name="Line 21"/>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1705" name="Line 22"/>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1706" name="Line 23"/>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1707" name="Line 24"/>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1708" name="Line 25"/>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1709" name="Rectangle 26"/>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MOVUCHILU</a:t>
                </a:r>
              </a:p>
            </p:txBody>
          </p:sp>
        </p:grpSp>
        <p:sp>
          <p:nvSpPr>
            <p:cNvPr id="71692" name="Rectangle 27"/>
            <p:cNvSpPr>
              <a:spLocks noChangeArrowheads="1"/>
            </p:cNvSpPr>
            <p:nvPr/>
          </p:nvSpPr>
          <p:spPr bwMode="auto">
            <a:xfrm>
              <a:off x="5139" y="2267"/>
              <a:ext cx="34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623644" name="Rectangle 28"/>
          <p:cNvSpPr>
            <a:spLocks noChangeArrowheads="1"/>
          </p:cNvSpPr>
          <p:nvPr/>
        </p:nvSpPr>
        <p:spPr bwMode="auto">
          <a:xfrm>
            <a:off x="1330325" y="5708650"/>
            <a:ext cx="6640513" cy="454025"/>
          </a:xfrm>
          <a:prstGeom prst="rect">
            <a:avLst/>
          </a:prstGeom>
          <a:noFill/>
          <a:ln w="762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defRPr/>
            </a:pPr>
            <a:r>
              <a:rPr lang="en-US" sz="2400" b="1">
                <a:solidFill>
                  <a:srgbClr val="FFF814"/>
                </a:solidFill>
              </a:rPr>
              <a:t>Temple Mount zhii Chinghikolopei Chiivo</a:t>
            </a:r>
            <a:endParaRPr lang="en-US" sz="2800" b="1">
              <a:solidFill>
                <a:srgbClr val="FFF814"/>
              </a:solidFill>
            </a:endParaRPr>
          </a:p>
        </p:txBody>
      </p:sp>
      <p:pic>
        <p:nvPicPr>
          <p:cNvPr id="623645" name="Picture 29" descr="Men praying at Western Wall, tb n010200 sr"/>
          <p:cNvPicPr preferRelativeResize="0">
            <a:picLocks noChangeAspect="1" noChangeArrowheads="1"/>
          </p:cNvPicPr>
          <p:nvPr>
            <p:custDataLst>
              <p:tags r:id="rId2"/>
            </p:custDataLst>
          </p:nvPr>
        </p:nvPicPr>
        <p:blipFill>
          <a:blip r:embed="rId6" cstate="screen">
            <a:extLst>
              <a:ext uri="{28A0092B-C50C-407E-A947-70E740481C1C}">
                <a14:useLocalDpi xmlns:a14="http://schemas.microsoft.com/office/drawing/2010/main"/>
              </a:ext>
            </a:extLst>
          </a:blip>
          <a:srcRect/>
          <a:stretch>
            <a:fillRect/>
          </a:stretch>
        </p:blipFill>
        <p:spPr bwMode="auto">
          <a:xfrm>
            <a:off x="828675" y="815975"/>
            <a:ext cx="3579813" cy="2686050"/>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71690" name="Text Box 30"/>
          <p:cNvSpPr txBox="1">
            <a:spLocks noChangeArrowheads="1"/>
          </p:cNvSpPr>
          <p:nvPr/>
        </p:nvSpPr>
        <p:spPr bwMode="auto">
          <a:xfrm>
            <a:off x="8669338" y="6384925"/>
            <a:ext cx="258762"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spcBef>
                <a:spcPct val="50000"/>
              </a:spcBef>
            </a:pPr>
            <a:r>
              <a:rPr lang="en-US" sz="1800" b="1">
                <a:solidFill>
                  <a:schemeClr val="tx1"/>
                </a:solidFill>
              </a:rPr>
              <a:t>1</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623644"/>
                                        </p:tgtEl>
                                        <p:attrNameLst>
                                          <p:attrName>style.visibility</p:attrName>
                                        </p:attrNameLst>
                                      </p:cBhvr>
                                      <p:to>
                                        <p:strVal val="visible"/>
                                      </p:to>
                                    </p:set>
                                    <p:anim calcmode="lin" valueType="num">
                                      <p:cBhvr>
                                        <p:cTn id="7" dur="500" fill="hold"/>
                                        <p:tgtEl>
                                          <p:spTgt spid="623644"/>
                                        </p:tgtEl>
                                        <p:attrNameLst>
                                          <p:attrName>ppt_w</p:attrName>
                                        </p:attrNameLst>
                                      </p:cBhvr>
                                      <p:tavLst>
                                        <p:tav tm="0">
                                          <p:val>
                                            <p:fltVal val="0"/>
                                          </p:val>
                                        </p:tav>
                                        <p:tav tm="100000">
                                          <p:val>
                                            <p:strVal val="#ppt_w"/>
                                          </p:val>
                                        </p:tav>
                                      </p:tavLst>
                                    </p:anim>
                                    <p:anim calcmode="lin" valueType="num">
                                      <p:cBhvr>
                                        <p:cTn id="8" dur="500" fill="hold"/>
                                        <p:tgtEl>
                                          <p:spTgt spid="623644"/>
                                        </p:tgtEl>
                                        <p:attrNameLst>
                                          <p:attrName>ppt_h</p:attrName>
                                        </p:attrNameLst>
                                      </p:cBhvr>
                                      <p:tavLst>
                                        <p:tav tm="0">
                                          <p:val>
                                            <p:fltVal val="0"/>
                                          </p:val>
                                        </p:tav>
                                        <p:tav tm="100000">
                                          <p:val>
                                            <p:strVal val="#ppt_h"/>
                                          </p:val>
                                        </p:tav>
                                      </p:tavLst>
                                    </p:anim>
                                    <p:anim calcmode="lin" valueType="num">
                                      <p:cBhvr>
                                        <p:cTn id="9" dur="500" fill="hold"/>
                                        <p:tgtEl>
                                          <p:spTgt spid="623644"/>
                                        </p:tgtEl>
                                        <p:attrNameLst>
                                          <p:attrName>ppt_x</p:attrName>
                                        </p:attrNameLst>
                                      </p:cBhvr>
                                      <p:tavLst>
                                        <p:tav tm="0">
                                          <p:val>
                                            <p:fltVal val="0.5"/>
                                          </p:val>
                                        </p:tav>
                                        <p:tav tm="100000">
                                          <p:val>
                                            <p:strVal val="#ppt_x"/>
                                          </p:val>
                                        </p:tav>
                                      </p:tavLst>
                                    </p:anim>
                                    <p:anim calcmode="lin" valueType="num">
                                      <p:cBhvr>
                                        <p:cTn id="10" dur="500" fill="hold"/>
                                        <p:tgtEl>
                                          <p:spTgt spid="623644"/>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272" fill="hold" grpId="0" nodeType="clickEffect">
                                  <p:stCondLst>
                                    <p:cond delay="0"/>
                                  </p:stCondLst>
                                  <p:childTnLst>
                                    <p:set>
                                      <p:cBhvr>
                                        <p:cTn id="14" dur="1" fill="hold">
                                          <p:stCondLst>
                                            <p:cond delay="0"/>
                                          </p:stCondLst>
                                        </p:cTn>
                                        <p:tgtEl>
                                          <p:spTgt spid="623645"/>
                                        </p:tgtEl>
                                        <p:attrNameLst>
                                          <p:attrName>style.visibility</p:attrName>
                                        </p:attrNameLst>
                                      </p:cBhvr>
                                      <p:to>
                                        <p:strVal val="visible"/>
                                      </p:to>
                                    </p:set>
                                    <p:anim calcmode="lin" valueType="num">
                                      <p:cBhvr>
                                        <p:cTn id="15" dur="500" fill="hold"/>
                                        <p:tgtEl>
                                          <p:spTgt spid="623645"/>
                                        </p:tgtEl>
                                        <p:attrNameLst>
                                          <p:attrName>ppt_w</p:attrName>
                                        </p:attrNameLst>
                                      </p:cBhvr>
                                      <p:tavLst>
                                        <p:tav tm="0">
                                          <p:val>
                                            <p:strVal val="2/3*#ppt_w"/>
                                          </p:val>
                                        </p:tav>
                                        <p:tav tm="100000">
                                          <p:val>
                                            <p:strVal val="#ppt_w"/>
                                          </p:val>
                                        </p:tav>
                                      </p:tavLst>
                                    </p:anim>
                                    <p:anim calcmode="lin" valueType="num">
                                      <p:cBhvr>
                                        <p:cTn id="16" dur="500" fill="hold"/>
                                        <p:tgtEl>
                                          <p:spTgt spid="623645"/>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3644" grpId="0" autoUpdateAnimBg="0"/>
      <p:bldP spid="623645" grpId="0" animBg="1"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42" name="Picture 2" descr="Jerusalem from Mt of Olives panorama, df 090101"/>
          <p:cNvPicPr preferRelativeResize="0">
            <a:picLocks noChangeAspect="1" noChangeArrowheads="1"/>
          </p:cNvPicPr>
          <p:nvPr>
            <p:custDataLst>
              <p:tags r:id="rId1"/>
            </p:custDataLst>
          </p:nvPr>
        </p:nvPicPr>
        <p:blipFill>
          <a:blip r:embed="rId4" cstate="screen">
            <a:extLst>
              <a:ext uri="{28A0092B-C50C-407E-A947-70E740481C1C}">
                <a14:useLocalDpi xmlns:a14="http://schemas.microsoft.com/office/drawing/2010/main"/>
              </a:ext>
            </a:extLst>
          </a:blip>
          <a:srcRect t="-217"/>
          <a:stretch>
            <a:fillRect/>
          </a:stretch>
        </p:blipFill>
        <p:spPr bwMode="auto">
          <a:xfrm>
            <a:off x="174625" y="1211263"/>
            <a:ext cx="8969375" cy="4484687"/>
          </a:xfrm>
          <a:prstGeom prst="rect">
            <a:avLst/>
          </a:prstGeom>
          <a:noFill/>
          <a:ln w="76200">
            <a:solidFill>
              <a:schemeClr val="accent2"/>
            </a:solidFill>
            <a:miter lim="800000"/>
            <a:headEnd/>
            <a:tailEnd/>
          </a:ln>
          <a:effectLst>
            <a:outerShdw blurRad="63500" dist="68978" dir="4020649" algn="ctr" rotWithShape="0">
              <a:schemeClr val="bg2">
                <a:alpha val="74998"/>
              </a:schemeClr>
            </a:outerShdw>
          </a:effectLst>
        </p:spPr>
      </p:pic>
      <p:sp>
        <p:nvSpPr>
          <p:cNvPr id="624677" name="Rectangle 37"/>
          <p:cNvSpPr>
            <a:spLocks noChangeArrowheads="1"/>
          </p:cNvSpPr>
          <p:nvPr/>
        </p:nvSpPr>
        <p:spPr bwMode="auto">
          <a:xfrm>
            <a:off x="50800" y="1182688"/>
            <a:ext cx="9093200" cy="1257300"/>
          </a:xfrm>
          <a:prstGeom prst="rect">
            <a:avLst/>
          </a:prstGeom>
          <a:solidFill>
            <a:schemeClr val="bg2">
              <a:alpha val="50195"/>
            </a:scheme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73731" name="Text Box 3"/>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grpSp>
        <p:nvGrpSpPr>
          <p:cNvPr id="73732" name="Group 4"/>
          <p:cNvGrpSpPr>
            <a:grpSpLocks/>
          </p:cNvGrpSpPr>
          <p:nvPr/>
        </p:nvGrpSpPr>
        <p:grpSpPr bwMode="auto">
          <a:xfrm>
            <a:off x="8018463" y="3436938"/>
            <a:ext cx="1125537" cy="1843087"/>
            <a:chOff x="5051" y="2165"/>
            <a:chExt cx="618" cy="1161"/>
          </a:xfrm>
        </p:grpSpPr>
        <p:grpSp>
          <p:nvGrpSpPr>
            <p:cNvPr id="73746" name="Group 5"/>
            <p:cNvGrpSpPr>
              <a:grpSpLocks/>
            </p:cNvGrpSpPr>
            <p:nvPr/>
          </p:nvGrpSpPr>
          <p:grpSpPr bwMode="auto">
            <a:xfrm>
              <a:off x="5051" y="2165"/>
              <a:ext cx="618" cy="1161"/>
              <a:chOff x="5051" y="2165"/>
              <a:chExt cx="618" cy="1161"/>
            </a:xfrm>
          </p:grpSpPr>
          <p:sp>
            <p:nvSpPr>
              <p:cNvPr id="73748" name="Freeform 6"/>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73749" name="AutoShape 7"/>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73750" name="Rectangle 8"/>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73751" name="Line 9"/>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3752" name="Rectangle 10"/>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73753" name="Rectangle 11"/>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73754" name="Line 12"/>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3755" name="Line 13"/>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3756" name="Line 14"/>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3757" name="Line 15"/>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3758" name="Line 16"/>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3759" name="Line 17"/>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3760" name="Line 18"/>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3761" name="Line 19"/>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3762" name="Line 20"/>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3763" name="Line 21"/>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3764" name="Rectangle 22"/>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MOVUCHILU</a:t>
                </a:r>
              </a:p>
            </p:txBody>
          </p:sp>
        </p:grpSp>
        <p:sp>
          <p:nvSpPr>
            <p:cNvPr id="73747" name="Rectangle 23"/>
            <p:cNvSpPr>
              <a:spLocks noChangeArrowheads="1"/>
            </p:cNvSpPr>
            <p:nvPr/>
          </p:nvSpPr>
          <p:spPr bwMode="auto">
            <a:xfrm>
              <a:off x="5139" y="2267"/>
              <a:ext cx="34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624664" name="Rectangle 24"/>
          <p:cNvSpPr>
            <a:spLocks noChangeArrowheads="1"/>
          </p:cNvSpPr>
          <p:nvPr/>
        </p:nvSpPr>
        <p:spPr bwMode="auto">
          <a:xfrm>
            <a:off x="8081963" y="6529388"/>
            <a:ext cx="339725" cy="268287"/>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34</a:t>
            </a:r>
          </a:p>
        </p:txBody>
      </p:sp>
      <p:sp>
        <p:nvSpPr>
          <p:cNvPr id="624665" name="Text Box 25"/>
          <p:cNvSpPr txBox="1">
            <a:spLocks noChangeArrowheads="1"/>
          </p:cNvSpPr>
          <p:nvPr/>
        </p:nvSpPr>
        <p:spPr bwMode="auto">
          <a:xfrm>
            <a:off x="1765300" y="0"/>
            <a:ext cx="5668963" cy="336550"/>
          </a:xfrm>
          <a:prstGeom prst="rect">
            <a:avLst/>
          </a:prstGeom>
          <a:noFill/>
          <a:ln w="12700">
            <a:noFill/>
            <a:miter lim="800000"/>
            <a:headEnd/>
            <a:tailEnd/>
          </a:ln>
          <a:effectLst>
            <a:outerShdw blurRad="63500" dist="71842" dir="2700000" algn="ctr" rotWithShape="0">
              <a:srgbClr val="000000">
                <a:alpha val="74998"/>
              </a:srgbClr>
            </a:outerShdw>
          </a:effectLst>
        </p:spPr>
        <p:txBody>
          <a:bodyPr>
            <a:spAutoFit/>
          </a:bodyPr>
          <a:lstStyle/>
          <a:p>
            <a:pPr>
              <a:spcBef>
                <a:spcPct val="50000"/>
              </a:spcBef>
              <a:defRPr/>
            </a:pPr>
            <a:r>
              <a:rPr lang="en-US" sz="1600" b="1">
                <a:solidFill>
                  <a:schemeClr val="tx1"/>
                </a:solidFill>
                <a:ea typeface="+mn-ea"/>
                <a:cs typeface="+mn-cs"/>
              </a:rPr>
              <a:t>1 Movu 6:14-38</a:t>
            </a:r>
          </a:p>
        </p:txBody>
      </p:sp>
      <p:sp>
        <p:nvSpPr>
          <p:cNvPr id="73735" name="Text Box 26"/>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b="1">
                <a:solidFill>
                  <a:schemeClr val="tx1"/>
                </a:solidFill>
                <a:latin typeface="Arial" charset="0"/>
              </a:rPr>
              <a:t>Handbook pg. 32-37</a:t>
            </a:r>
          </a:p>
        </p:txBody>
      </p:sp>
      <p:pic>
        <p:nvPicPr>
          <p:cNvPr id="624667" name="Picture 27"/>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4025" y="4305300"/>
            <a:ext cx="1944688" cy="1557338"/>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pic>
        <p:nvPicPr>
          <p:cNvPr id="624668" name="Picture 28"/>
          <p:cNvPicPr>
            <a:picLocks noChangeAspect="1" noChangeArrowheads="1"/>
          </p:cNvPicPr>
          <p:nvPr/>
        </p:nvPicPr>
        <p:blipFill>
          <a:blip r:embed="rId6" cstate="screen">
            <a:extLst>
              <a:ext uri="{28A0092B-C50C-407E-A947-70E740481C1C}">
                <a14:useLocalDpi xmlns:a14="http://schemas.microsoft.com/office/drawing/2010/main"/>
              </a:ext>
            </a:extLst>
          </a:blip>
          <a:srcRect l="19972" t="26277" r="15762" b="12953"/>
          <a:stretch>
            <a:fillRect/>
          </a:stretch>
        </p:blipFill>
        <p:spPr bwMode="auto">
          <a:xfrm>
            <a:off x="3487738" y="4592638"/>
            <a:ext cx="2171700" cy="1538287"/>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p:spPr>
      </p:pic>
      <p:sp>
        <p:nvSpPr>
          <p:cNvPr id="73738" name="Text Box 29"/>
          <p:cNvSpPr txBox="1">
            <a:spLocks noChangeArrowheads="1"/>
          </p:cNvSpPr>
          <p:nvPr/>
        </p:nvSpPr>
        <p:spPr bwMode="auto">
          <a:xfrm>
            <a:off x="8669338" y="6384925"/>
            <a:ext cx="258762"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spcBef>
                <a:spcPct val="50000"/>
              </a:spcBef>
            </a:pPr>
            <a:r>
              <a:rPr lang="en-US" sz="1800" b="1">
                <a:solidFill>
                  <a:schemeClr val="tx1"/>
                </a:solidFill>
              </a:rPr>
              <a:t>6</a:t>
            </a:r>
          </a:p>
        </p:txBody>
      </p:sp>
      <p:sp>
        <p:nvSpPr>
          <p:cNvPr id="624670" name="AutoShape 30"/>
          <p:cNvSpPr>
            <a:spLocks noChangeArrowheads="1"/>
          </p:cNvSpPr>
          <p:nvPr/>
        </p:nvSpPr>
        <p:spPr bwMode="auto">
          <a:xfrm>
            <a:off x="676275" y="2652713"/>
            <a:ext cx="5800725" cy="1462087"/>
          </a:xfrm>
          <a:prstGeom prst="roundRect">
            <a:avLst>
              <a:gd name="adj" fmla="val 16667"/>
            </a:avLst>
          </a:prstGeom>
          <a:noFill/>
          <a:ln w="38100">
            <a:solidFill>
              <a:srgbClr val="1CFF2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624671" name="Text Box 31"/>
          <p:cNvSpPr txBox="1">
            <a:spLocks noChangeArrowheads="1"/>
          </p:cNvSpPr>
          <p:nvPr/>
        </p:nvSpPr>
        <p:spPr bwMode="auto">
          <a:xfrm>
            <a:off x="906463" y="301625"/>
            <a:ext cx="7299325" cy="94615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i="1">
                <a:solidFill>
                  <a:srgbClr val="37F1FA"/>
                </a:solidFill>
                <a:latin typeface="Arial" charset="0"/>
                <a:ea typeface="+mn-ea"/>
                <a:cs typeface="+mn-cs"/>
              </a:rPr>
              <a:t>TEMPLE MOUNT ZHI JIISHUPFO KOBU MOTSIITEKOCHO!</a:t>
            </a:r>
          </a:p>
        </p:txBody>
      </p:sp>
      <p:sp>
        <p:nvSpPr>
          <p:cNvPr id="624672" name="Text Box 32"/>
          <p:cNvSpPr txBox="1">
            <a:spLocks noChangeArrowheads="1"/>
          </p:cNvSpPr>
          <p:nvPr/>
        </p:nvSpPr>
        <p:spPr bwMode="auto">
          <a:xfrm>
            <a:off x="263525" y="1535113"/>
            <a:ext cx="3409950" cy="579437"/>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3200" b="1">
                <a:solidFill>
                  <a:srgbClr val="FFEA18"/>
                </a:solidFill>
                <a:latin typeface="Arial" charset="0"/>
                <a:ea typeface="+mn-ea"/>
                <a:cs typeface="+mn-cs"/>
              </a:rPr>
              <a:t>• Rakuhepono</a:t>
            </a:r>
          </a:p>
        </p:txBody>
      </p:sp>
      <p:sp>
        <p:nvSpPr>
          <p:cNvPr id="624673" name="Text Box 33"/>
          <p:cNvSpPr txBox="1">
            <a:spLocks noChangeArrowheads="1"/>
          </p:cNvSpPr>
          <p:nvPr/>
        </p:nvSpPr>
        <p:spPr bwMode="auto">
          <a:xfrm>
            <a:off x="827088" y="2127250"/>
            <a:ext cx="6370637" cy="579438"/>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3200" b="1">
                <a:solidFill>
                  <a:srgbClr val="FFEA18"/>
                </a:solidFill>
                <a:latin typeface="Arial" charset="0"/>
                <a:ea typeface="+mn-ea"/>
                <a:cs typeface="+mn-cs"/>
              </a:rPr>
              <a:t>• Oramei zhi modokochopono</a:t>
            </a:r>
          </a:p>
        </p:txBody>
      </p:sp>
      <p:sp>
        <p:nvSpPr>
          <p:cNvPr id="624674" name="Text Box 34"/>
          <p:cNvSpPr txBox="1">
            <a:spLocks noChangeArrowheads="1"/>
          </p:cNvSpPr>
          <p:nvPr/>
        </p:nvSpPr>
        <p:spPr bwMode="auto">
          <a:xfrm>
            <a:off x="1355725" y="2719388"/>
            <a:ext cx="2790825" cy="579437"/>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3200" b="1">
                <a:solidFill>
                  <a:srgbClr val="FFEA18"/>
                </a:solidFill>
                <a:latin typeface="Arial" charset="0"/>
                <a:ea typeface="+mn-ea"/>
                <a:cs typeface="+mn-cs"/>
              </a:rPr>
              <a:t>• Ozhihepono</a:t>
            </a:r>
          </a:p>
        </p:txBody>
      </p:sp>
      <p:sp>
        <p:nvSpPr>
          <p:cNvPr id="624675" name="Text Box 35"/>
          <p:cNvSpPr txBox="1">
            <a:spLocks noChangeArrowheads="1"/>
          </p:cNvSpPr>
          <p:nvPr/>
        </p:nvSpPr>
        <p:spPr bwMode="auto">
          <a:xfrm>
            <a:off x="1909763" y="3297238"/>
            <a:ext cx="3268662" cy="579437"/>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3200" b="1">
                <a:solidFill>
                  <a:srgbClr val="FFEA18"/>
                </a:solidFill>
                <a:latin typeface="Arial" charset="0"/>
                <a:ea typeface="+mn-ea"/>
                <a:cs typeface="+mn-cs"/>
              </a:rPr>
              <a:t>• Ojiihepono</a:t>
            </a:r>
          </a:p>
        </p:txBody>
      </p:sp>
      <p:sp>
        <p:nvSpPr>
          <p:cNvPr id="624676" name="Text Box 36"/>
          <p:cNvSpPr txBox="1">
            <a:spLocks noChangeArrowheads="1"/>
          </p:cNvSpPr>
          <p:nvPr/>
        </p:nvSpPr>
        <p:spPr bwMode="auto">
          <a:xfrm>
            <a:off x="2324100" y="4067175"/>
            <a:ext cx="6629400" cy="579438"/>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3200" b="1">
                <a:solidFill>
                  <a:srgbClr val="FFEA18"/>
                </a:solidFill>
                <a:latin typeface="Arial" charset="0"/>
                <a:ea typeface="+mn-ea"/>
                <a:cs typeface="+mn-cs"/>
              </a:rPr>
              <a:t>• Christa yi modokochopono</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24671"/>
                                        </p:tgtEl>
                                        <p:attrNameLst>
                                          <p:attrName>style.visibility</p:attrName>
                                        </p:attrNameLst>
                                      </p:cBhvr>
                                      <p:to>
                                        <p:strVal val="visible"/>
                                      </p:to>
                                    </p:set>
                                    <p:animEffect transition="in" filter="wipe(left)">
                                      <p:cBhvr>
                                        <p:cTn id="7" dur="500"/>
                                        <p:tgtEl>
                                          <p:spTgt spid="62467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624667"/>
                                        </p:tgtEl>
                                        <p:attrNameLst>
                                          <p:attrName>style.visibility</p:attrName>
                                        </p:attrNameLst>
                                      </p:cBhvr>
                                      <p:to>
                                        <p:strVal val="visible"/>
                                      </p:to>
                                    </p:set>
                                    <p:animEffect transition="in" filter="dissolve">
                                      <p:cBhvr>
                                        <p:cTn id="12" dur="500"/>
                                        <p:tgtEl>
                                          <p:spTgt spid="624667"/>
                                        </p:tgtEl>
                                      </p:cBhvr>
                                    </p:animEffect>
                                  </p:childTnLst>
                                </p:cTn>
                              </p:par>
                            </p:childTnLst>
                          </p:cTn>
                        </p:par>
                        <p:par>
                          <p:cTn id="13" fill="hold" nodeType="afterGroup">
                            <p:stCondLst>
                              <p:cond delay="500"/>
                            </p:stCondLst>
                            <p:childTnLst>
                              <p:par>
                                <p:cTn id="14" presetID="9" presetClass="entr" presetSubtype="0" fill="hold" nodeType="afterEffect">
                                  <p:stCondLst>
                                    <p:cond delay="0"/>
                                  </p:stCondLst>
                                  <p:childTnLst>
                                    <p:set>
                                      <p:cBhvr>
                                        <p:cTn id="15" dur="1" fill="hold">
                                          <p:stCondLst>
                                            <p:cond delay="0"/>
                                          </p:stCondLst>
                                        </p:cTn>
                                        <p:tgtEl>
                                          <p:spTgt spid="624668"/>
                                        </p:tgtEl>
                                        <p:attrNameLst>
                                          <p:attrName>style.visibility</p:attrName>
                                        </p:attrNameLst>
                                      </p:cBhvr>
                                      <p:to>
                                        <p:strVal val="visible"/>
                                      </p:to>
                                    </p:set>
                                    <p:animEffect transition="in" filter="dissolve">
                                      <p:cBhvr>
                                        <p:cTn id="16" dur="500"/>
                                        <p:tgtEl>
                                          <p:spTgt spid="624668"/>
                                        </p:tgtEl>
                                      </p:cBhvr>
                                    </p:animEffect>
                                  </p:childTnLst>
                                </p:cTn>
                              </p:par>
                            </p:childTnLst>
                          </p:cTn>
                        </p:par>
                        <p:par>
                          <p:cTn id="17" fill="hold" nodeType="afterGroup">
                            <p:stCondLst>
                              <p:cond delay="1000"/>
                            </p:stCondLst>
                            <p:childTnLst>
                              <p:par>
                                <p:cTn id="18" presetID="9" presetClass="entr" presetSubtype="0" fill="hold" grpId="0" nodeType="afterEffect">
                                  <p:stCondLst>
                                    <p:cond delay="0"/>
                                  </p:stCondLst>
                                  <p:childTnLst>
                                    <p:set>
                                      <p:cBhvr>
                                        <p:cTn id="19" dur="1" fill="hold">
                                          <p:stCondLst>
                                            <p:cond delay="0"/>
                                          </p:stCondLst>
                                        </p:cTn>
                                        <p:tgtEl>
                                          <p:spTgt spid="624670"/>
                                        </p:tgtEl>
                                        <p:attrNameLst>
                                          <p:attrName>style.visibility</p:attrName>
                                        </p:attrNameLst>
                                      </p:cBhvr>
                                      <p:to>
                                        <p:strVal val="visible"/>
                                      </p:to>
                                    </p:set>
                                    <p:animEffect transition="in" filter="dissolve">
                                      <p:cBhvr>
                                        <p:cTn id="20" dur="500"/>
                                        <p:tgtEl>
                                          <p:spTgt spid="624670"/>
                                        </p:tgtEl>
                                      </p:cBhvr>
                                    </p:animEffect>
                                  </p:childTnLst>
                                  <p:subTnLst>
                                    <p:set>
                                      <p:cBhvr override="childStyle">
                                        <p:cTn dur="1" fill="hold" display="0" masterRel="nextClick" afterEffect="1"/>
                                        <p:tgtEl>
                                          <p:spTgt spid="624670"/>
                                        </p:tgtEl>
                                        <p:attrNameLst>
                                          <p:attrName>style.visibility</p:attrName>
                                        </p:attrNameLst>
                                      </p:cBhvr>
                                      <p:to>
                                        <p:strVal val="hidden"/>
                                      </p:to>
                                    </p:set>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624677"/>
                                        </p:tgtEl>
                                        <p:attrNameLst>
                                          <p:attrName>style.visibility</p:attrName>
                                        </p:attrNameLst>
                                      </p:cBhvr>
                                      <p:to>
                                        <p:strVal val="visible"/>
                                      </p:to>
                                    </p:set>
                                    <p:animEffect transition="in" filter="dissolve">
                                      <p:cBhvr>
                                        <p:cTn id="25" dur="500"/>
                                        <p:tgtEl>
                                          <p:spTgt spid="624677"/>
                                        </p:tgtEl>
                                      </p:cBhvr>
                                    </p:animEffect>
                                  </p:childTnLst>
                                </p:cTn>
                              </p:par>
                            </p:childTnLst>
                          </p:cTn>
                        </p:par>
                        <p:par>
                          <p:cTn id="26" fill="hold" nodeType="afterGroup">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624672">
                                            <p:txEl>
                                              <p:pRg st="0" end="0"/>
                                            </p:txEl>
                                          </p:spTgt>
                                        </p:tgtEl>
                                        <p:attrNameLst>
                                          <p:attrName>style.visibility</p:attrName>
                                        </p:attrNameLst>
                                      </p:cBhvr>
                                      <p:to>
                                        <p:strVal val="visible"/>
                                      </p:to>
                                    </p:set>
                                    <p:animEffect transition="in" filter="wipe(left)">
                                      <p:cBhvr>
                                        <p:cTn id="29" dur="500"/>
                                        <p:tgtEl>
                                          <p:spTgt spid="624672">
                                            <p:txEl>
                                              <p:pRg st="0" end="0"/>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624673">
                                            <p:txEl>
                                              <p:pRg st="0" end="0"/>
                                            </p:txEl>
                                          </p:spTgt>
                                        </p:tgtEl>
                                        <p:attrNameLst>
                                          <p:attrName>style.visibility</p:attrName>
                                        </p:attrNameLst>
                                      </p:cBhvr>
                                      <p:to>
                                        <p:strVal val="visible"/>
                                      </p:to>
                                    </p:set>
                                    <p:animEffect transition="in" filter="wipe(left)">
                                      <p:cBhvr>
                                        <p:cTn id="34" dur="500"/>
                                        <p:tgtEl>
                                          <p:spTgt spid="624673">
                                            <p:txEl>
                                              <p:pRg st="0" end="0"/>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624674">
                                            <p:txEl>
                                              <p:pRg st="0" end="0"/>
                                            </p:txEl>
                                          </p:spTgt>
                                        </p:tgtEl>
                                        <p:attrNameLst>
                                          <p:attrName>style.visibility</p:attrName>
                                        </p:attrNameLst>
                                      </p:cBhvr>
                                      <p:to>
                                        <p:strVal val="visible"/>
                                      </p:to>
                                    </p:set>
                                    <p:animEffect transition="in" filter="wipe(left)">
                                      <p:cBhvr>
                                        <p:cTn id="39" dur="500"/>
                                        <p:tgtEl>
                                          <p:spTgt spid="624674">
                                            <p:txEl>
                                              <p:pRg st="0" end="0"/>
                                            </p:txEl>
                                          </p:spTgt>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624675">
                                            <p:txEl>
                                              <p:pRg st="0" end="0"/>
                                            </p:txEl>
                                          </p:spTgt>
                                        </p:tgtEl>
                                        <p:attrNameLst>
                                          <p:attrName>style.visibility</p:attrName>
                                        </p:attrNameLst>
                                      </p:cBhvr>
                                      <p:to>
                                        <p:strVal val="visible"/>
                                      </p:to>
                                    </p:set>
                                    <p:animEffect transition="in" filter="wipe(left)">
                                      <p:cBhvr>
                                        <p:cTn id="44" dur="500"/>
                                        <p:tgtEl>
                                          <p:spTgt spid="624675">
                                            <p:txEl>
                                              <p:pRg st="0" end="0"/>
                                            </p:txEl>
                                          </p:spTgt>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624676">
                                            <p:txEl>
                                              <p:pRg st="0" end="0"/>
                                            </p:txEl>
                                          </p:spTgt>
                                        </p:tgtEl>
                                        <p:attrNameLst>
                                          <p:attrName>style.visibility</p:attrName>
                                        </p:attrNameLst>
                                      </p:cBhvr>
                                      <p:to>
                                        <p:strVal val="visible"/>
                                      </p:to>
                                    </p:set>
                                    <p:animEffect transition="in" filter="wipe(left)">
                                      <p:cBhvr>
                                        <p:cTn id="49" dur="500"/>
                                        <p:tgtEl>
                                          <p:spTgt spid="62467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7" grpId="0" animBg="1"/>
      <p:bldP spid="624670" grpId="0" animBg="1"/>
      <p:bldP spid="624671" grpId="0" autoUpdateAnimBg="0"/>
      <p:bldP spid="624672" grpId="0" build="p" autoUpdateAnimBg="0" advAuto="0"/>
      <p:bldP spid="624673" grpId="0" build="p" autoUpdateAnimBg="0"/>
      <p:bldP spid="624674" grpId="0" build="p" autoUpdateAnimBg="0"/>
      <p:bldP spid="624675" grpId="0" build="p" autoUpdateAnimBg="0"/>
      <p:bldP spid="624676" grpId="0" build="p"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ext Box 23"/>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spcBef>
                <a:spcPct val="50000"/>
              </a:spcBef>
            </a:pPr>
            <a:endParaRPr lang="en-US" sz="1600" b="1">
              <a:solidFill>
                <a:schemeClr val="tx1"/>
              </a:solidFill>
            </a:endParaRPr>
          </a:p>
        </p:txBody>
      </p:sp>
      <p:sp>
        <p:nvSpPr>
          <p:cNvPr id="75778" name="Text Box 84"/>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pic>
        <p:nvPicPr>
          <p:cNvPr id="549983" name="Picture 95" descr="Jerusalem and wilderness aerial from w, tb q010703"/>
          <p:cNvPicPr preferRelativeResize="0">
            <a:picLocks noChangeAspect="1" noChangeArrowheads="1"/>
          </p:cNvPicPr>
          <p:nvPr>
            <p:custDataLst>
              <p:tags r:id="rId1"/>
            </p:custDataLst>
          </p:nvPr>
        </p:nvPicPr>
        <p:blipFill>
          <a:blip r:embed="rId4"/>
          <a:srcRect/>
          <a:stretch>
            <a:fillRect/>
          </a:stretch>
        </p:blipFill>
        <p:spPr bwMode="auto">
          <a:xfrm>
            <a:off x="550863" y="536575"/>
            <a:ext cx="7927975" cy="5729288"/>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549978" name="Text Box 90"/>
          <p:cNvSpPr txBox="1">
            <a:spLocks noChangeArrowheads="1"/>
          </p:cNvSpPr>
          <p:nvPr/>
        </p:nvSpPr>
        <p:spPr bwMode="auto">
          <a:xfrm>
            <a:off x="628650" y="550863"/>
            <a:ext cx="8147050" cy="946150"/>
          </a:xfrm>
          <a:prstGeom prst="rect">
            <a:avLst/>
          </a:prstGeom>
          <a:noFill/>
          <a:ln w="12700">
            <a:noFill/>
            <a:miter lim="800000"/>
            <a:headEnd/>
            <a:tailEnd/>
          </a:ln>
          <a:effectLst>
            <a:outerShdw blurRad="63500" dist="29783" dir="3885598" algn="ctr" rotWithShape="0">
              <a:srgbClr val="F8131B">
                <a:alpha val="74998"/>
              </a:srgbClr>
            </a:outerShdw>
          </a:effectLst>
        </p:spPr>
        <p:txBody>
          <a:bodyPr>
            <a:spAutoFit/>
          </a:bodyPr>
          <a:lstStyle/>
          <a:p>
            <a:pPr algn="ctr">
              <a:spcBef>
                <a:spcPct val="50000"/>
              </a:spcBef>
              <a:defRPr/>
            </a:pPr>
            <a:r>
              <a:rPr lang="en-US" sz="2800" b="1" i="1">
                <a:solidFill>
                  <a:srgbClr val="0831AD"/>
                </a:solidFill>
                <a:ea typeface="+mn-ea"/>
                <a:cs typeface="+mn-cs"/>
              </a:rPr>
              <a:t>Ezhode zhii Temple Mount Jerusalem li:                           Chiijiiphe zhi Motsiistiili Bu</a:t>
            </a:r>
          </a:p>
        </p:txBody>
      </p:sp>
      <p:sp>
        <p:nvSpPr>
          <p:cNvPr id="549984" name="Oval 96"/>
          <p:cNvSpPr>
            <a:spLocks noChangeArrowheads="1"/>
          </p:cNvSpPr>
          <p:nvPr/>
        </p:nvSpPr>
        <p:spPr bwMode="auto">
          <a:xfrm>
            <a:off x="3117850" y="2576513"/>
            <a:ext cx="1119188" cy="401637"/>
          </a:xfrm>
          <a:prstGeom prst="ellipse">
            <a:avLst/>
          </a:prstGeom>
          <a:noFill/>
          <a:ln w="57150">
            <a:solidFill>
              <a:srgbClr val="F8131B"/>
            </a:solidFill>
            <a:round/>
            <a:headEnd/>
            <a:tailEnd/>
          </a:ln>
          <a:effectLst>
            <a:outerShdw blurRad="63500" dist="63500" dir="3187806" algn="ctr" rotWithShape="0">
              <a:schemeClr val="bg2">
                <a:alpha val="74998"/>
              </a:schemeClr>
            </a:outerShdw>
          </a:effectLst>
        </p:spPr>
        <p:txBody>
          <a:bodyPr wrap="none" anchor="ctr"/>
          <a:lstStyle/>
          <a:p>
            <a:pPr>
              <a:defRPr/>
            </a:pPr>
            <a:endParaRPr lang="en-US">
              <a:ea typeface="+mn-ea"/>
              <a:cs typeface="+mn-cs"/>
            </a:endParaRPr>
          </a:p>
        </p:txBody>
      </p:sp>
      <p:sp>
        <p:nvSpPr>
          <p:cNvPr id="549979" name="Rectangle 91"/>
          <p:cNvSpPr>
            <a:spLocks noChangeArrowheads="1"/>
          </p:cNvSpPr>
          <p:nvPr/>
        </p:nvSpPr>
        <p:spPr bwMode="auto">
          <a:xfrm>
            <a:off x="8078788" y="6529388"/>
            <a:ext cx="339725" cy="268287"/>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35</a:t>
            </a:r>
          </a:p>
        </p:txBody>
      </p:sp>
      <p:sp>
        <p:nvSpPr>
          <p:cNvPr id="75783" name="Text Box 93"/>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b="1">
                <a:solidFill>
                  <a:schemeClr val="tx1"/>
                </a:solidFill>
                <a:latin typeface="Arial" charset="0"/>
              </a:rPr>
              <a:t>Handbook pg. 32-37</a:t>
            </a:r>
          </a:p>
        </p:txBody>
      </p:sp>
      <p:sp>
        <p:nvSpPr>
          <p:cNvPr id="549986" name="Text Box 98"/>
          <p:cNvSpPr txBox="1">
            <a:spLocks noChangeArrowheads="1"/>
          </p:cNvSpPr>
          <p:nvPr/>
        </p:nvSpPr>
        <p:spPr bwMode="auto">
          <a:xfrm>
            <a:off x="1765300" y="0"/>
            <a:ext cx="5668963" cy="336550"/>
          </a:xfrm>
          <a:prstGeom prst="rect">
            <a:avLst/>
          </a:prstGeom>
          <a:noFill/>
          <a:ln w="12700">
            <a:noFill/>
            <a:miter lim="800000"/>
            <a:headEnd/>
            <a:tailEnd/>
          </a:ln>
          <a:effectLst>
            <a:outerShdw blurRad="63500" dist="71842" dir="2700000" algn="ctr" rotWithShape="0">
              <a:srgbClr val="000000">
                <a:alpha val="74998"/>
              </a:srgbClr>
            </a:outerShdw>
          </a:effectLst>
        </p:spPr>
        <p:txBody>
          <a:bodyPr>
            <a:spAutoFit/>
          </a:bodyPr>
          <a:lstStyle/>
          <a:p>
            <a:pPr>
              <a:spcBef>
                <a:spcPct val="50000"/>
              </a:spcBef>
              <a:defRPr/>
            </a:pPr>
            <a:r>
              <a:rPr lang="en-US" sz="1600" b="1">
                <a:solidFill>
                  <a:schemeClr val="tx1"/>
                </a:solidFill>
                <a:ea typeface="+mn-ea"/>
                <a:cs typeface="+mn-cs"/>
              </a:rPr>
              <a:t>1 Movu 6:14-38;  Mt. 21:12-23</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afterEffect">
                                  <p:stCondLst>
                                    <p:cond delay="0"/>
                                  </p:stCondLst>
                                  <p:childTnLst>
                                    <p:set>
                                      <p:cBhvr>
                                        <p:cTn id="6" dur="1" fill="hold">
                                          <p:stCondLst>
                                            <p:cond delay="0"/>
                                          </p:stCondLst>
                                        </p:cTn>
                                        <p:tgtEl>
                                          <p:spTgt spid="549978"/>
                                        </p:tgtEl>
                                        <p:attrNameLst>
                                          <p:attrName>style.visibility</p:attrName>
                                        </p:attrNameLst>
                                      </p:cBhvr>
                                      <p:to>
                                        <p:strVal val="visible"/>
                                      </p:to>
                                    </p:set>
                                    <p:anim calcmode="lin" valueType="num">
                                      <p:cBhvr>
                                        <p:cTn id="7" dur="500" fill="hold"/>
                                        <p:tgtEl>
                                          <p:spTgt spid="549978"/>
                                        </p:tgtEl>
                                        <p:attrNameLst>
                                          <p:attrName>ppt_w</p:attrName>
                                        </p:attrNameLst>
                                      </p:cBhvr>
                                      <p:tavLst>
                                        <p:tav tm="0">
                                          <p:val>
                                            <p:strVal val="2/3*#ppt_w"/>
                                          </p:val>
                                        </p:tav>
                                        <p:tav tm="100000">
                                          <p:val>
                                            <p:strVal val="#ppt_w"/>
                                          </p:val>
                                        </p:tav>
                                      </p:tavLst>
                                    </p:anim>
                                    <p:anim calcmode="lin" valueType="num">
                                      <p:cBhvr>
                                        <p:cTn id="8" dur="500" fill="hold"/>
                                        <p:tgtEl>
                                          <p:spTgt spid="549978"/>
                                        </p:tgtEl>
                                        <p:attrNameLst>
                                          <p:attrName>ppt_h</p:attrName>
                                        </p:attrNameLst>
                                      </p:cBhvr>
                                      <p:tavLst>
                                        <p:tav tm="0">
                                          <p:val>
                                            <p:strVal val="2/3*#ppt_h"/>
                                          </p:val>
                                        </p:tav>
                                        <p:tav tm="100000">
                                          <p:val>
                                            <p:strVal val="#ppt_h"/>
                                          </p:val>
                                        </p:tav>
                                      </p:tavLst>
                                    </p:anim>
                                  </p:childTnLst>
                                </p:cTn>
                              </p:par>
                            </p:childTnLst>
                          </p:cTn>
                        </p:par>
                        <p:par>
                          <p:cTn id="9" fill="hold" nodeType="afterGroup">
                            <p:stCondLst>
                              <p:cond delay="500"/>
                            </p:stCondLst>
                            <p:childTnLst>
                              <p:par>
                                <p:cTn id="10" presetID="23" presetClass="entr" presetSubtype="36" fill="hold" grpId="0" nodeType="afterEffect">
                                  <p:stCondLst>
                                    <p:cond delay="0"/>
                                  </p:stCondLst>
                                  <p:childTnLst>
                                    <p:set>
                                      <p:cBhvr>
                                        <p:cTn id="11" dur="1" fill="hold">
                                          <p:stCondLst>
                                            <p:cond delay="0"/>
                                          </p:stCondLst>
                                        </p:cTn>
                                        <p:tgtEl>
                                          <p:spTgt spid="549984"/>
                                        </p:tgtEl>
                                        <p:attrNameLst>
                                          <p:attrName>style.visibility</p:attrName>
                                        </p:attrNameLst>
                                      </p:cBhvr>
                                      <p:to>
                                        <p:strVal val="visible"/>
                                      </p:to>
                                    </p:set>
                                    <p:anim calcmode="lin" valueType="num">
                                      <p:cBhvr>
                                        <p:cTn id="12" dur="500" fill="hold"/>
                                        <p:tgtEl>
                                          <p:spTgt spid="549984"/>
                                        </p:tgtEl>
                                        <p:attrNameLst>
                                          <p:attrName>ppt_w</p:attrName>
                                        </p:attrNameLst>
                                      </p:cBhvr>
                                      <p:tavLst>
                                        <p:tav tm="0">
                                          <p:val>
                                            <p:strVal val="(6*min(max(#ppt_w*#ppt_h,.3),1)-7.4)/-.7*#ppt_w"/>
                                          </p:val>
                                        </p:tav>
                                        <p:tav tm="100000">
                                          <p:val>
                                            <p:strVal val="#ppt_w"/>
                                          </p:val>
                                        </p:tav>
                                      </p:tavLst>
                                    </p:anim>
                                    <p:anim calcmode="lin" valueType="num">
                                      <p:cBhvr>
                                        <p:cTn id="13" dur="500" fill="hold"/>
                                        <p:tgtEl>
                                          <p:spTgt spid="549984"/>
                                        </p:tgtEl>
                                        <p:attrNameLst>
                                          <p:attrName>ppt_h</p:attrName>
                                        </p:attrNameLst>
                                      </p:cBhvr>
                                      <p:tavLst>
                                        <p:tav tm="0">
                                          <p:val>
                                            <p:strVal val="(6*min(max(#ppt_w*#ppt_h,.3),1)-7.4)/-.7*#ppt_h"/>
                                          </p:val>
                                        </p:tav>
                                        <p:tav tm="100000">
                                          <p:val>
                                            <p:strVal val="#ppt_h"/>
                                          </p:val>
                                        </p:tav>
                                      </p:tavLst>
                                    </p:anim>
                                    <p:anim calcmode="lin" valueType="num">
                                      <p:cBhvr>
                                        <p:cTn id="14" dur="500" fill="hold"/>
                                        <p:tgtEl>
                                          <p:spTgt spid="549984"/>
                                        </p:tgtEl>
                                        <p:attrNameLst>
                                          <p:attrName>ppt_x</p:attrName>
                                        </p:attrNameLst>
                                      </p:cBhvr>
                                      <p:tavLst>
                                        <p:tav tm="0">
                                          <p:val>
                                            <p:fltVal val="0.5"/>
                                          </p:val>
                                        </p:tav>
                                        <p:tav tm="100000">
                                          <p:val>
                                            <p:strVal val="#ppt_x"/>
                                          </p:val>
                                        </p:tav>
                                      </p:tavLst>
                                    </p:anim>
                                    <p:anim calcmode="lin" valueType="num">
                                      <p:cBhvr>
                                        <p:cTn id="15" dur="500" fill="hold"/>
                                        <p:tgtEl>
                                          <p:spTgt spid="549984"/>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9978" grpId="0" autoUpdateAnimBg="0"/>
      <p:bldP spid="54998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825" name="Group 113"/>
          <p:cNvGrpSpPr>
            <a:grpSpLocks/>
          </p:cNvGrpSpPr>
          <p:nvPr/>
        </p:nvGrpSpPr>
        <p:grpSpPr bwMode="auto">
          <a:xfrm>
            <a:off x="6083300" y="1136650"/>
            <a:ext cx="1289050" cy="1435100"/>
            <a:chOff x="1084" y="711"/>
            <a:chExt cx="2950" cy="2769"/>
          </a:xfrm>
        </p:grpSpPr>
        <p:grpSp>
          <p:nvGrpSpPr>
            <p:cNvPr id="77903" name="Group 114"/>
            <p:cNvGrpSpPr>
              <a:grpSpLocks/>
            </p:cNvGrpSpPr>
            <p:nvPr/>
          </p:nvGrpSpPr>
          <p:grpSpPr bwMode="auto">
            <a:xfrm>
              <a:off x="1084" y="711"/>
              <a:ext cx="2950" cy="2769"/>
              <a:chOff x="2707" y="548"/>
              <a:chExt cx="2950" cy="2769"/>
            </a:xfrm>
          </p:grpSpPr>
          <p:grpSp>
            <p:nvGrpSpPr>
              <p:cNvPr id="77909" name="Group 115"/>
              <p:cNvGrpSpPr>
                <a:grpSpLocks/>
              </p:cNvGrpSpPr>
              <p:nvPr/>
            </p:nvGrpSpPr>
            <p:grpSpPr bwMode="auto">
              <a:xfrm>
                <a:off x="3180" y="1046"/>
                <a:ext cx="2105" cy="1421"/>
                <a:chOff x="578" y="2316"/>
                <a:chExt cx="2105" cy="1421"/>
              </a:xfrm>
            </p:grpSpPr>
            <p:sp>
              <p:nvSpPr>
                <p:cNvPr id="77911" name="Freeform 116" descr="Cork"/>
                <p:cNvSpPr>
                  <a:spLocks/>
                </p:cNvSpPr>
                <p:nvPr/>
              </p:nvSpPr>
              <p:spPr bwMode="auto">
                <a:xfrm>
                  <a:off x="633" y="2316"/>
                  <a:ext cx="2050" cy="256"/>
                </a:xfrm>
                <a:custGeom>
                  <a:avLst/>
                  <a:gdLst>
                    <a:gd name="T0" fmla="*/ 999417295 w 592"/>
                    <a:gd name="T1" fmla="*/ 580990137 h 90"/>
                    <a:gd name="T2" fmla="*/ 2147483647 w 592"/>
                    <a:gd name="T3" fmla="*/ 284131635 h 90"/>
                    <a:gd name="T4" fmla="*/ 2147483647 w 592"/>
                    <a:gd name="T5" fmla="*/ 231474836 h 90"/>
                    <a:gd name="T6" fmla="*/ 2147483647 w 592"/>
                    <a:gd name="T7" fmla="*/ 206717673 h 90"/>
                    <a:gd name="T8" fmla="*/ 2147483647 w 592"/>
                    <a:gd name="T9" fmla="*/ 220234351 h 90"/>
                    <a:gd name="T10" fmla="*/ 2147483647 w 592"/>
                    <a:gd name="T11" fmla="*/ 258681225 h 90"/>
                    <a:gd name="T12" fmla="*/ 2147483647 w 592"/>
                    <a:gd name="T13" fmla="*/ 297660427 h 90"/>
                    <a:gd name="T14" fmla="*/ 2147483647 w 592"/>
                    <a:gd name="T15" fmla="*/ 336107332 h 90"/>
                    <a:gd name="T16" fmla="*/ 2147483647 w 592"/>
                    <a:gd name="T17" fmla="*/ 284131635 h 90"/>
                    <a:gd name="T18" fmla="*/ 2147483647 w 592"/>
                    <a:gd name="T19" fmla="*/ 104646244 h 90"/>
                    <a:gd name="T20" fmla="*/ 2147483647 w 592"/>
                    <a:gd name="T21" fmla="*/ 0 h 90"/>
                    <a:gd name="T22" fmla="*/ 2147483647 w 592"/>
                    <a:gd name="T23" fmla="*/ 13515554 h 90"/>
                    <a:gd name="T24" fmla="*/ 2147483647 w 592"/>
                    <a:gd name="T25" fmla="*/ 193016781 h 90"/>
                    <a:gd name="T26" fmla="*/ 2147483647 w 592"/>
                    <a:gd name="T27" fmla="*/ 231474836 h 90"/>
                    <a:gd name="T28" fmla="*/ 2147483647 w 592"/>
                    <a:gd name="T29" fmla="*/ 387702198 h 90"/>
                    <a:gd name="T30" fmla="*/ 2147483647 w 592"/>
                    <a:gd name="T31" fmla="*/ 42694305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77912" name="Freeform 117" descr="Cork"/>
                <p:cNvSpPr>
                  <a:spLocks/>
                </p:cNvSpPr>
                <p:nvPr/>
              </p:nvSpPr>
              <p:spPr bwMode="auto">
                <a:xfrm>
                  <a:off x="578" y="2506"/>
                  <a:ext cx="2074" cy="1231"/>
                </a:xfrm>
                <a:custGeom>
                  <a:avLst/>
                  <a:gdLst>
                    <a:gd name="T0" fmla="*/ 2147483647 w 599"/>
                    <a:gd name="T1" fmla="*/ 0 h 432"/>
                    <a:gd name="T2" fmla="*/ 2147483647 w 599"/>
                    <a:gd name="T3" fmla="*/ 39219871 h 432"/>
                    <a:gd name="T4" fmla="*/ 2147483647 w 599"/>
                    <a:gd name="T5" fmla="*/ 65365849 h 432"/>
                    <a:gd name="T6" fmla="*/ 2147483647 w 599"/>
                    <a:gd name="T7" fmla="*/ 158518953 h 432"/>
                    <a:gd name="T8" fmla="*/ 2147483647 w 599"/>
                    <a:gd name="T9" fmla="*/ 610224581 h 432"/>
                    <a:gd name="T10" fmla="*/ 2147483647 w 599"/>
                    <a:gd name="T11" fmla="*/ 1380265387 h 432"/>
                    <a:gd name="T12" fmla="*/ 2147483647 w 599"/>
                    <a:gd name="T13" fmla="*/ 1764092888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0947910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095510427 w 599"/>
                    <a:gd name="T43" fmla="*/ 2147483647 h 432"/>
                    <a:gd name="T44" fmla="*/ 852385591 w 599"/>
                    <a:gd name="T45" fmla="*/ 2147483647 h 432"/>
                    <a:gd name="T46" fmla="*/ 1356547980 w 599"/>
                    <a:gd name="T47" fmla="*/ 2147483647 h 432"/>
                    <a:gd name="T48" fmla="*/ 2095510427 w 599"/>
                    <a:gd name="T49" fmla="*/ 2147483647 h 432"/>
                    <a:gd name="T50" fmla="*/ 2147483647 w 599"/>
                    <a:gd name="T51" fmla="*/ 1738857544 h 432"/>
                    <a:gd name="T52" fmla="*/ 2147483647 w 599"/>
                    <a:gd name="T53" fmla="*/ 1247019673 h 432"/>
                    <a:gd name="T54" fmla="*/ 2147483647 w 599"/>
                    <a:gd name="T55" fmla="*/ 835419979 h 432"/>
                    <a:gd name="T56" fmla="*/ 2147483647 w 599"/>
                    <a:gd name="T57" fmla="*/ 544845407 h 432"/>
                    <a:gd name="T58" fmla="*/ 2147483647 w 599"/>
                    <a:gd name="T59" fmla="*/ 197734131 h 432"/>
                    <a:gd name="T60" fmla="*/ 2147483647 w 599"/>
                    <a:gd name="T61" fmla="*/ 93153078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pic>
            <p:nvPicPr>
              <p:cNvPr id="77910" name="Picture 118"/>
              <p:cNvPicPr>
                <a:picLocks noChangeArrowheads="1"/>
              </p:cNvPicPr>
              <p:nvPr/>
            </p:nvPicPr>
            <p:blipFill>
              <a:blip r:embed="rId4" cstate="screen">
                <a:lum bright="8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alpha val="0"/>
                      </a:srgbClr>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77904" name="Freeform 119"/>
            <p:cNvSpPr>
              <a:spLocks/>
            </p:cNvSpPr>
            <p:nvPr/>
          </p:nvSpPr>
          <p:spPr bwMode="auto">
            <a:xfrm>
              <a:off x="1616" y="2649"/>
              <a:ext cx="88" cy="277"/>
            </a:xfrm>
            <a:custGeom>
              <a:avLst/>
              <a:gdLst>
                <a:gd name="T0" fmla="*/ 122 w 85"/>
                <a:gd name="T1" fmla="*/ 19 h 318"/>
                <a:gd name="T2" fmla="*/ 106 w 85"/>
                <a:gd name="T3" fmla="*/ 9 h 318"/>
                <a:gd name="T4" fmla="*/ 80 w 85"/>
                <a:gd name="T5" fmla="*/ 5 h 318"/>
                <a:gd name="T6" fmla="*/ 92 w 85"/>
                <a:gd name="T7" fmla="*/ 9 h 318"/>
                <a:gd name="T8" fmla="*/ 106 w 85"/>
                <a:gd name="T9" fmla="*/ 3 h 318"/>
                <a:gd name="T10" fmla="*/ 63 w 85"/>
                <a:gd name="T11" fmla="*/ 3 h 318"/>
                <a:gd name="T12" fmla="*/ 63 w 85"/>
                <a:gd name="T13" fmla="*/ 5 h 318"/>
                <a:gd name="T14" fmla="*/ 80 w 85"/>
                <a:gd name="T15" fmla="*/ 24 h 318"/>
                <a:gd name="T16" fmla="*/ 47 w 85"/>
                <a:gd name="T17" fmla="*/ 20 h 318"/>
                <a:gd name="T18" fmla="*/ 63 w 85"/>
                <a:gd name="T19" fmla="*/ 16 h 318"/>
                <a:gd name="T20" fmla="*/ 80 w 85"/>
                <a:gd name="T21" fmla="*/ 20 h 318"/>
                <a:gd name="T22" fmla="*/ 63 w 85"/>
                <a:gd name="T23" fmla="*/ 13 h 318"/>
                <a:gd name="T24" fmla="*/ 80 w 85"/>
                <a:gd name="T25" fmla="*/ 19 h 318"/>
                <a:gd name="T26" fmla="*/ 63 w 85"/>
                <a:gd name="T27" fmla="*/ 15 h 318"/>
                <a:gd name="T28" fmla="*/ 80 w 85"/>
                <a:gd name="T29" fmla="*/ 18 h 318"/>
                <a:gd name="T30" fmla="*/ 92 w 85"/>
                <a:gd name="T31" fmla="*/ 21 h 318"/>
                <a:gd name="T32" fmla="*/ 122 w 85"/>
                <a:gd name="T33" fmla="*/ 25 h 318"/>
                <a:gd name="T34" fmla="*/ 134 w 85"/>
                <a:gd name="T35" fmla="*/ 29 h 318"/>
                <a:gd name="T36" fmla="*/ 122 w 85"/>
                <a:gd name="T37" fmla="*/ 35 h 318"/>
                <a:gd name="T38" fmla="*/ 106 w 85"/>
                <a:gd name="T39" fmla="*/ 33 h 318"/>
                <a:gd name="T40" fmla="*/ 92 w 85"/>
                <a:gd name="T41" fmla="*/ 39 h 318"/>
                <a:gd name="T42" fmla="*/ 63 w 85"/>
                <a:gd name="T43" fmla="*/ 37 h 318"/>
                <a:gd name="T44" fmla="*/ 47 w 85"/>
                <a:gd name="T45" fmla="*/ 25 h 318"/>
                <a:gd name="T46" fmla="*/ 37 w 85"/>
                <a:gd name="T47" fmla="*/ 31 h 318"/>
                <a:gd name="T48" fmla="*/ 5 w 85"/>
                <a:gd name="T49" fmla="*/ 26 h 318"/>
                <a:gd name="T50" fmla="*/ 63 w 85"/>
                <a:gd name="T51" fmla="*/ 18 h 318"/>
                <a:gd name="T52" fmla="*/ 106 w 85"/>
                <a:gd name="T53" fmla="*/ 21 h 318"/>
                <a:gd name="T54" fmla="*/ 122 w 85"/>
                <a:gd name="T55" fmla="*/ 28 h 318"/>
                <a:gd name="T56" fmla="*/ 106 w 85"/>
                <a:gd name="T57" fmla="*/ 24 h 318"/>
                <a:gd name="T58" fmla="*/ 106 w 85"/>
                <a:gd name="T59" fmla="*/ 3 h 318"/>
                <a:gd name="T60" fmla="*/ 80 w 85"/>
                <a:gd name="T61" fmla="*/ 4 h 318"/>
                <a:gd name="T62" fmla="*/ 37 w 85"/>
                <a:gd name="T63" fmla="*/ 5 h 318"/>
                <a:gd name="T64" fmla="*/ 63 w 85"/>
                <a:gd name="T65" fmla="*/ 12 h 318"/>
                <a:gd name="T66" fmla="*/ 92 w 85"/>
                <a:gd name="T67" fmla="*/ 17 h 318"/>
                <a:gd name="T68" fmla="*/ 122 w 85"/>
                <a:gd name="T69" fmla="*/ 19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77905" name="Freeform 120"/>
            <p:cNvSpPr>
              <a:spLocks/>
            </p:cNvSpPr>
            <p:nvPr/>
          </p:nvSpPr>
          <p:spPr bwMode="auto">
            <a:xfrm>
              <a:off x="1635" y="2647"/>
              <a:ext cx="109" cy="309"/>
            </a:xfrm>
            <a:custGeom>
              <a:avLst/>
              <a:gdLst>
                <a:gd name="T0" fmla="*/ 1 w 105"/>
                <a:gd name="T1" fmla="*/ 0 h 354"/>
                <a:gd name="T2" fmla="*/ 163 w 105"/>
                <a:gd name="T3" fmla="*/ 3 h 354"/>
                <a:gd name="T4" fmla="*/ 127 w 105"/>
                <a:gd name="T5" fmla="*/ 3 h 354"/>
                <a:gd name="T6" fmla="*/ 146 w 105"/>
                <a:gd name="T7" fmla="*/ 8 h 354"/>
                <a:gd name="T8" fmla="*/ 146 w 105"/>
                <a:gd name="T9" fmla="*/ 19 h 354"/>
                <a:gd name="T10" fmla="*/ 170 w 105"/>
                <a:gd name="T11" fmla="*/ 22 h 354"/>
                <a:gd name="T12" fmla="*/ 170 w 105"/>
                <a:gd name="T13" fmla="*/ 31 h 354"/>
                <a:gd name="T14" fmla="*/ 146 w 105"/>
                <a:gd name="T15" fmla="*/ 44 h 354"/>
                <a:gd name="T16" fmla="*/ 120 w 105"/>
                <a:gd name="T17" fmla="*/ 46 h 354"/>
                <a:gd name="T18" fmla="*/ 29 w 105"/>
                <a:gd name="T19" fmla="*/ 41 h 354"/>
                <a:gd name="T20" fmla="*/ 12 w 105"/>
                <a:gd name="T21" fmla="*/ 37 h 354"/>
                <a:gd name="T22" fmla="*/ 29 w 105"/>
                <a:gd name="T23" fmla="*/ 32 h 354"/>
                <a:gd name="T24" fmla="*/ 9 w 105"/>
                <a:gd name="T25" fmla="*/ 13 h 354"/>
                <a:gd name="T26" fmla="*/ 35 w 105"/>
                <a:gd name="T27" fmla="*/ 6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77906" name="Freeform 121"/>
            <p:cNvSpPr>
              <a:spLocks/>
            </p:cNvSpPr>
            <p:nvPr/>
          </p:nvSpPr>
          <p:spPr bwMode="auto">
            <a:xfrm>
              <a:off x="3008" y="2583"/>
              <a:ext cx="155" cy="328"/>
            </a:xfrm>
            <a:custGeom>
              <a:avLst/>
              <a:gdLst>
                <a:gd name="T0" fmla="*/ 254 w 149"/>
                <a:gd name="T1" fmla="*/ 3 h 376"/>
                <a:gd name="T2" fmla="*/ 241 w 149"/>
                <a:gd name="T3" fmla="*/ 13 h 376"/>
                <a:gd name="T4" fmla="*/ 225 w 149"/>
                <a:gd name="T5" fmla="*/ 17 h 376"/>
                <a:gd name="T6" fmla="*/ 221 w 149"/>
                <a:gd name="T7" fmla="*/ 18 h 376"/>
                <a:gd name="T8" fmla="*/ 188 w 149"/>
                <a:gd name="T9" fmla="*/ 31 h 376"/>
                <a:gd name="T10" fmla="*/ 149 w 149"/>
                <a:gd name="T11" fmla="*/ 40 h 376"/>
                <a:gd name="T12" fmla="*/ 120 w 149"/>
                <a:gd name="T13" fmla="*/ 46 h 376"/>
                <a:gd name="T14" fmla="*/ 100 w 149"/>
                <a:gd name="T15" fmla="*/ 46 h 376"/>
                <a:gd name="T16" fmla="*/ 33 w 149"/>
                <a:gd name="T17" fmla="*/ 48 h 376"/>
                <a:gd name="T18" fmla="*/ 2 w 149"/>
                <a:gd name="T19" fmla="*/ 44 h 376"/>
                <a:gd name="T20" fmla="*/ 5 w 149"/>
                <a:gd name="T21" fmla="*/ 40 h 376"/>
                <a:gd name="T22" fmla="*/ 8 w 149"/>
                <a:gd name="T23" fmla="*/ 29 h 376"/>
                <a:gd name="T24" fmla="*/ 36 w 149"/>
                <a:gd name="T25" fmla="*/ 25 h 376"/>
                <a:gd name="T26" fmla="*/ 60 w 149"/>
                <a:gd name="T27" fmla="*/ 14 h 376"/>
                <a:gd name="T28" fmla="*/ 76 w 149"/>
                <a:gd name="T29" fmla="*/ 10 h 376"/>
                <a:gd name="T30" fmla="*/ 144 w 149"/>
                <a:gd name="T31" fmla="*/ 3 h 376"/>
                <a:gd name="T32" fmla="*/ 221 w 149"/>
                <a:gd name="T33" fmla="*/ 3 h 376"/>
                <a:gd name="T34" fmla="*/ 25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77907" name="Freeform 122"/>
            <p:cNvSpPr>
              <a:spLocks/>
            </p:cNvSpPr>
            <p:nvPr/>
          </p:nvSpPr>
          <p:spPr bwMode="auto">
            <a:xfrm>
              <a:off x="1714" y="1020"/>
              <a:ext cx="99" cy="440"/>
            </a:xfrm>
            <a:custGeom>
              <a:avLst/>
              <a:gdLst>
                <a:gd name="T0" fmla="*/ 41 w 96"/>
                <a:gd name="T1" fmla="*/ 63 h 504"/>
                <a:gd name="T2" fmla="*/ 96 w 96"/>
                <a:gd name="T3" fmla="*/ 65 h 504"/>
                <a:gd name="T4" fmla="*/ 113 w 96"/>
                <a:gd name="T5" fmla="*/ 59 h 504"/>
                <a:gd name="T6" fmla="*/ 113 w 96"/>
                <a:gd name="T7" fmla="*/ 42 h 504"/>
                <a:gd name="T8" fmla="*/ 140 w 96"/>
                <a:gd name="T9" fmla="*/ 28 h 504"/>
                <a:gd name="T10" fmla="*/ 151 w 96"/>
                <a:gd name="T11" fmla="*/ 23 h 504"/>
                <a:gd name="T12" fmla="*/ 140 w 96"/>
                <a:gd name="T13" fmla="*/ 7 h 504"/>
                <a:gd name="T14" fmla="*/ 122 w 96"/>
                <a:gd name="T15" fmla="*/ 3 h 504"/>
                <a:gd name="T16" fmla="*/ 44 w 96"/>
                <a:gd name="T17" fmla="*/ 3 h 504"/>
                <a:gd name="T18" fmla="*/ 41 w 96"/>
                <a:gd name="T19" fmla="*/ 16 h 504"/>
                <a:gd name="T20" fmla="*/ 47 w 96"/>
                <a:gd name="T21" fmla="*/ 47 h 504"/>
                <a:gd name="T22" fmla="*/ 62 w 96"/>
                <a:gd name="T23" fmla="*/ 53 h 504"/>
                <a:gd name="T24" fmla="*/ 39 w 96"/>
                <a:gd name="T25" fmla="*/ 62 h 504"/>
                <a:gd name="T26" fmla="*/ 41 w 96"/>
                <a:gd name="T27" fmla="*/ 6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77908" name="Freeform 123"/>
            <p:cNvSpPr>
              <a:spLocks/>
            </p:cNvSpPr>
            <p:nvPr/>
          </p:nvSpPr>
          <p:spPr bwMode="auto">
            <a:xfrm>
              <a:off x="3431" y="1007"/>
              <a:ext cx="156" cy="358"/>
            </a:xfrm>
            <a:custGeom>
              <a:avLst/>
              <a:gdLst>
                <a:gd name="T0" fmla="*/ 5 w 150"/>
                <a:gd name="T1" fmla="*/ 50 h 410"/>
                <a:gd name="T2" fmla="*/ 73 w 150"/>
                <a:gd name="T3" fmla="*/ 54 h 410"/>
                <a:gd name="T4" fmla="*/ 144 w 150"/>
                <a:gd name="T5" fmla="*/ 52 h 410"/>
                <a:gd name="T6" fmla="*/ 168 w 150"/>
                <a:gd name="T7" fmla="*/ 47 h 410"/>
                <a:gd name="T8" fmla="*/ 207 w 150"/>
                <a:gd name="T9" fmla="*/ 36 h 410"/>
                <a:gd name="T10" fmla="*/ 231 w 150"/>
                <a:gd name="T11" fmla="*/ 29 h 410"/>
                <a:gd name="T12" fmla="*/ 244 w 150"/>
                <a:gd name="T13" fmla="*/ 25 h 410"/>
                <a:gd name="T14" fmla="*/ 250 w 150"/>
                <a:gd name="T15" fmla="*/ 15 h 410"/>
                <a:gd name="T16" fmla="*/ 260 w 150"/>
                <a:gd name="T17" fmla="*/ 13 h 410"/>
                <a:gd name="T18" fmla="*/ 263 w 150"/>
                <a:gd name="T19" fmla="*/ 6 h 410"/>
                <a:gd name="T20" fmla="*/ 234 w 150"/>
                <a:gd name="T21" fmla="*/ 0 h 410"/>
                <a:gd name="T22" fmla="*/ 168 w 150"/>
                <a:gd name="T23" fmla="*/ 3 h 410"/>
                <a:gd name="T24" fmla="*/ 138 w 150"/>
                <a:gd name="T25" fmla="*/ 7 h 410"/>
                <a:gd name="T26" fmla="*/ 119 w 150"/>
                <a:gd name="T27" fmla="*/ 18 h 410"/>
                <a:gd name="T28" fmla="*/ 104 w 150"/>
                <a:gd name="T29" fmla="*/ 21 h 410"/>
                <a:gd name="T30" fmla="*/ 76 w 150"/>
                <a:gd name="T31" fmla="*/ 29 h 410"/>
                <a:gd name="T32" fmla="*/ 73 w 150"/>
                <a:gd name="T33" fmla="*/ 30 h 410"/>
                <a:gd name="T34" fmla="*/ 60 w 150"/>
                <a:gd name="T35" fmla="*/ 30 h 410"/>
                <a:gd name="T36" fmla="*/ 56 w 150"/>
                <a:gd name="T37" fmla="*/ 33 h 410"/>
                <a:gd name="T38" fmla="*/ 50 w 150"/>
                <a:gd name="T39" fmla="*/ 34 h 410"/>
                <a:gd name="T40" fmla="*/ 31 w 150"/>
                <a:gd name="T41" fmla="*/ 45 h 410"/>
                <a:gd name="T42" fmla="*/ 10 w 150"/>
                <a:gd name="T43" fmla="*/ 50 h 410"/>
                <a:gd name="T44" fmla="*/ 2 w 150"/>
                <a:gd name="T45" fmla="*/ 51 h 410"/>
                <a:gd name="T46" fmla="*/ 5 w 150"/>
                <a:gd name="T47" fmla="*/ 50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grpSp>
        <p:nvGrpSpPr>
          <p:cNvPr id="77826" name="Group 113"/>
          <p:cNvGrpSpPr>
            <a:grpSpLocks/>
          </p:cNvGrpSpPr>
          <p:nvPr/>
        </p:nvGrpSpPr>
        <p:grpSpPr bwMode="auto">
          <a:xfrm>
            <a:off x="6083300" y="3154363"/>
            <a:ext cx="1289050" cy="1435100"/>
            <a:chOff x="1084" y="711"/>
            <a:chExt cx="2950" cy="2769"/>
          </a:xfrm>
        </p:grpSpPr>
        <p:grpSp>
          <p:nvGrpSpPr>
            <p:cNvPr id="77893" name="Group 114"/>
            <p:cNvGrpSpPr>
              <a:grpSpLocks/>
            </p:cNvGrpSpPr>
            <p:nvPr/>
          </p:nvGrpSpPr>
          <p:grpSpPr bwMode="auto">
            <a:xfrm>
              <a:off x="1084" y="711"/>
              <a:ext cx="2950" cy="2769"/>
              <a:chOff x="2707" y="548"/>
              <a:chExt cx="2950" cy="2769"/>
            </a:xfrm>
          </p:grpSpPr>
          <p:grpSp>
            <p:nvGrpSpPr>
              <p:cNvPr id="77899" name="Group 115"/>
              <p:cNvGrpSpPr>
                <a:grpSpLocks/>
              </p:cNvGrpSpPr>
              <p:nvPr/>
            </p:nvGrpSpPr>
            <p:grpSpPr bwMode="auto">
              <a:xfrm>
                <a:off x="3180" y="1046"/>
                <a:ext cx="2105" cy="1421"/>
                <a:chOff x="578" y="2316"/>
                <a:chExt cx="2105" cy="1421"/>
              </a:xfrm>
            </p:grpSpPr>
            <p:sp>
              <p:nvSpPr>
                <p:cNvPr id="77901" name="Freeform 116" descr="Cork"/>
                <p:cNvSpPr>
                  <a:spLocks/>
                </p:cNvSpPr>
                <p:nvPr/>
              </p:nvSpPr>
              <p:spPr bwMode="auto">
                <a:xfrm>
                  <a:off x="633" y="2316"/>
                  <a:ext cx="2050" cy="256"/>
                </a:xfrm>
                <a:custGeom>
                  <a:avLst/>
                  <a:gdLst>
                    <a:gd name="T0" fmla="*/ 999417295 w 592"/>
                    <a:gd name="T1" fmla="*/ 580990137 h 90"/>
                    <a:gd name="T2" fmla="*/ 2147483647 w 592"/>
                    <a:gd name="T3" fmla="*/ 284131635 h 90"/>
                    <a:gd name="T4" fmla="*/ 2147483647 w 592"/>
                    <a:gd name="T5" fmla="*/ 231474836 h 90"/>
                    <a:gd name="T6" fmla="*/ 2147483647 w 592"/>
                    <a:gd name="T7" fmla="*/ 206717673 h 90"/>
                    <a:gd name="T8" fmla="*/ 2147483647 w 592"/>
                    <a:gd name="T9" fmla="*/ 220234351 h 90"/>
                    <a:gd name="T10" fmla="*/ 2147483647 w 592"/>
                    <a:gd name="T11" fmla="*/ 258681225 h 90"/>
                    <a:gd name="T12" fmla="*/ 2147483647 w 592"/>
                    <a:gd name="T13" fmla="*/ 297660427 h 90"/>
                    <a:gd name="T14" fmla="*/ 2147483647 w 592"/>
                    <a:gd name="T15" fmla="*/ 336107332 h 90"/>
                    <a:gd name="T16" fmla="*/ 2147483647 w 592"/>
                    <a:gd name="T17" fmla="*/ 284131635 h 90"/>
                    <a:gd name="T18" fmla="*/ 2147483647 w 592"/>
                    <a:gd name="T19" fmla="*/ 104646244 h 90"/>
                    <a:gd name="T20" fmla="*/ 2147483647 w 592"/>
                    <a:gd name="T21" fmla="*/ 0 h 90"/>
                    <a:gd name="T22" fmla="*/ 2147483647 w 592"/>
                    <a:gd name="T23" fmla="*/ 13515554 h 90"/>
                    <a:gd name="T24" fmla="*/ 2147483647 w 592"/>
                    <a:gd name="T25" fmla="*/ 193016781 h 90"/>
                    <a:gd name="T26" fmla="*/ 2147483647 w 592"/>
                    <a:gd name="T27" fmla="*/ 231474836 h 90"/>
                    <a:gd name="T28" fmla="*/ 2147483647 w 592"/>
                    <a:gd name="T29" fmla="*/ 387702198 h 90"/>
                    <a:gd name="T30" fmla="*/ 2147483647 w 592"/>
                    <a:gd name="T31" fmla="*/ 42694305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77902" name="Freeform 117" descr="Cork"/>
                <p:cNvSpPr>
                  <a:spLocks/>
                </p:cNvSpPr>
                <p:nvPr/>
              </p:nvSpPr>
              <p:spPr bwMode="auto">
                <a:xfrm>
                  <a:off x="578" y="2506"/>
                  <a:ext cx="2074" cy="1231"/>
                </a:xfrm>
                <a:custGeom>
                  <a:avLst/>
                  <a:gdLst>
                    <a:gd name="T0" fmla="*/ 2147483647 w 599"/>
                    <a:gd name="T1" fmla="*/ 0 h 432"/>
                    <a:gd name="T2" fmla="*/ 2147483647 w 599"/>
                    <a:gd name="T3" fmla="*/ 39219871 h 432"/>
                    <a:gd name="T4" fmla="*/ 2147483647 w 599"/>
                    <a:gd name="T5" fmla="*/ 65365849 h 432"/>
                    <a:gd name="T6" fmla="*/ 2147483647 w 599"/>
                    <a:gd name="T7" fmla="*/ 158518953 h 432"/>
                    <a:gd name="T8" fmla="*/ 2147483647 w 599"/>
                    <a:gd name="T9" fmla="*/ 610224581 h 432"/>
                    <a:gd name="T10" fmla="*/ 2147483647 w 599"/>
                    <a:gd name="T11" fmla="*/ 1380265387 h 432"/>
                    <a:gd name="T12" fmla="*/ 2147483647 w 599"/>
                    <a:gd name="T13" fmla="*/ 1764092888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0947910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095510427 w 599"/>
                    <a:gd name="T43" fmla="*/ 2147483647 h 432"/>
                    <a:gd name="T44" fmla="*/ 852385591 w 599"/>
                    <a:gd name="T45" fmla="*/ 2147483647 h 432"/>
                    <a:gd name="T46" fmla="*/ 1356547980 w 599"/>
                    <a:gd name="T47" fmla="*/ 2147483647 h 432"/>
                    <a:gd name="T48" fmla="*/ 2095510427 w 599"/>
                    <a:gd name="T49" fmla="*/ 2147483647 h 432"/>
                    <a:gd name="T50" fmla="*/ 2147483647 w 599"/>
                    <a:gd name="T51" fmla="*/ 1738857544 h 432"/>
                    <a:gd name="T52" fmla="*/ 2147483647 w 599"/>
                    <a:gd name="T53" fmla="*/ 1247019673 h 432"/>
                    <a:gd name="T54" fmla="*/ 2147483647 w 599"/>
                    <a:gd name="T55" fmla="*/ 835419979 h 432"/>
                    <a:gd name="T56" fmla="*/ 2147483647 w 599"/>
                    <a:gd name="T57" fmla="*/ 544845407 h 432"/>
                    <a:gd name="T58" fmla="*/ 2147483647 w 599"/>
                    <a:gd name="T59" fmla="*/ 197734131 h 432"/>
                    <a:gd name="T60" fmla="*/ 2147483647 w 599"/>
                    <a:gd name="T61" fmla="*/ 93153078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pic>
            <p:nvPicPr>
              <p:cNvPr id="77900" name="Picture 118"/>
              <p:cNvPicPr>
                <a:picLocks noChangeArrowheads="1"/>
              </p:cNvPicPr>
              <p:nvPr/>
            </p:nvPicPr>
            <p:blipFill>
              <a:blip r:embed="rId4" cstate="screen">
                <a:lum bright="8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alpha val="0"/>
                      </a:srgbClr>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77894" name="Freeform 119"/>
            <p:cNvSpPr>
              <a:spLocks/>
            </p:cNvSpPr>
            <p:nvPr/>
          </p:nvSpPr>
          <p:spPr bwMode="auto">
            <a:xfrm>
              <a:off x="1616" y="2649"/>
              <a:ext cx="88" cy="277"/>
            </a:xfrm>
            <a:custGeom>
              <a:avLst/>
              <a:gdLst>
                <a:gd name="T0" fmla="*/ 122 w 85"/>
                <a:gd name="T1" fmla="*/ 19 h 318"/>
                <a:gd name="T2" fmla="*/ 106 w 85"/>
                <a:gd name="T3" fmla="*/ 9 h 318"/>
                <a:gd name="T4" fmla="*/ 80 w 85"/>
                <a:gd name="T5" fmla="*/ 5 h 318"/>
                <a:gd name="T6" fmla="*/ 92 w 85"/>
                <a:gd name="T7" fmla="*/ 9 h 318"/>
                <a:gd name="T8" fmla="*/ 106 w 85"/>
                <a:gd name="T9" fmla="*/ 3 h 318"/>
                <a:gd name="T10" fmla="*/ 63 w 85"/>
                <a:gd name="T11" fmla="*/ 3 h 318"/>
                <a:gd name="T12" fmla="*/ 63 w 85"/>
                <a:gd name="T13" fmla="*/ 5 h 318"/>
                <a:gd name="T14" fmla="*/ 80 w 85"/>
                <a:gd name="T15" fmla="*/ 24 h 318"/>
                <a:gd name="T16" fmla="*/ 47 w 85"/>
                <a:gd name="T17" fmla="*/ 20 h 318"/>
                <a:gd name="T18" fmla="*/ 63 w 85"/>
                <a:gd name="T19" fmla="*/ 16 h 318"/>
                <a:gd name="T20" fmla="*/ 80 w 85"/>
                <a:gd name="T21" fmla="*/ 20 h 318"/>
                <a:gd name="T22" fmla="*/ 63 w 85"/>
                <a:gd name="T23" fmla="*/ 13 h 318"/>
                <a:gd name="T24" fmla="*/ 80 w 85"/>
                <a:gd name="T25" fmla="*/ 19 h 318"/>
                <a:gd name="T26" fmla="*/ 63 w 85"/>
                <a:gd name="T27" fmla="*/ 15 h 318"/>
                <a:gd name="T28" fmla="*/ 80 w 85"/>
                <a:gd name="T29" fmla="*/ 18 h 318"/>
                <a:gd name="T30" fmla="*/ 92 w 85"/>
                <a:gd name="T31" fmla="*/ 21 h 318"/>
                <a:gd name="T32" fmla="*/ 122 w 85"/>
                <a:gd name="T33" fmla="*/ 25 h 318"/>
                <a:gd name="T34" fmla="*/ 134 w 85"/>
                <a:gd name="T35" fmla="*/ 29 h 318"/>
                <a:gd name="T36" fmla="*/ 122 w 85"/>
                <a:gd name="T37" fmla="*/ 35 h 318"/>
                <a:gd name="T38" fmla="*/ 106 w 85"/>
                <a:gd name="T39" fmla="*/ 33 h 318"/>
                <a:gd name="T40" fmla="*/ 92 w 85"/>
                <a:gd name="T41" fmla="*/ 39 h 318"/>
                <a:gd name="T42" fmla="*/ 63 w 85"/>
                <a:gd name="T43" fmla="*/ 37 h 318"/>
                <a:gd name="T44" fmla="*/ 47 w 85"/>
                <a:gd name="T45" fmla="*/ 25 h 318"/>
                <a:gd name="T46" fmla="*/ 37 w 85"/>
                <a:gd name="T47" fmla="*/ 31 h 318"/>
                <a:gd name="T48" fmla="*/ 5 w 85"/>
                <a:gd name="T49" fmla="*/ 26 h 318"/>
                <a:gd name="T50" fmla="*/ 63 w 85"/>
                <a:gd name="T51" fmla="*/ 18 h 318"/>
                <a:gd name="T52" fmla="*/ 106 w 85"/>
                <a:gd name="T53" fmla="*/ 21 h 318"/>
                <a:gd name="T54" fmla="*/ 122 w 85"/>
                <a:gd name="T55" fmla="*/ 28 h 318"/>
                <a:gd name="T56" fmla="*/ 106 w 85"/>
                <a:gd name="T57" fmla="*/ 24 h 318"/>
                <a:gd name="T58" fmla="*/ 106 w 85"/>
                <a:gd name="T59" fmla="*/ 3 h 318"/>
                <a:gd name="T60" fmla="*/ 80 w 85"/>
                <a:gd name="T61" fmla="*/ 4 h 318"/>
                <a:gd name="T62" fmla="*/ 37 w 85"/>
                <a:gd name="T63" fmla="*/ 5 h 318"/>
                <a:gd name="T64" fmla="*/ 63 w 85"/>
                <a:gd name="T65" fmla="*/ 12 h 318"/>
                <a:gd name="T66" fmla="*/ 92 w 85"/>
                <a:gd name="T67" fmla="*/ 17 h 318"/>
                <a:gd name="T68" fmla="*/ 122 w 85"/>
                <a:gd name="T69" fmla="*/ 19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77895" name="Freeform 120"/>
            <p:cNvSpPr>
              <a:spLocks/>
            </p:cNvSpPr>
            <p:nvPr/>
          </p:nvSpPr>
          <p:spPr bwMode="auto">
            <a:xfrm>
              <a:off x="1635" y="2647"/>
              <a:ext cx="109" cy="309"/>
            </a:xfrm>
            <a:custGeom>
              <a:avLst/>
              <a:gdLst>
                <a:gd name="T0" fmla="*/ 1 w 105"/>
                <a:gd name="T1" fmla="*/ 0 h 354"/>
                <a:gd name="T2" fmla="*/ 163 w 105"/>
                <a:gd name="T3" fmla="*/ 3 h 354"/>
                <a:gd name="T4" fmla="*/ 127 w 105"/>
                <a:gd name="T5" fmla="*/ 3 h 354"/>
                <a:gd name="T6" fmla="*/ 146 w 105"/>
                <a:gd name="T7" fmla="*/ 8 h 354"/>
                <a:gd name="T8" fmla="*/ 146 w 105"/>
                <a:gd name="T9" fmla="*/ 19 h 354"/>
                <a:gd name="T10" fmla="*/ 170 w 105"/>
                <a:gd name="T11" fmla="*/ 22 h 354"/>
                <a:gd name="T12" fmla="*/ 170 w 105"/>
                <a:gd name="T13" fmla="*/ 31 h 354"/>
                <a:gd name="T14" fmla="*/ 146 w 105"/>
                <a:gd name="T15" fmla="*/ 44 h 354"/>
                <a:gd name="T16" fmla="*/ 120 w 105"/>
                <a:gd name="T17" fmla="*/ 46 h 354"/>
                <a:gd name="T18" fmla="*/ 29 w 105"/>
                <a:gd name="T19" fmla="*/ 41 h 354"/>
                <a:gd name="T20" fmla="*/ 12 w 105"/>
                <a:gd name="T21" fmla="*/ 37 h 354"/>
                <a:gd name="T22" fmla="*/ 29 w 105"/>
                <a:gd name="T23" fmla="*/ 32 h 354"/>
                <a:gd name="T24" fmla="*/ 9 w 105"/>
                <a:gd name="T25" fmla="*/ 13 h 354"/>
                <a:gd name="T26" fmla="*/ 35 w 105"/>
                <a:gd name="T27" fmla="*/ 6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77896" name="Freeform 121"/>
            <p:cNvSpPr>
              <a:spLocks/>
            </p:cNvSpPr>
            <p:nvPr/>
          </p:nvSpPr>
          <p:spPr bwMode="auto">
            <a:xfrm>
              <a:off x="3008" y="2583"/>
              <a:ext cx="155" cy="328"/>
            </a:xfrm>
            <a:custGeom>
              <a:avLst/>
              <a:gdLst>
                <a:gd name="T0" fmla="*/ 254 w 149"/>
                <a:gd name="T1" fmla="*/ 3 h 376"/>
                <a:gd name="T2" fmla="*/ 241 w 149"/>
                <a:gd name="T3" fmla="*/ 13 h 376"/>
                <a:gd name="T4" fmla="*/ 225 w 149"/>
                <a:gd name="T5" fmla="*/ 17 h 376"/>
                <a:gd name="T6" fmla="*/ 221 w 149"/>
                <a:gd name="T7" fmla="*/ 18 h 376"/>
                <a:gd name="T8" fmla="*/ 188 w 149"/>
                <a:gd name="T9" fmla="*/ 31 h 376"/>
                <a:gd name="T10" fmla="*/ 149 w 149"/>
                <a:gd name="T11" fmla="*/ 40 h 376"/>
                <a:gd name="T12" fmla="*/ 120 w 149"/>
                <a:gd name="T13" fmla="*/ 46 h 376"/>
                <a:gd name="T14" fmla="*/ 100 w 149"/>
                <a:gd name="T15" fmla="*/ 46 h 376"/>
                <a:gd name="T16" fmla="*/ 33 w 149"/>
                <a:gd name="T17" fmla="*/ 48 h 376"/>
                <a:gd name="T18" fmla="*/ 2 w 149"/>
                <a:gd name="T19" fmla="*/ 44 h 376"/>
                <a:gd name="T20" fmla="*/ 5 w 149"/>
                <a:gd name="T21" fmla="*/ 40 h 376"/>
                <a:gd name="T22" fmla="*/ 8 w 149"/>
                <a:gd name="T23" fmla="*/ 29 h 376"/>
                <a:gd name="T24" fmla="*/ 36 w 149"/>
                <a:gd name="T25" fmla="*/ 25 h 376"/>
                <a:gd name="T26" fmla="*/ 60 w 149"/>
                <a:gd name="T27" fmla="*/ 14 h 376"/>
                <a:gd name="T28" fmla="*/ 76 w 149"/>
                <a:gd name="T29" fmla="*/ 10 h 376"/>
                <a:gd name="T30" fmla="*/ 144 w 149"/>
                <a:gd name="T31" fmla="*/ 3 h 376"/>
                <a:gd name="T32" fmla="*/ 221 w 149"/>
                <a:gd name="T33" fmla="*/ 3 h 376"/>
                <a:gd name="T34" fmla="*/ 25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77897" name="Freeform 122"/>
            <p:cNvSpPr>
              <a:spLocks/>
            </p:cNvSpPr>
            <p:nvPr/>
          </p:nvSpPr>
          <p:spPr bwMode="auto">
            <a:xfrm>
              <a:off x="1714" y="1020"/>
              <a:ext cx="99" cy="440"/>
            </a:xfrm>
            <a:custGeom>
              <a:avLst/>
              <a:gdLst>
                <a:gd name="T0" fmla="*/ 41 w 96"/>
                <a:gd name="T1" fmla="*/ 63 h 504"/>
                <a:gd name="T2" fmla="*/ 96 w 96"/>
                <a:gd name="T3" fmla="*/ 65 h 504"/>
                <a:gd name="T4" fmla="*/ 113 w 96"/>
                <a:gd name="T5" fmla="*/ 59 h 504"/>
                <a:gd name="T6" fmla="*/ 113 w 96"/>
                <a:gd name="T7" fmla="*/ 42 h 504"/>
                <a:gd name="T8" fmla="*/ 140 w 96"/>
                <a:gd name="T9" fmla="*/ 28 h 504"/>
                <a:gd name="T10" fmla="*/ 151 w 96"/>
                <a:gd name="T11" fmla="*/ 23 h 504"/>
                <a:gd name="T12" fmla="*/ 140 w 96"/>
                <a:gd name="T13" fmla="*/ 7 h 504"/>
                <a:gd name="T14" fmla="*/ 122 w 96"/>
                <a:gd name="T15" fmla="*/ 3 h 504"/>
                <a:gd name="T16" fmla="*/ 44 w 96"/>
                <a:gd name="T17" fmla="*/ 3 h 504"/>
                <a:gd name="T18" fmla="*/ 41 w 96"/>
                <a:gd name="T19" fmla="*/ 16 h 504"/>
                <a:gd name="T20" fmla="*/ 47 w 96"/>
                <a:gd name="T21" fmla="*/ 47 h 504"/>
                <a:gd name="T22" fmla="*/ 62 w 96"/>
                <a:gd name="T23" fmla="*/ 53 h 504"/>
                <a:gd name="T24" fmla="*/ 39 w 96"/>
                <a:gd name="T25" fmla="*/ 62 h 504"/>
                <a:gd name="T26" fmla="*/ 41 w 96"/>
                <a:gd name="T27" fmla="*/ 6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77898" name="Freeform 123"/>
            <p:cNvSpPr>
              <a:spLocks/>
            </p:cNvSpPr>
            <p:nvPr/>
          </p:nvSpPr>
          <p:spPr bwMode="auto">
            <a:xfrm>
              <a:off x="3431" y="1007"/>
              <a:ext cx="156" cy="358"/>
            </a:xfrm>
            <a:custGeom>
              <a:avLst/>
              <a:gdLst>
                <a:gd name="T0" fmla="*/ 5 w 150"/>
                <a:gd name="T1" fmla="*/ 50 h 410"/>
                <a:gd name="T2" fmla="*/ 73 w 150"/>
                <a:gd name="T3" fmla="*/ 54 h 410"/>
                <a:gd name="T4" fmla="*/ 144 w 150"/>
                <a:gd name="T5" fmla="*/ 52 h 410"/>
                <a:gd name="T6" fmla="*/ 168 w 150"/>
                <a:gd name="T7" fmla="*/ 47 h 410"/>
                <a:gd name="T8" fmla="*/ 207 w 150"/>
                <a:gd name="T9" fmla="*/ 36 h 410"/>
                <a:gd name="T10" fmla="*/ 231 w 150"/>
                <a:gd name="T11" fmla="*/ 29 h 410"/>
                <a:gd name="T12" fmla="*/ 244 w 150"/>
                <a:gd name="T13" fmla="*/ 25 h 410"/>
                <a:gd name="T14" fmla="*/ 250 w 150"/>
                <a:gd name="T15" fmla="*/ 15 h 410"/>
                <a:gd name="T16" fmla="*/ 260 w 150"/>
                <a:gd name="T17" fmla="*/ 13 h 410"/>
                <a:gd name="T18" fmla="*/ 263 w 150"/>
                <a:gd name="T19" fmla="*/ 6 h 410"/>
                <a:gd name="T20" fmla="*/ 234 w 150"/>
                <a:gd name="T21" fmla="*/ 0 h 410"/>
                <a:gd name="T22" fmla="*/ 168 w 150"/>
                <a:gd name="T23" fmla="*/ 3 h 410"/>
                <a:gd name="T24" fmla="*/ 138 w 150"/>
                <a:gd name="T25" fmla="*/ 7 h 410"/>
                <a:gd name="T26" fmla="*/ 119 w 150"/>
                <a:gd name="T27" fmla="*/ 18 h 410"/>
                <a:gd name="T28" fmla="*/ 104 w 150"/>
                <a:gd name="T29" fmla="*/ 21 h 410"/>
                <a:gd name="T30" fmla="*/ 76 w 150"/>
                <a:gd name="T31" fmla="*/ 29 h 410"/>
                <a:gd name="T32" fmla="*/ 73 w 150"/>
                <a:gd name="T33" fmla="*/ 30 h 410"/>
                <a:gd name="T34" fmla="*/ 60 w 150"/>
                <a:gd name="T35" fmla="*/ 30 h 410"/>
                <a:gd name="T36" fmla="*/ 56 w 150"/>
                <a:gd name="T37" fmla="*/ 33 h 410"/>
                <a:gd name="T38" fmla="*/ 50 w 150"/>
                <a:gd name="T39" fmla="*/ 34 h 410"/>
                <a:gd name="T40" fmla="*/ 31 w 150"/>
                <a:gd name="T41" fmla="*/ 45 h 410"/>
                <a:gd name="T42" fmla="*/ 10 w 150"/>
                <a:gd name="T43" fmla="*/ 50 h 410"/>
                <a:gd name="T44" fmla="*/ 2 w 150"/>
                <a:gd name="T45" fmla="*/ 51 h 410"/>
                <a:gd name="T46" fmla="*/ 5 w 150"/>
                <a:gd name="T47" fmla="*/ 50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sp>
        <p:nvSpPr>
          <p:cNvPr id="538626"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77828"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77829" name="Rectangle 4"/>
          <p:cNvSpPr>
            <a:spLocks noChangeArrowheads="1"/>
          </p:cNvSpPr>
          <p:nvPr/>
        </p:nvSpPr>
        <p:spPr bwMode="auto">
          <a:xfrm>
            <a:off x="3143250" y="1354138"/>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77830" name="Rectangle 5"/>
          <p:cNvSpPr>
            <a:spLocks noChangeArrowheads="1"/>
          </p:cNvSpPr>
          <p:nvPr/>
        </p:nvSpPr>
        <p:spPr bwMode="auto">
          <a:xfrm>
            <a:off x="3008313" y="955675"/>
            <a:ext cx="1882775" cy="393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000" b="1">
                <a:solidFill>
                  <a:schemeClr val="accent2"/>
                </a:solidFill>
                <a:latin typeface="Times" charset="0"/>
              </a:rPr>
              <a:t> MOVUCHILU</a:t>
            </a:r>
          </a:p>
        </p:txBody>
      </p:sp>
      <p:sp>
        <p:nvSpPr>
          <p:cNvPr id="77831"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38631" name="Rectangle 7"/>
          <p:cNvSpPr>
            <a:spLocks noChangeArrowheads="1"/>
          </p:cNvSpPr>
          <p:nvPr/>
        </p:nvSpPr>
        <p:spPr bwMode="auto">
          <a:xfrm>
            <a:off x="4786313" y="928688"/>
            <a:ext cx="1600200" cy="393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000" b="1">
                <a:solidFill>
                  <a:srgbClr val="FAFD00"/>
                </a:solidFill>
                <a:latin typeface="Times" charset="0"/>
                <a:ea typeface="+mn-ea"/>
                <a:cs typeface="+mn-cs"/>
              </a:rPr>
              <a:t>ca. 1000 B.C.</a:t>
            </a:r>
          </a:p>
        </p:txBody>
      </p:sp>
      <p:sp>
        <p:nvSpPr>
          <p:cNvPr id="77833"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77834" name="Rectangle 10"/>
          <p:cNvSpPr>
            <a:spLocks noChangeArrowheads="1"/>
          </p:cNvSpPr>
          <p:nvPr/>
        </p:nvSpPr>
        <p:spPr bwMode="auto">
          <a:xfrm>
            <a:off x="3846513" y="1387475"/>
            <a:ext cx="1428750"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800" b="1">
                <a:solidFill>
                  <a:schemeClr val="accent2"/>
                </a:solidFill>
                <a:latin typeface="Times" charset="0"/>
              </a:rPr>
              <a:t>S - D - S</a:t>
            </a:r>
          </a:p>
        </p:txBody>
      </p:sp>
      <p:sp>
        <p:nvSpPr>
          <p:cNvPr id="538636" name="Rectangle 12"/>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grpSp>
        <p:nvGrpSpPr>
          <p:cNvPr id="77836" name="Group 13"/>
          <p:cNvGrpSpPr>
            <a:grpSpLocks/>
          </p:cNvGrpSpPr>
          <p:nvPr/>
        </p:nvGrpSpPr>
        <p:grpSpPr bwMode="auto">
          <a:xfrm>
            <a:off x="901700" y="2603500"/>
            <a:ext cx="2201863" cy="1765300"/>
            <a:chOff x="568" y="1640"/>
            <a:chExt cx="1387" cy="1112"/>
          </a:xfrm>
        </p:grpSpPr>
        <p:grpSp>
          <p:nvGrpSpPr>
            <p:cNvPr id="77888" name="Group 14"/>
            <p:cNvGrpSpPr>
              <a:grpSpLocks/>
            </p:cNvGrpSpPr>
            <p:nvPr/>
          </p:nvGrpSpPr>
          <p:grpSpPr bwMode="auto">
            <a:xfrm>
              <a:off x="568" y="1640"/>
              <a:ext cx="1249" cy="1112"/>
              <a:chOff x="568" y="1640"/>
              <a:chExt cx="1249" cy="1112"/>
            </a:xfrm>
          </p:grpSpPr>
          <p:sp>
            <p:nvSpPr>
              <p:cNvPr id="538639" name="Oval 15"/>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77891" name="Freeform 16"/>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77892" name="Freeform 17"/>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grpSp>
        <p:sp>
          <p:nvSpPr>
            <p:cNvPr id="538642" name="Rectangle 18"/>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charset="0"/>
                  <a:ea typeface="+mn-ea"/>
                  <a:cs typeface="+mn-cs"/>
                </a:rPr>
                <a:t>A </a:t>
              </a:r>
              <a:r>
                <a:rPr lang="en-US" sz="6000">
                  <a:solidFill>
                    <a:srgbClr val="51DC00"/>
                  </a:solidFill>
                  <a:latin typeface="Times" charset="0"/>
                  <a:ea typeface="+mn-ea"/>
                  <a:cs typeface="+mn-cs"/>
                </a:rPr>
                <a:t>M</a:t>
              </a:r>
              <a:r>
                <a:rPr lang="en-US" sz="3600">
                  <a:solidFill>
                    <a:schemeClr val="tx2"/>
                  </a:solidFill>
                  <a:latin typeface="Times" charset="0"/>
                  <a:ea typeface="+mn-ea"/>
                  <a:cs typeface="+mn-cs"/>
                </a:rPr>
                <a:t> C</a:t>
              </a:r>
            </a:p>
          </p:txBody>
        </p:sp>
      </p:grpSp>
      <p:sp>
        <p:nvSpPr>
          <p:cNvPr id="77837" name="Rectangle 19"/>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77838" name="Line 20"/>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7839" name="Line 21"/>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7840" name="Line 22"/>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7841" name="Line 23"/>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7842" name="Line 24"/>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7843" name="Line 25"/>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7844" name="Line 26"/>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7845" name="Line 27"/>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7846" name="Line 28"/>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7847" name="Rectangle 29"/>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77848" name="Rectangle 30"/>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77849" name="Rectangle 31"/>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38797" name="Rectangle 173"/>
          <p:cNvSpPr>
            <a:spLocks noChangeArrowheads="1"/>
          </p:cNvSpPr>
          <p:nvPr/>
        </p:nvSpPr>
        <p:spPr bwMode="auto">
          <a:xfrm>
            <a:off x="3106738" y="4670425"/>
            <a:ext cx="3140075" cy="1160463"/>
          </a:xfrm>
          <a:prstGeom prst="rect">
            <a:avLst/>
          </a:prstGeom>
          <a:solidFill>
            <a:schemeClr val="bg2">
              <a:alpha val="50195"/>
            </a:scheme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77851" name="Rectangle 32"/>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77852" name="Line 36"/>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8661" name="Rectangle 37"/>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charset="0"/>
                <a:ea typeface="+mn-ea"/>
                <a:cs typeface="+mn-cs"/>
              </a:rPr>
              <a:t>7</a:t>
            </a:r>
          </a:p>
        </p:txBody>
      </p:sp>
      <p:sp>
        <p:nvSpPr>
          <p:cNvPr id="538662" name="Line 38"/>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77855" name="Text Box 65"/>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spcBef>
                <a:spcPct val="50000"/>
              </a:spcBef>
            </a:pPr>
            <a:endParaRPr lang="en-US" sz="1600" b="1">
              <a:solidFill>
                <a:schemeClr val="tx1"/>
              </a:solidFill>
            </a:endParaRPr>
          </a:p>
        </p:txBody>
      </p:sp>
      <p:sp>
        <p:nvSpPr>
          <p:cNvPr id="538691" name="Oval 67"/>
          <p:cNvSpPr>
            <a:spLocks noChangeArrowheads="1"/>
          </p:cNvSpPr>
          <p:nvPr/>
        </p:nvSpPr>
        <p:spPr bwMode="auto">
          <a:xfrm>
            <a:off x="3441700" y="1249363"/>
            <a:ext cx="862013" cy="752475"/>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
        <p:nvSpPr>
          <p:cNvPr id="538692" name="Oval 68"/>
          <p:cNvSpPr>
            <a:spLocks noChangeArrowheads="1"/>
          </p:cNvSpPr>
          <p:nvPr/>
        </p:nvSpPr>
        <p:spPr bwMode="auto">
          <a:xfrm>
            <a:off x="4079875" y="1246188"/>
            <a:ext cx="862013" cy="752475"/>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
        <p:nvSpPr>
          <p:cNvPr id="538693" name="Oval 69"/>
          <p:cNvSpPr>
            <a:spLocks noChangeArrowheads="1"/>
          </p:cNvSpPr>
          <p:nvPr/>
        </p:nvSpPr>
        <p:spPr bwMode="auto">
          <a:xfrm>
            <a:off x="4767263" y="1258888"/>
            <a:ext cx="862012" cy="752475"/>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grpSp>
        <p:nvGrpSpPr>
          <p:cNvPr id="77859" name="Group 108"/>
          <p:cNvGrpSpPr>
            <a:grpSpLocks/>
          </p:cNvGrpSpPr>
          <p:nvPr/>
        </p:nvGrpSpPr>
        <p:grpSpPr bwMode="auto">
          <a:xfrm>
            <a:off x="7929563" y="3424238"/>
            <a:ext cx="1138237" cy="1843087"/>
            <a:chOff x="5051" y="2165"/>
            <a:chExt cx="618" cy="1161"/>
          </a:xfrm>
        </p:grpSpPr>
        <p:grpSp>
          <p:nvGrpSpPr>
            <p:cNvPr id="77869" name="Group 109"/>
            <p:cNvGrpSpPr>
              <a:grpSpLocks/>
            </p:cNvGrpSpPr>
            <p:nvPr/>
          </p:nvGrpSpPr>
          <p:grpSpPr bwMode="auto">
            <a:xfrm>
              <a:off x="5051" y="2165"/>
              <a:ext cx="618" cy="1161"/>
              <a:chOff x="5051" y="2165"/>
              <a:chExt cx="618" cy="1161"/>
            </a:xfrm>
          </p:grpSpPr>
          <p:sp>
            <p:nvSpPr>
              <p:cNvPr id="77871" name="Freeform 110"/>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77872" name="AutoShape 111"/>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77873" name="Rectangle 112"/>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77874" name="Line 113"/>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7875" name="Rectangle 114"/>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77876" name="Rectangle 115"/>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77877" name="Line 116"/>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7878" name="Line 117"/>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7879" name="Line 118"/>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7880" name="Line 119"/>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7881" name="Line 120"/>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7882" name="Line 121"/>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7883" name="Line 122"/>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7884" name="Line 123"/>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7885" name="Line 124"/>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7886" name="Line 125"/>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7887" name="Rectangle 126"/>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MOVUCHILU</a:t>
                </a:r>
              </a:p>
            </p:txBody>
          </p:sp>
        </p:grpSp>
        <p:sp>
          <p:nvSpPr>
            <p:cNvPr id="77870" name="Rectangle 127"/>
            <p:cNvSpPr>
              <a:spLocks noChangeArrowheads="1"/>
            </p:cNvSpPr>
            <p:nvPr/>
          </p:nvSpPr>
          <p:spPr bwMode="auto">
            <a:xfrm>
              <a:off x="5139" y="2267"/>
              <a:ext cx="336"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77860" name="Text Box 128"/>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pic>
        <p:nvPicPr>
          <p:cNvPr id="538754" name="Picture 130"/>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940050" y="2459038"/>
            <a:ext cx="2292350" cy="183515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538755" name="Text Box 131"/>
          <p:cNvSpPr txBox="1">
            <a:spLocks noChangeArrowheads="1"/>
          </p:cNvSpPr>
          <p:nvPr/>
        </p:nvSpPr>
        <p:spPr bwMode="auto">
          <a:xfrm>
            <a:off x="839788" y="4568825"/>
            <a:ext cx="7681912" cy="119062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3600" b="1">
                <a:solidFill>
                  <a:schemeClr val="tx1"/>
                </a:solidFill>
                <a:ea typeface="+mn-ea"/>
                <a:cs typeface="+mn-cs"/>
              </a:rPr>
              <a:t>SOLOMON: ITSII JIISHU-O MOCHOKOCHO!</a:t>
            </a:r>
          </a:p>
        </p:txBody>
      </p:sp>
      <p:sp>
        <p:nvSpPr>
          <p:cNvPr id="538756" name="Rectangle 132"/>
          <p:cNvSpPr>
            <a:spLocks noChangeArrowheads="1"/>
          </p:cNvSpPr>
          <p:nvPr/>
        </p:nvSpPr>
        <p:spPr bwMode="auto">
          <a:xfrm>
            <a:off x="8078788" y="6529388"/>
            <a:ext cx="339725" cy="268287"/>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36</a:t>
            </a:r>
          </a:p>
        </p:txBody>
      </p:sp>
      <p:sp>
        <p:nvSpPr>
          <p:cNvPr id="77864" name="Text Box 133"/>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b="1">
                <a:solidFill>
                  <a:schemeClr val="tx1"/>
                </a:solidFill>
                <a:latin typeface="Arial" charset="0"/>
              </a:rPr>
              <a:t>Handbook pg. 32-37</a:t>
            </a:r>
          </a:p>
        </p:txBody>
      </p:sp>
      <p:sp>
        <p:nvSpPr>
          <p:cNvPr id="538781" name="Rectangle 157"/>
          <p:cNvSpPr>
            <a:spLocks noChangeArrowheads="1"/>
          </p:cNvSpPr>
          <p:nvPr/>
        </p:nvSpPr>
        <p:spPr bwMode="auto">
          <a:xfrm>
            <a:off x="6213475" y="2197100"/>
            <a:ext cx="2457450" cy="942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2800" b="1" i="1">
                <a:solidFill>
                  <a:schemeClr val="tx1"/>
                </a:solidFill>
                <a:latin typeface="Arial" charset="0"/>
                <a:ea typeface="+mn-ea"/>
                <a:cs typeface="+mn-cs"/>
              </a:rPr>
              <a:t>2 Sam 7: 4-16</a:t>
            </a:r>
          </a:p>
          <a:p>
            <a:pPr>
              <a:defRPr/>
            </a:pPr>
            <a:r>
              <a:rPr lang="en-US" sz="2800" b="1" i="1">
                <a:solidFill>
                  <a:schemeClr val="tx1"/>
                </a:solidFill>
                <a:latin typeface="Arial" charset="0"/>
                <a:ea typeface="+mn-ea"/>
                <a:cs typeface="+mn-cs"/>
              </a:rPr>
              <a:t>1 Pfu 17:3-15</a:t>
            </a:r>
          </a:p>
        </p:txBody>
      </p:sp>
      <p:sp>
        <p:nvSpPr>
          <p:cNvPr id="538793" name="Text Box 169"/>
          <p:cNvSpPr txBox="1">
            <a:spLocks noChangeArrowheads="1"/>
          </p:cNvSpPr>
          <p:nvPr/>
        </p:nvSpPr>
        <p:spPr bwMode="auto">
          <a:xfrm>
            <a:off x="6383338" y="1376363"/>
            <a:ext cx="1198562" cy="701675"/>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sz="4000" i="1">
                <a:solidFill>
                  <a:schemeClr val="tx1"/>
                </a:solidFill>
                <a:latin typeface="Kosher-Normal" charset="0"/>
                <a:ea typeface="+mn-ea"/>
                <a:cs typeface="+mn-cs"/>
              </a:rPr>
              <a:t>DO</a:t>
            </a:r>
          </a:p>
        </p:txBody>
      </p:sp>
      <p:sp>
        <p:nvSpPr>
          <p:cNvPr id="77867" name="Text Box 171"/>
          <p:cNvSpPr txBox="1">
            <a:spLocks noChangeArrowheads="1"/>
          </p:cNvSpPr>
          <p:nvPr/>
        </p:nvSpPr>
        <p:spPr bwMode="auto">
          <a:xfrm>
            <a:off x="8594725" y="6402388"/>
            <a:ext cx="323850" cy="411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1800" b="1">
                <a:solidFill>
                  <a:schemeClr val="tx1"/>
                </a:solidFill>
              </a:rPr>
              <a:t>6</a:t>
            </a:r>
            <a:endParaRPr lang="en-US" sz="2000">
              <a:solidFill>
                <a:srgbClr val="FFA27C"/>
              </a:solidFill>
              <a:latin typeface="B VAG Rounded Bold" charset="0"/>
            </a:endParaRPr>
          </a:p>
        </p:txBody>
      </p:sp>
      <p:sp>
        <p:nvSpPr>
          <p:cNvPr id="538799" name="Text Box 175"/>
          <p:cNvSpPr txBox="1">
            <a:spLocks noChangeArrowheads="1"/>
          </p:cNvSpPr>
          <p:nvPr/>
        </p:nvSpPr>
        <p:spPr bwMode="auto">
          <a:xfrm>
            <a:off x="319088" y="5645150"/>
            <a:ext cx="8148637" cy="119062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3600" b="1">
                <a:solidFill>
                  <a:schemeClr val="tx1"/>
                </a:solidFill>
                <a:ea typeface="+mn-ea"/>
                <a:cs typeface="+mn-cs"/>
              </a:rPr>
              <a:t>KOPHROMOLI KASHII ITSII: KHA KORU OPHA .</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38691"/>
                                        </p:tgtEl>
                                        <p:attrNameLst>
                                          <p:attrName>style.visibility</p:attrName>
                                        </p:attrNameLst>
                                      </p:cBhvr>
                                      <p:to>
                                        <p:strVal val="visible"/>
                                      </p:to>
                                    </p:set>
                                    <p:animEffect transition="in" filter="dissolve">
                                      <p:cBhvr>
                                        <p:cTn id="7" dur="500"/>
                                        <p:tgtEl>
                                          <p:spTgt spid="538691"/>
                                        </p:tgtEl>
                                      </p:cBhvr>
                                    </p:animEffect>
                                  </p:childTnLst>
                                  <p:subTnLst>
                                    <p:set>
                                      <p:cBhvr override="childStyle">
                                        <p:cTn dur="1" fill="hold" display="0" masterRel="nextClick" afterEffect="1"/>
                                        <p:tgtEl>
                                          <p:spTgt spid="538691"/>
                                        </p:tgtEl>
                                        <p:attrNameLst>
                                          <p:attrName>style.visibility</p:attrName>
                                        </p:attrNameLst>
                                      </p:cBhvr>
                                      <p:to>
                                        <p:strVal val="hidden"/>
                                      </p:to>
                                    </p:set>
                                  </p:sub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38692"/>
                                        </p:tgtEl>
                                        <p:attrNameLst>
                                          <p:attrName>style.visibility</p:attrName>
                                        </p:attrNameLst>
                                      </p:cBhvr>
                                      <p:to>
                                        <p:strVal val="visible"/>
                                      </p:to>
                                    </p:set>
                                    <p:animEffect transition="in" filter="dissolve">
                                      <p:cBhvr>
                                        <p:cTn id="12" dur="500"/>
                                        <p:tgtEl>
                                          <p:spTgt spid="538692"/>
                                        </p:tgtEl>
                                      </p:cBhvr>
                                    </p:animEffect>
                                  </p:childTnLst>
                                  <p:subTnLst>
                                    <p:set>
                                      <p:cBhvr override="childStyle">
                                        <p:cTn dur="1" fill="hold" display="0" masterRel="nextClick" afterEffect="1"/>
                                        <p:tgtEl>
                                          <p:spTgt spid="538692"/>
                                        </p:tgtEl>
                                        <p:attrNameLst>
                                          <p:attrName>style.visibility</p:attrName>
                                        </p:attrNameLst>
                                      </p:cBhvr>
                                      <p:to>
                                        <p:strVal val="hidden"/>
                                      </p:to>
                                    </p:set>
                                  </p:sub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38693"/>
                                        </p:tgtEl>
                                        <p:attrNameLst>
                                          <p:attrName>style.visibility</p:attrName>
                                        </p:attrNameLst>
                                      </p:cBhvr>
                                      <p:to>
                                        <p:strVal val="visible"/>
                                      </p:to>
                                    </p:set>
                                    <p:animEffect transition="in" filter="dissolve">
                                      <p:cBhvr>
                                        <p:cTn id="17" dur="500"/>
                                        <p:tgtEl>
                                          <p:spTgt spid="53869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538754"/>
                                        </p:tgtEl>
                                        <p:attrNameLst>
                                          <p:attrName>style.visibility</p:attrName>
                                        </p:attrNameLst>
                                      </p:cBhvr>
                                      <p:to>
                                        <p:strVal val="visible"/>
                                      </p:to>
                                    </p:set>
                                    <p:animEffect transition="in" filter="dissolve">
                                      <p:cBhvr>
                                        <p:cTn id="22" dur="500"/>
                                        <p:tgtEl>
                                          <p:spTgt spid="53875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538797"/>
                                        </p:tgtEl>
                                        <p:attrNameLst>
                                          <p:attrName>style.visibility</p:attrName>
                                        </p:attrNameLst>
                                      </p:cBhvr>
                                      <p:to>
                                        <p:strVal val="visible"/>
                                      </p:to>
                                    </p:set>
                                    <p:animEffect transition="in" filter="dissolve">
                                      <p:cBhvr>
                                        <p:cTn id="27" dur="500"/>
                                        <p:tgtEl>
                                          <p:spTgt spid="538797"/>
                                        </p:tgtEl>
                                      </p:cBhvr>
                                    </p:animEffect>
                                  </p:childTnLst>
                                </p:cTn>
                              </p:par>
                            </p:childTnLst>
                          </p:cTn>
                        </p:par>
                        <p:par>
                          <p:cTn id="28" fill="hold" nodeType="afterGroup">
                            <p:stCondLst>
                              <p:cond delay="500"/>
                            </p:stCondLst>
                            <p:childTnLst>
                              <p:par>
                                <p:cTn id="29" presetID="9" presetClass="entr" presetSubtype="0" fill="hold" grpId="0" nodeType="afterEffect">
                                  <p:stCondLst>
                                    <p:cond delay="0"/>
                                  </p:stCondLst>
                                  <p:childTnLst>
                                    <p:set>
                                      <p:cBhvr>
                                        <p:cTn id="30" dur="1" fill="hold">
                                          <p:stCondLst>
                                            <p:cond delay="0"/>
                                          </p:stCondLst>
                                        </p:cTn>
                                        <p:tgtEl>
                                          <p:spTgt spid="538755"/>
                                        </p:tgtEl>
                                        <p:attrNameLst>
                                          <p:attrName>style.visibility</p:attrName>
                                        </p:attrNameLst>
                                      </p:cBhvr>
                                      <p:to>
                                        <p:strVal val="visible"/>
                                      </p:to>
                                    </p:set>
                                    <p:animEffect transition="in" filter="dissolve">
                                      <p:cBhvr>
                                        <p:cTn id="31" dur="500"/>
                                        <p:tgtEl>
                                          <p:spTgt spid="538755"/>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538799"/>
                                        </p:tgtEl>
                                        <p:attrNameLst>
                                          <p:attrName>style.visibility</p:attrName>
                                        </p:attrNameLst>
                                      </p:cBhvr>
                                      <p:to>
                                        <p:strVal val="visible"/>
                                      </p:to>
                                    </p:set>
                                    <p:animEffect transition="in" filter="dissolve">
                                      <p:cBhvr>
                                        <p:cTn id="36" dur="500"/>
                                        <p:tgtEl>
                                          <p:spTgt spid="5387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8797" grpId="0" animBg="1"/>
      <p:bldP spid="538691" grpId="0" animBg="1"/>
      <p:bldP spid="538692" grpId="0" animBg="1"/>
      <p:bldP spid="538693" grpId="0" animBg="1"/>
      <p:bldP spid="538755" grpId="0" autoUpdateAnimBg="0"/>
      <p:bldP spid="538799"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Line 53"/>
          <p:cNvSpPr>
            <a:spLocks noChangeShapeType="1"/>
          </p:cNvSpPr>
          <p:nvPr/>
        </p:nvSpPr>
        <p:spPr bwMode="auto">
          <a:xfrm>
            <a:off x="6615113" y="1447800"/>
            <a:ext cx="73660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25400">
                <a:solidFill>
                  <a:srgbClr val="000000"/>
                </a:solidFill>
                <a:round/>
                <a:headEnd/>
                <a:tailEnd/>
              </a14:hiddenLine>
            </a:ext>
          </a:extLst>
        </p:spPr>
        <p:txBody>
          <a:bodyPr wrap="none" anchor="ctr"/>
          <a:lstStyle/>
          <a:p>
            <a:endParaRPr lang="en-US"/>
          </a:p>
        </p:txBody>
      </p:sp>
      <p:sp>
        <p:nvSpPr>
          <p:cNvPr id="6146" name="Rectangle 55"/>
          <p:cNvSpPr>
            <a:spLocks noChangeArrowheads="1"/>
          </p:cNvSpPr>
          <p:nvPr/>
        </p:nvSpPr>
        <p:spPr bwMode="auto">
          <a:xfrm>
            <a:off x="3038475" y="434975"/>
            <a:ext cx="219075" cy="271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b="1">
                <a:solidFill>
                  <a:srgbClr val="000000"/>
                </a:solidFill>
                <a:latin typeface="Times" charset="0"/>
              </a:rPr>
              <a:t> </a:t>
            </a:r>
          </a:p>
        </p:txBody>
      </p:sp>
      <p:sp>
        <p:nvSpPr>
          <p:cNvPr id="6147" name="Rectangle 57"/>
          <p:cNvSpPr>
            <a:spLocks noChangeArrowheads="1"/>
          </p:cNvSpPr>
          <p:nvPr/>
        </p:nvSpPr>
        <p:spPr bwMode="auto">
          <a:xfrm>
            <a:off x="4281488" y="20638"/>
            <a:ext cx="32575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21282" name="Line 66"/>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521283" name="Rectangle 67"/>
          <p:cNvSpPr>
            <a:spLocks noChangeArrowheads="1"/>
          </p:cNvSpPr>
          <p:nvPr/>
        </p:nvSpPr>
        <p:spPr bwMode="auto">
          <a:xfrm>
            <a:off x="771525" y="3111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6150" name="Text Box 221"/>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spcBef>
                <a:spcPct val="50000"/>
              </a:spcBef>
            </a:pPr>
            <a:endParaRPr lang="en-US" sz="1600" b="1">
              <a:solidFill>
                <a:schemeClr val="tx1"/>
              </a:solidFill>
            </a:endParaRPr>
          </a:p>
        </p:txBody>
      </p:sp>
      <p:sp>
        <p:nvSpPr>
          <p:cNvPr id="521438" name="Text Box 222"/>
          <p:cNvSpPr txBox="1">
            <a:spLocks noChangeArrowheads="1"/>
          </p:cNvSpPr>
          <p:nvPr/>
        </p:nvSpPr>
        <p:spPr bwMode="auto">
          <a:xfrm>
            <a:off x="1781175" y="12700"/>
            <a:ext cx="4033838" cy="3048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200">
                <a:solidFill>
                  <a:srgbClr val="00DFCA"/>
                </a:solidFill>
                <a:latin typeface="Comic Sans MS" charset="0"/>
                <a:ea typeface="ＭＳ Ｐゴシック" charset="0"/>
                <a:cs typeface="ＭＳ Ｐゴシック" charset="0"/>
              </a:defRPr>
            </a:lvl1pPr>
            <a:lvl2pPr marL="37931725" indent="-37474525">
              <a:defRPr sz="1200">
                <a:solidFill>
                  <a:srgbClr val="00DFCA"/>
                </a:solidFill>
                <a:latin typeface="Comic Sans MS" charset="0"/>
                <a:ea typeface="ＭＳ Ｐゴシック" charset="0"/>
              </a:defRPr>
            </a:lvl2pPr>
            <a:lvl3pPr>
              <a:defRPr sz="1200">
                <a:solidFill>
                  <a:srgbClr val="00DFCA"/>
                </a:solidFill>
                <a:latin typeface="Comic Sans MS" charset="0"/>
                <a:ea typeface="ＭＳ Ｐゴシック" charset="0"/>
              </a:defRPr>
            </a:lvl3pPr>
            <a:lvl4pPr>
              <a:defRPr sz="1200">
                <a:solidFill>
                  <a:srgbClr val="00DFCA"/>
                </a:solidFill>
                <a:latin typeface="Comic Sans MS" charset="0"/>
                <a:ea typeface="ＭＳ Ｐゴシック" charset="0"/>
              </a:defRPr>
            </a:lvl4pPr>
            <a:lvl5pPr>
              <a:defRPr sz="1200">
                <a:solidFill>
                  <a:srgbClr val="00DFCA"/>
                </a:solidFill>
                <a:latin typeface="Comic Sans MS" charset="0"/>
                <a:ea typeface="ＭＳ Ｐゴシック" charset="0"/>
              </a:defRPr>
            </a:lvl5pPr>
            <a:lvl6pPr marL="457200" eaLnBrk="0" fontAlgn="base" hangingPunct="0">
              <a:spcBef>
                <a:spcPct val="0"/>
              </a:spcBef>
              <a:spcAft>
                <a:spcPct val="0"/>
              </a:spcAft>
              <a:defRPr sz="1200">
                <a:solidFill>
                  <a:srgbClr val="00DFCA"/>
                </a:solidFill>
                <a:latin typeface="Comic Sans MS" charset="0"/>
                <a:ea typeface="ＭＳ Ｐゴシック" charset="0"/>
              </a:defRPr>
            </a:lvl6pPr>
            <a:lvl7pPr marL="914400" eaLnBrk="0" fontAlgn="base" hangingPunct="0">
              <a:spcBef>
                <a:spcPct val="0"/>
              </a:spcBef>
              <a:spcAft>
                <a:spcPct val="0"/>
              </a:spcAft>
              <a:defRPr sz="1200">
                <a:solidFill>
                  <a:srgbClr val="00DFCA"/>
                </a:solidFill>
                <a:latin typeface="Comic Sans MS" charset="0"/>
                <a:ea typeface="ＭＳ Ｐゴシック" charset="0"/>
              </a:defRPr>
            </a:lvl7pPr>
            <a:lvl8pPr marL="1371600" eaLnBrk="0" fontAlgn="base" hangingPunct="0">
              <a:spcBef>
                <a:spcPct val="0"/>
              </a:spcBef>
              <a:spcAft>
                <a:spcPct val="0"/>
              </a:spcAft>
              <a:defRPr sz="1200">
                <a:solidFill>
                  <a:srgbClr val="00DFCA"/>
                </a:solidFill>
                <a:latin typeface="Comic Sans MS" charset="0"/>
                <a:ea typeface="ＭＳ Ｐゴシック" charset="0"/>
              </a:defRPr>
            </a:lvl8pPr>
            <a:lvl9pPr marL="1828800" eaLnBrk="0" fontAlgn="base" hangingPunct="0">
              <a:spcBef>
                <a:spcPct val="0"/>
              </a:spcBef>
              <a:spcAft>
                <a:spcPct val="0"/>
              </a:spcAft>
              <a:defRPr sz="1200">
                <a:solidFill>
                  <a:srgbClr val="00DFCA"/>
                </a:solidFill>
                <a:latin typeface="Comic Sans MS" charset="0"/>
                <a:ea typeface="ＭＳ Ｐゴシック" charset="0"/>
              </a:defRPr>
            </a:lvl9pPr>
          </a:lstStyle>
          <a:p>
            <a:pPr>
              <a:spcBef>
                <a:spcPct val="50000"/>
              </a:spcBef>
              <a:defRPr/>
            </a:pPr>
            <a:r>
              <a:rPr lang="en-US" sz="1400" b="1">
                <a:solidFill>
                  <a:schemeClr val="tx1"/>
                </a:solidFill>
              </a:rPr>
              <a:t>Josh. 14:5; 24:29; Och. 17:6</a:t>
            </a:r>
            <a:endParaRPr lang="en-US" sz="1400" b="1" u="sng">
              <a:solidFill>
                <a:srgbClr val="000000"/>
              </a:solidFill>
              <a:latin typeface="Geneva" charset="0"/>
            </a:endParaRPr>
          </a:p>
        </p:txBody>
      </p:sp>
      <p:sp>
        <p:nvSpPr>
          <p:cNvPr id="6152" name="Text Box 224"/>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6153" name="Text Box 225"/>
          <p:cNvSpPr txBox="1">
            <a:spLocks noChangeArrowheads="1"/>
          </p:cNvSpPr>
          <p:nvPr/>
        </p:nvSpPr>
        <p:spPr bwMode="auto">
          <a:xfrm>
            <a:off x="8585200" y="6407150"/>
            <a:ext cx="323850"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1800" b="1">
                <a:solidFill>
                  <a:schemeClr val="tx1"/>
                </a:solidFill>
              </a:rPr>
              <a:t>4</a:t>
            </a:r>
            <a:endParaRPr lang="en-US" sz="2000">
              <a:solidFill>
                <a:srgbClr val="FFA27C"/>
              </a:solidFill>
              <a:latin typeface="B VAG Rounded Bold" charset="0"/>
            </a:endParaRPr>
          </a:p>
        </p:txBody>
      </p:sp>
      <p:sp>
        <p:nvSpPr>
          <p:cNvPr id="521442" name="Rectangle 226"/>
          <p:cNvSpPr>
            <a:spLocks noChangeArrowheads="1"/>
          </p:cNvSpPr>
          <p:nvPr/>
        </p:nvSpPr>
        <p:spPr bwMode="auto">
          <a:xfrm>
            <a:off x="8093075" y="6532563"/>
            <a:ext cx="336550" cy="2698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02</a:t>
            </a:r>
          </a:p>
        </p:txBody>
      </p:sp>
      <p:pic>
        <p:nvPicPr>
          <p:cNvPr id="521443" name="Picture 227" descr="Northern Negev wadis aerial"/>
          <p:cNvPicPr preferRelativeResize="0">
            <a:picLocks noChangeAspect="1" noChangeArrowheads="1"/>
          </p:cNvPicPr>
          <p:nvPr>
            <p:custDataLst>
              <p:tags r:id="rId1"/>
            </p:custDataLst>
          </p:nvPr>
        </p:nvPicPr>
        <p:blipFill>
          <a:blip r:embed="rId4"/>
          <a:srcRect/>
          <a:stretch>
            <a:fillRect/>
          </a:stretch>
        </p:blipFill>
        <p:spPr bwMode="auto">
          <a:xfrm>
            <a:off x="630238" y="579438"/>
            <a:ext cx="7872412" cy="5686425"/>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521433" name="Text Box 217"/>
          <p:cNvSpPr txBox="1">
            <a:spLocks noChangeArrowheads="1"/>
          </p:cNvSpPr>
          <p:nvPr/>
        </p:nvSpPr>
        <p:spPr bwMode="auto">
          <a:xfrm>
            <a:off x="419100" y="995363"/>
            <a:ext cx="8191500" cy="5583237"/>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1200">
                <a:solidFill>
                  <a:srgbClr val="00DFCA"/>
                </a:solidFill>
                <a:latin typeface="Comic Sans MS" charset="0"/>
                <a:ea typeface="ＭＳ Ｐゴシック" charset="0"/>
                <a:cs typeface="ＭＳ Ｐゴシック" charset="0"/>
              </a:defRPr>
            </a:lvl1pPr>
            <a:lvl2pPr marL="37931725" indent="-37474525">
              <a:defRPr sz="1200">
                <a:solidFill>
                  <a:srgbClr val="00DFCA"/>
                </a:solidFill>
                <a:latin typeface="Comic Sans MS" charset="0"/>
                <a:ea typeface="ＭＳ Ｐゴシック" charset="0"/>
              </a:defRPr>
            </a:lvl2pPr>
            <a:lvl3pPr>
              <a:defRPr sz="1200">
                <a:solidFill>
                  <a:srgbClr val="00DFCA"/>
                </a:solidFill>
                <a:latin typeface="Comic Sans MS" charset="0"/>
                <a:ea typeface="ＭＳ Ｐゴシック" charset="0"/>
              </a:defRPr>
            </a:lvl3pPr>
            <a:lvl4pPr>
              <a:defRPr sz="1200">
                <a:solidFill>
                  <a:srgbClr val="00DFCA"/>
                </a:solidFill>
                <a:latin typeface="Comic Sans MS" charset="0"/>
                <a:ea typeface="ＭＳ Ｐゴシック" charset="0"/>
              </a:defRPr>
            </a:lvl4pPr>
            <a:lvl5pPr>
              <a:defRPr sz="1200">
                <a:solidFill>
                  <a:srgbClr val="00DFCA"/>
                </a:solidFill>
                <a:latin typeface="Comic Sans MS" charset="0"/>
                <a:ea typeface="ＭＳ Ｐゴシック" charset="0"/>
              </a:defRPr>
            </a:lvl5pPr>
            <a:lvl6pPr marL="457200" eaLnBrk="0" fontAlgn="base" hangingPunct="0">
              <a:spcBef>
                <a:spcPct val="0"/>
              </a:spcBef>
              <a:spcAft>
                <a:spcPct val="0"/>
              </a:spcAft>
              <a:defRPr sz="1200">
                <a:solidFill>
                  <a:srgbClr val="00DFCA"/>
                </a:solidFill>
                <a:latin typeface="Comic Sans MS" charset="0"/>
                <a:ea typeface="ＭＳ Ｐゴシック" charset="0"/>
              </a:defRPr>
            </a:lvl6pPr>
            <a:lvl7pPr marL="914400" eaLnBrk="0" fontAlgn="base" hangingPunct="0">
              <a:spcBef>
                <a:spcPct val="0"/>
              </a:spcBef>
              <a:spcAft>
                <a:spcPct val="0"/>
              </a:spcAft>
              <a:defRPr sz="1200">
                <a:solidFill>
                  <a:srgbClr val="00DFCA"/>
                </a:solidFill>
                <a:latin typeface="Comic Sans MS" charset="0"/>
                <a:ea typeface="ＭＳ Ｐゴシック" charset="0"/>
              </a:defRPr>
            </a:lvl7pPr>
            <a:lvl8pPr marL="1371600" eaLnBrk="0" fontAlgn="base" hangingPunct="0">
              <a:spcBef>
                <a:spcPct val="0"/>
              </a:spcBef>
              <a:spcAft>
                <a:spcPct val="0"/>
              </a:spcAft>
              <a:defRPr sz="1200">
                <a:solidFill>
                  <a:srgbClr val="00DFCA"/>
                </a:solidFill>
                <a:latin typeface="Comic Sans MS" charset="0"/>
                <a:ea typeface="ＭＳ Ｐゴシック" charset="0"/>
              </a:defRPr>
            </a:lvl8pPr>
            <a:lvl9pPr marL="18288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defRPr/>
            </a:pPr>
            <a:r>
              <a:rPr lang="en-US" sz="4800" b="1">
                <a:solidFill>
                  <a:srgbClr val="FFFF00"/>
                </a:solidFill>
              </a:rPr>
              <a:t>Ojii sii omei kakrii no thelotie.</a:t>
            </a:r>
          </a:p>
          <a:p>
            <a:pPr algn="ctr">
              <a:spcBef>
                <a:spcPct val="50000"/>
              </a:spcBef>
              <a:defRPr/>
            </a:pPr>
            <a:r>
              <a:rPr lang="en-US" sz="4800" b="1">
                <a:solidFill>
                  <a:srgbClr val="FFFF00"/>
                </a:solidFill>
              </a:rPr>
              <a:t>Ojii sii dadutie.</a:t>
            </a:r>
          </a:p>
          <a:p>
            <a:pPr algn="ctr">
              <a:spcBef>
                <a:spcPct val="50000"/>
              </a:spcBef>
              <a:defRPr/>
            </a:pPr>
            <a:r>
              <a:rPr lang="en-US" sz="4800" b="1">
                <a:solidFill>
                  <a:srgbClr val="FFFF00"/>
                </a:solidFill>
              </a:rPr>
              <a:t>Joshua sii thitie.</a:t>
            </a:r>
          </a:p>
          <a:p>
            <a:pPr algn="ctr">
              <a:spcBef>
                <a:spcPct val="50000"/>
              </a:spcBef>
              <a:defRPr/>
            </a:pPr>
            <a:r>
              <a:rPr lang="en-US" sz="4800" b="1" i="1" u="sng">
                <a:solidFill>
                  <a:srgbClr val="25F7FA"/>
                </a:solidFill>
              </a:rPr>
              <a:t>Pfothe thelo koru omei hotie !</a:t>
            </a:r>
            <a:endParaRPr lang="en-US" sz="4800" b="1">
              <a:solidFill>
                <a:srgbClr val="FFFF00"/>
              </a:solidFill>
            </a:endParaRPr>
          </a:p>
        </p:txBody>
      </p:sp>
      <p:sp>
        <p:nvSpPr>
          <p:cNvPr id="521435" name="Text Box 219"/>
          <p:cNvSpPr txBox="1">
            <a:spLocks noChangeArrowheads="1"/>
          </p:cNvSpPr>
          <p:nvPr/>
        </p:nvSpPr>
        <p:spPr bwMode="auto">
          <a:xfrm>
            <a:off x="2209800" y="434975"/>
            <a:ext cx="5573713" cy="823913"/>
          </a:xfrm>
          <a:prstGeom prst="rect">
            <a:avLst/>
          </a:prstGeom>
          <a:noFill/>
          <a:ln w="12700">
            <a:noFill/>
            <a:miter lim="800000"/>
            <a:headEnd/>
            <a:tailEnd/>
          </a:ln>
          <a:effectLst>
            <a:outerShdw blurRad="63500" dist="63500" dir="3187806" algn="ctr" rotWithShape="0">
              <a:schemeClr val="folHlink">
                <a:alpha val="74998"/>
              </a:schemeClr>
            </a:outerShdw>
          </a:effectLst>
        </p:spPr>
        <p:txBody>
          <a:bodyPr>
            <a:spAutoFit/>
          </a:bodyPr>
          <a:lstStyle>
            <a:lvl1pPr>
              <a:defRPr sz="1200">
                <a:solidFill>
                  <a:srgbClr val="00DFCA"/>
                </a:solidFill>
                <a:latin typeface="Comic Sans MS" charset="0"/>
                <a:ea typeface="ＭＳ Ｐゴシック" charset="0"/>
                <a:cs typeface="ＭＳ Ｐゴシック" charset="0"/>
              </a:defRPr>
            </a:lvl1pPr>
            <a:lvl2pPr marL="37931725" indent="-37474525">
              <a:defRPr sz="1200">
                <a:solidFill>
                  <a:srgbClr val="00DFCA"/>
                </a:solidFill>
                <a:latin typeface="Comic Sans MS" charset="0"/>
                <a:ea typeface="ＭＳ Ｐゴシック" charset="0"/>
              </a:defRPr>
            </a:lvl2pPr>
            <a:lvl3pPr>
              <a:defRPr sz="1200">
                <a:solidFill>
                  <a:srgbClr val="00DFCA"/>
                </a:solidFill>
                <a:latin typeface="Comic Sans MS" charset="0"/>
                <a:ea typeface="ＭＳ Ｐゴシック" charset="0"/>
              </a:defRPr>
            </a:lvl3pPr>
            <a:lvl4pPr>
              <a:defRPr sz="1200">
                <a:solidFill>
                  <a:srgbClr val="00DFCA"/>
                </a:solidFill>
                <a:latin typeface="Comic Sans MS" charset="0"/>
                <a:ea typeface="ＭＳ Ｐゴシック" charset="0"/>
              </a:defRPr>
            </a:lvl4pPr>
            <a:lvl5pPr>
              <a:defRPr sz="1200">
                <a:solidFill>
                  <a:srgbClr val="00DFCA"/>
                </a:solidFill>
                <a:latin typeface="Comic Sans MS" charset="0"/>
                <a:ea typeface="ＭＳ Ｐゴシック" charset="0"/>
              </a:defRPr>
            </a:lvl5pPr>
            <a:lvl6pPr marL="457200" eaLnBrk="0" fontAlgn="base" hangingPunct="0">
              <a:spcBef>
                <a:spcPct val="0"/>
              </a:spcBef>
              <a:spcAft>
                <a:spcPct val="0"/>
              </a:spcAft>
              <a:defRPr sz="1200">
                <a:solidFill>
                  <a:srgbClr val="00DFCA"/>
                </a:solidFill>
                <a:latin typeface="Comic Sans MS" charset="0"/>
                <a:ea typeface="ＭＳ Ｐゴシック" charset="0"/>
              </a:defRPr>
            </a:lvl6pPr>
            <a:lvl7pPr marL="914400" eaLnBrk="0" fontAlgn="base" hangingPunct="0">
              <a:spcBef>
                <a:spcPct val="0"/>
              </a:spcBef>
              <a:spcAft>
                <a:spcPct val="0"/>
              </a:spcAft>
              <a:defRPr sz="1200">
                <a:solidFill>
                  <a:srgbClr val="00DFCA"/>
                </a:solidFill>
                <a:latin typeface="Comic Sans MS" charset="0"/>
                <a:ea typeface="ＭＳ Ｐゴシック" charset="0"/>
              </a:defRPr>
            </a:lvl7pPr>
            <a:lvl8pPr marL="1371600" eaLnBrk="0" fontAlgn="base" hangingPunct="0">
              <a:spcBef>
                <a:spcPct val="0"/>
              </a:spcBef>
              <a:spcAft>
                <a:spcPct val="0"/>
              </a:spcAft>
              <a:defRPr sz="1200">
                <a:solidFill>
                  <a:srgbClr val="00DFCA"/>
                </a:solidFill>
                <a:latin typeface="Comic Sans MS" charset="0"/>
                <a:ea typeface="ＭＳ Ｐゴシック" charset="0"/>
              </a:defRPr>
            </a:lvl8pPr>
            <a:lvl9pPr marL="1828800" eaLnBrk="0" fontAlgn="base" hangingPunct="0">
              <a:spcBef>
                <a:spcPct val="0"/>
              </a:spcBef>
              <a:spcAft>
                <a:spcPct val="0"/>
              </a:spcAft>
              <a:defRPr sz="1200">
                <a:solidFill>
                  <a:srgbClr val="00DFCA"/>
                </a:solidFill>
                <a:latin typeface="Comic Sans MS" charset="0"/>
                <a:ea typeface="ＭＳ Ｐゴシック" charset="0"/>
              </a:defRPr>
            </a:lvl9pPr>
          </a:lstStyle>
          <a:p>
            <a:pPr>
              <a:spcBef>
                <a:spcPct val="50000"/>
              </a:spcBef>
              <a:defRPr/>
            </a:pPr>
            <a:r>
              <a:rPr lang="en-US" sz="4800" b="1">
                <a:solidFill>
                  <a:srgbClr val="0831AD"/>
                </a:solidFill>
              </a:rPr>
              <a:t>Odo kriitie...</a:t>
            </a:r>
            <a:endParaRPr lang="en-US" sz="4800" b="1">
              <a:solidFill>
                <a:srgbClr val="FFFF00"/>
              </a:solidFill>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521435"/>
                                        </p:tgtEl>
                                        <p:attrNameLst>
                                          <p:attrName>style.visibility</p:attrName>
                                        </p:attrNameLst>
                                      </p:cBhvr>
                                      <p:to>
                                        <p:strVal val="visible"/>
                                      </p:to>
                                    </p:set>
                                    <p:anim calcmode="lin" valueType="num">
                                      <p:cBhvr additive="base">
                                        <p:cTn id="7" dur="500" fill="hold"/>
                                        <p:tgtEl>
                                          <p:spTgt spid="521435"/>
                                        </p:tgtEl>
                                        <p:attrNameLst>
                                          <p:attrName>ppt_x</p:attrName>
                                        </p:attrNameLst>
                                      </p:cBhvr>
                                      <p:tavLst>
                                        <p:tav tm="0">
                                          <p:val>
                                            <p:strVal val="1+#ppt_w/2"/>
                                          </p:val>
                                        </p:tav>
                                        <p:tav tm="100000">
                                          <p:val>
                                            <p:strVal val="#ppt_x"/>
                                          </p:val>
                                        </p:tav>
                                      </p:tavLst>
                                    </p:anim>
                                    <p:anim calcmode="lin" valueType="num">
                                      <p:cBhvr additive="base">
                                        <p:cTn id="8" dur="500" fill="hold"/>
                                        <p:tgtEl>
                                          <p:spTgt spid="52143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32" fill="hold" grpId="0" nodeType="clickEffect">
                                  <p:stCondLst>
                                    <p:cond delay="0"/>
                                  </p:stCondLst>
                                  <p:childTnLst>
                                    <p:set>
                                      <p:cBhvr>
                                        <p:cTn id="12" dur="1" fill="hold">
                                          <p:stCondLst>
                                            <p:cond delay="0"/>
                                          </p:stCondLst>
                                        </p:cTn>
                                        <p:tgtEl>
                                          <p:spTgt spid="521433">
                                            <p:txEl>
                                              <p:pRg st="0" end="0"/>
                                            </p:txEl>
                                          </p:spTgt>
                                        </p:tgtEl>
                                        <p:attrNameLst>
                                          <p:attrName>style.visibility</p:attrName>
                                        </p:attrNameLst>
                                      </p:cBhvr>
                                      <p:to>
                                        <p:strVal val="visible"/>
                                      </p:to>
                                    </p:set>
                                    <p:animEffect transition="in" filter="box(out)">
                                      <p:cBhvr>
                                        <p:cTn id="13" dur="500"/>
                                        <p:tgtEl>
                                          <p:spTgt spid="521433">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32" fill="hold" grpId="0" nodeType="clickEffect">
                                  <p:stCondLst>
                                    <p:cond delay="0"/>
                                  </p:stCondLst>
                                  <p:childTnLst>
                                    <p:set>
                                      <p:cBhvr>
                                        <p:cTn id="17" dur="1" fill="hold">
                                          <p:stCondLst>
                                            <p:cond delay="0"/>
                                          </p:stCondLst>
                                        </p:cTn>
                                        <p:tgtEl>
                                          <p:spTgt spid="521433">
                                            <p:txEl>
                                              <p:pRg st="1" end="1"/>
                                            </p:txEl>
                                          </p:spTgt>
                                        </p:tgtEl>
                                        <p:attrNameLst>
                                          <p:attrName>style.visibility</p:attrName>
                                        </p:attrNameLst>
                                      </p:cBhvr>
                                      <p:to>
                                        <p:strVal val="visible"/>
                                      </p:to>
                                    </p:set>
                                    <p:animEffect transition="in" filter="box(out)">
                                      <p:cBhvr>
                                        <p:cTn id="18" dur="500"/>
                                        <p:tgtEl>
                                          <p:spTgt spid="521433">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32" fill="hold" grpId="0" nodeType="clickEffect">
                                  <p:stCondLst>
                                    <p:cond delay="0"/>
                                  </p:stCondLst>
                                  <p:childTnLst>
                                    <p:set>
                                      <p:cBhvr>
                                        <p:cTn id="22" dur="1" fill="hold">
                                          <p:stCondLst>
                                            <p:cond delay="0"/>
                                          </p:stCondLst>
                                        </p:cTn>
                                        <p:tgtEl>
                                          <p:spTgt spid="521433">
                                            <p:txEl>
                                              <p:pRg st="2" end="2"/>
                                            </p:txEl>
                                          </p:spTgt>
                                        </p:tgtEl>
                                        <p:attrNameLst>
                                          <p:attrName>style.visibility</p:attrName>
                                        </p:attrNameLst>
                                      </p:cBhvr>
                                      <p:to>
                                        <p:strVal val="visible"/>
                                      </p:to>
                                    </p:set>
                                    <p:animEffect transition="in" filter="box(out)">
                                      <p:cBhvr>
                                        <p:cTn id="23" dur="500"/>
                                        <p:tgtEl>
                                          <p:spTgt spid="521433">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 presetClass="entr" presetSubtype="32" fill="hold" grpId="0" nodeType="clickEffect">
                                  <p:stCondLst>
                                    <p:cond delay="0"/>
                                  </p:stCondLst>
                                  <p:childTnLst>
                                    <p:set>
                                      <p:cBhvr>
                                        <p:cTn id="27" dur="1" fill="hold">
                                          <p:stCondLst>
                                            <p:cond delay="0"/>
                                          </p:stCondLst>
                                        </p:cTn>
                                        <p:tgtEl>
                                          <p:spTgt spid="521433">
                                            <p:txEl>
                                              <p:pRg st="3" end="3"/>
                                            </p:txEl>
                                          </p:spTgt>
                                        </p:tgtEl>
                                        <p:attrNameLst>
                                          <p:attrName>style.visibility</p:attrName>
                                        </p:attrNameLst>
                                      </p:cBhvr>
                                      <p:to>
                                        <p:strVal val="visible"/>
                                      </p:to>
                                    </p:set>
                                    <p:animEffect transition="in" filter="box(out)">
                                      <p:cBhvr>
                                        <p:cTn id="28" dur="500"/>
                                        <p:tgtEl>
                                          <p:spTgt spid="52143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1433" grpId="0" build="p" autoUpdateAnimBg="0"/>
      <p:bldP spid="521435" grpId="0"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873" name="Group 113"/>
          <p:cNvGrpSpPr>
            <a:grpSpLocks/>
          </p:cNvGrpSpPr>
          <p:nvPr/>
        </p:nvGrpSpPr>
        <p:grpSpPr bwMode="auto">
          <a:xfrm>
            <a:off x="6083300" y="1136650"/>
            <a:ext cx="1289050" cy="1435100"/>
            <a:chOff x="1084" y="711"/>
            <a:chExt cx="2950" cy="2769"/>
          </a:xfrm>
        </p:grpSpPr>
        <p:grpSp>
          <p:nvGrpSpPr>
            <p:cNvPr id="79968" name="Group 114"/>
            <p:cNvGrpSpPr>
              <a:grpSpLocks/>
            </p:cNvGrpSpPr>
            <p:nvPr/>
          </p:nvGrpSpPr>
          <p:grpSpPr bwMode="auto">
            <a:xfrm>
              <a:off x="1084" y="711"/>
              <a:ext cx="2950" cy="2769"/>
              <a:chOff x="2707" y="548"/>
              <a:chExt cx="2950" cy="2769"/>
            </a:xfrm>
          </p:grpSpPr>
          <p:grpSp>
            <p:nvGrpSpPr>
              <p:cNvPr id="79974" name="Group 115"/>
              <p:cNvGrpSpPr>
                <a:grpSpLocks/>
              </p:cNvGrpSpPr>
              <p:nvPr/>
            </p:nvGrpSpPr>
            <p:grpSpPr bwMode="auto">
              <a:xfrm>
                <a:off x="3180" y="1046"/>
                <a:ext cx="2105" cy="1421"/>
                <a:chOff x="578" y="2316"/>
                <a:chExt cx="2105" cy="1421"/>
              </a:xfrm>
            </p:grpSpPr>
            <p:sp>
              <p:nvSpPr>
                <p:cNvPr id="79976" name="Freeform 116" descr="Cork"/>
                <p:cNvSpPr>
                  <a:spLocks/>
                </p:cNvSpPr>
                <p:nvPr/>
              </p:nvSpPr>
              <p:spPr bwMode="auto">
                <a:xfrm>
                  <a:off x="633" y="2316"/>
                  <a:ext cx="2050" cy="256"/>
                </a:xfrm>
                <a:custGeom>
                  <a:avLst/>
                  <a:gdLst>
                    <a:gd name="T0" fmla="*/ 999417295 w 592"/>
                    <a:gd name="T1" fmla="*/ 580990137 h 90"/>
                    <a:gd name="T2" fmla="*/ 2147483647 w 592"/>
                    <a:gd name="T3" fmla="*/ 284131635 h 90"/>
                    <a:gd name="T4" fmla="*/ 2147483647 w 592"/>
                    <a:gd name="T5" fmla="*/ 231474836 h 90"/>
                    <a:gd name="T6" fmla="*/ 2147483647 w 592"/>
                    <a:gd name="T7" fmla="*/ 206717673 h 90"/>
                    <a:gd name="T8" fmla="*/ 2147483647 w 592"/>
                    <a:gd name="T9" fmla="*/ 220234351 h 90"/>
                    <a:gd name="T10" fmla="*/ 2147483647 w 592"/>
                    <a:gd name="T11" fmla="*/ 258681225 h 90"/>
                    <a:gd name="T12" fmla="*/ 2147483647 w 592"/>
                    <a:gd name="T13" fmla="*/ 297660427 h 90"/>
                    <a:gd name="T14" fmla="*/ 2147483647 w 592"/>
                    <a:gd name="T15" fmla="*/ 336107332 h 90"/>
                    <a:gd name="T16" fmla="*/ 2147483647 w 592"/>
                    <a:gd name="T17" fmla="*/ 284131635 h 90"/>
                    <a:gd name="T18" fmla="*/ 2147483647 w 592"/>
                    <a:gd name="T19" fmla="*/ 104646244 h 90"/>
                    <a:gd name="T20" fmla="*/ 2147483647 w 592"/>
                    <a:gd name="T21" fmla="*/ 0 h 90"/>
                    <a:gd name="T22" fmla="*/ 2147483647 w 592"/>
                    <a:gd name="T23" fmla="*/ 13515554 h 90"/>
                    <a:gd name="T24" fmla="*/ 2147483647 w 592"/>
                    <a:gd name="T25" fmla="*/ 193016781 h 90"/>
                    <a:gd name="T26" fmla="*/ 2147483647 w 592"/>
                    <a:gd name="T27" fmla="*/ 231474836 h 90"/>
                    <a:gd name="T28" fmla="*/ 2147483647 w 592"/>
                    <a:gd name="T29" fmla="*/ 387702198 h 90"/>
                    <a:gd name="T30" fmla="*/ 2147483647 w 592"/>
                    <a:gd name="T31" fmla="*/ 42694305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79977" name="Freeform 117" descr="Cork"/>
                <p:cNvSpPr>
                  <a:spLocks/>
                </p:cNvSpPr>
                <p:nvPr/>
              </p:nvSpPr>
              <p:spPr bwMode="auto">
                <a:xfrm>
                  <a:off x="578" y="2506"/>
                  <a:ext cx="2074" cy="1231"/>
                </a:xfrm>
                <a:custGeom>
                  <a:avLst/>
                  <a:gdLst>
                    <a:gd name="T0" fmla="*/ 2147483647 w 599"/>
                    <a:gd name="T1" fmla="*/ 0 h 432"/>
                    <a:gd name="T2" fmla="*/ 2147483647 w 599"/>
                    <a:gd name="T3" fmla="*/ 39219871 h 432"/>
                    <a:gd name="T4" fmla="*/ 2147483647 w 599"/>
                    <a:gd name="T5" fmla="*/ 65365849 h 432"/>
                    <a:gd name="T6" fmla="*/ 2147483647 w 599"/>
                    <a:gd name="T7" fmla="*/ 158518953 h 432"/>
                    <a:gd name="T8" fmla="*/ 2147483647 w 599"/>
                    <a:gd name="T9" fmla="*/ 610224581 h 432"/>
                    <a:gd name="T10" fmla="*/ 2147483647 w 599"/>
                    <a:gd name="T11" fmla="*/ 1380265387 h 432"/>
                    <a:gd name="T12" fmla="*/ 2147483647 w 599"/>
                    <a:gd name="T13" fmla="*/ 1764092888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0947910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095510427 w 599"/>
                    <a:gd name="T43" fmla="*/ 2147483647 h 432"/>
                    <a:gd name="T44" fmla="*/ 852385591 w 599"/>
                    <a:gd name="T45" fmla="*/ 2147483647 h 432"/>
                    <a:gd name="T46" fmla="*/ 1356547980 w 599"/>
                    <a:gd name="T47" fmla="*/ 2147483647 h 432"/>
                    <a:gd name="T48" fmla="*/ 2095510427 w 599"/>
                    <a:gd name="T49" fmla="*/ 2147483647 h 432"/>
                    <a:gd name="T50" fmla="*/ 2147483647 w 599"/>
                    <a:gd name="T51" fmla="*/ 1738857544 h 432"/>
                    <a:gd name="T52" fmla="*/ 2147483647 w 599"/>
                    <a:gd name="T53" fmla="*/ 1247019673 h 432"/>
                    <a:gd name="T54" fmla="*/ 2147483647 w 599"/>
                    <a:gd name="T55" fmla="*/ 835419979 h 432"/>
                    <a:gd name="T56" fmla="*/ 2147483647 w 599"/>
                    <a:gd name="T57" fmla="*/ 544845407 h 432"/>
                    <a:gd name="T58" fmla="*/ 2147483647 w 599"/>
                    <a:gd name="T59" fmla="*/ 197734131 h 432"/>
                    <a:gd name="T60" fmla="*/ 2147483647 w 599"/>
                    <a:gd name="T61" fmla="*/ 93153078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pic>
            <p:nvPicPr>
              <p:cNvPr id="79975" name="Picture 118"/>
              <p:cNvPicPr>
                <a:picLocks noChangeArrowheads="1"/>
              </p:cNvPicPr>
              <p:nvPr/>
            </p:nvPicPr>
            <p:blipFill>
              <a:blip r:embed="rId4" cstate="screen">
                <a:lum bright="8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alpha val="0"/>
                      </a:srgbClr>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79969" name="Freeform 119"/>
            <p:cNvSpPr>
              <a:spLocks/>
            </p:cNvSpPr>
            <p:nvPr/>
          </p:nvSpPr>
          <p:spPr bwMode="auto">
            <a:xfrm>
              <a:off x="1616" y="2649"/>
              <a:ext cx="88" cy="277"/>
            </a:xfrm>
            <a:custGeom>
              <a:avLst/>
              <a:gdLst>
                <a:gd name="T0" fmla="*/ 122 w 85"/>
                <a:gd name="T1" fmla="*/ 19 h 318"/>
                <a:gd name="T2" fmla="*/ 106 w 85"/>
                <a:gd name="T3" fmla="*/ 9 h 318"/>
                <a:gd name="T4" fmla="*/ 80 w 85"/>
                <a:gd name="T5" fmla="*/ 5 h 318"/>
                <a:gd name="T6" fmla="*/ 92 w 85"/>
                <a:gd name="T7" fmla="*/ 9 h 318"/>
                <a:gd name="T8" fmla="*/ 106 w 85"/>
                <a:gd name="T9" fmla="*/ 3 h 318"/>
                <a:gd name="T10" fmla="*/ 63 w 85"/>
                <a:gd name="T11" fmla="*/ 3 h 318"/>
                <a:gd name="T12" fmla="*/ 63 w 85"/>
                <a:gd name="T13" fmla="*/ 5 h 318"/>
                <a:gd name="T14" fmla="*/ 80 w 85"/>
                <a:gd name="T15" fmla="*/ 24 h 318"/>
                <a:gd name="T16" fmla="*/ 47 w 85"/>
                <a:gd name="T17" fmla="*/ 20 h 318"/>
                <a:gd name="T18" fmla="*/ 63 w 85"/>
                <a:gd name="T19" fmla="*/ 16 h 318"/>
                <a:gd name="T20" fmla="*/ 80 w 85"/>
                <a:gd name="T21" fmla="*/ 20 h 318"/>
                <a:gd name="T22" fmla="*/ 63 w 85"/>
                <a:gd name="T23" fmla="*/ 13 h 318"/>
                <a:gd name="T24" fmla="*/ 80 w 85"/>
                <a:gd name="T25" fmla="*/ 19 h 318"/>
                <a:gd name="T26" fmla="*/ 63 w 85"/>
                <a:gd name="T27" fmla="*/ 15 h 318"/>
                <a:gd name="T28" fmla="*/ 80 w 85"/>
                <a:gd name="T29" fmla="*/ 18 h 318"/>
                <a:gd name="T30" fmla="*/ 92 w 85"/>
                <a:gd name="T31" fmla="*/ 21 h 318"/>
                <a:gd name="T32" fmla="*/ 122 w 85"/>
                <a:gd name="T33" fmla="*/ 25 h 318"/>
                <a:gd name="T34" fmla="*/ 134 w 85"/>
                <a:gd name="T35" fmla="*/ 29 h 318"/>
                <a:gd name="T36" fmla="*/ 122 w 85"/>
                <a:gd name="T37" fmla="*/ 35 h 318"/>
                <a:gd name="T38" fmla="*/ 106 w 85"/>
                <a:gd name="T39" fmla="*/ 33 h 318"/>
                <a:gd name="T40" fmla="*/ 92 w 85"/>
                <a:gd name="T41" fmla="*/ 39 h 318"/>
                <a:gd name="T42" fmla="*/ 63 w 85"/>
                <a:gd name="T43" fmla="*/ 37 h 318"/>
                <a:gd name="T44" fmla="*/ 47 w 85"/>
                <a:gd name="T45" fmla="*/ 25 h 318"/>
                <a:gd name="T46" fmla="*/ 37 w 85"/>
                <a:gd name="T47" fmla="*/ 31 h 318"/>
                <a:gd name="T48" fmla="*/ 5 w 85"/>
                <a:gd name="T49" fmla="*/ 26 h 318"/>
                <a:gd name="T50" fmla="*/ 63 w 85"/>
                <a:gd name="T51" fmla="*/ 18 h 318"/>
                <a:gd name="T52" fmla="*/ 106 w 85"/>
                <a:gd name="T53" fmla="*/ 21 h 318"/>
                <a:gd name="T54" fmla="*/ 122 w 85"/>
                <a:gd name="T55" fmla="*/ 28 h 318"/>
                <a:gd name="T56" fmla="*/ 106 w 85"/>
                <a:gd name="T57" fmla="*/ 24 h 318"/>
                <a:gd name="T58" fmla="*/ 106 w 85"/>
                <a:gd name="T59" fmla="*/ 3 h 318"/>
                <a:gd name="T60" fmla="*/ 80 w 85"/>
                <a:gd name="T61" fmla="*/ 4 h 318"/>
                <a:gd name="T62" fmla="*/ 37 w 85"/>
                <a:gd name="T63" fmla="*/ 5 h 318"/>
                <a:gd name="T64" fmla="*/ 63 w 85"/>
                <a:gd name="T65" fmla="*/ 12 h 318"/>
                <a:gd name="T66" fmla="*/ 92 w 85"/>
                <a:gd name="T67" fmla="*/ 17 h 318"/>
                <a:gd name="T68" fmla="*/ 122 w 85"/>
                <a:gd name="T69" fmla="*/ 19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79970" name="Freeform 120"/>
            <p:cNvSpPr>
              <a:spLocks/>
            </p:cNvSpPr>
            <p:nvPr/>
          </p:nvSpPr>
          <p:spPr bwMode="auto">
            <a:xfrm>
              <a:off x="1635" y="2647"/>
              <a:ext cx="109" cy="309"/>
            </a:xfrm>
            <a:custGeom>
              <a:avLst/>
              <a:gdLst>
                <a:gd name="T0" fmla="*/ 1 w 105"/>
                <a:gd name="T1" fmla="*/ 0 h 354"/>
                <a:gd name="T2" fmla="*/ 163 w 105"/>
                <a:gd name="T3" fmla="*/ 3 h 354"/>
                <a:gd name="T4" fmla="*/ 127 w 105"/>
                <a:gd name="T5" fmla="*/ 3 h 354"/>
                <a:gd name="T6" fmla="*/ 146 w 105"/>
                <a:gd name="T7" fmla="*/ 8 h 354"/>
                <a:gd name="T8" fmla="*/ 146 w 105"/>
                <a:gd name="T9" fmla="*/ 19 h 354"/>
                <a:gd name="T10" fmla="*/ 170 w 105"/>
                <a:gd name="T11" fmla="*/ 22 h 354"/>
                <a:gd name="T12" fmla="*/ 170 w 105"/>
                <a:gd name="T13" fmla="*/ 31 h 354"/>
                <a:gd name="T14" fmla="*/ 146 w 105"/>
                <a:gd name="T15" fmla="*/ 44 h 354"/>
                <a:gd name="T16" fmla="*/ 120 w 105"/>
                <a:gd name="T17" fmla="*/ 46 h 354"/>
                <a:gd name="T18" fmla="*/ 29 w 105"/>
                <a:gd name="T19" fmla="*/ 41 h 354"/>
                <a:gd name="T20" fmla="*/ 12 w 105"/>
                <a:gd name="T21" fmla="*/ 37 h 354"/>
                <a:gd name="T22" fmla="*/ 29 w 105"/>
                <a:gd name="T23" fmla="*/ 32 h 354"/>
                <a:gd name="T24" fmla="*/ 9 w 105"/>
                <a:gd name="T25" fmla="*/ 13 h 354"/>
                <a:gd name="T26" fmla="*/ 35 w 105"/>
                <a:gd name="T27" fmla="*/ 6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79971" name="Freeform 121"/>
            <p:cNvSpPr>
              <a:spLocks/>
            </p:cNvSpPr>
            <p:nvPr/>
          </p:nvSpPr>
          <p:spPr bwMode="auto">
            <a:xfrm>
              <a:off x="3008" y="2583"/>
              <a:ext cx="155" cy="328"/>
            </a:xfrm>
            <a:custGeom>
              <a:avLst/>
              <a:gdLst>
                <a:gd name="T0" fmla="*/ 254 w 149"/>
                <a:gd name="T1" fmla="*/ 3 h 376"/>
                <a:gd name="T2" fmla="*/ 241 w 149"/>
                <a:gd name="T3" fmla="*/ 13 h 376"/>
                <a:gd name="T4" fmla="*/ 225 w 149"/>
                <a:gd name="T5" fmla="*/ 17 h 376"/>
                <a:gd name="T6" fmla="*/ 221 w 149"/>
                <a:gd name="T7" fmla="*/ 18 h 376"/>
                <a:gd name="T8" fmla="*/ 188 w 149"/>
                <a:gd name="T9" fmla="*/ 31 h 376"/>
                <a:gd name="T10" fmla="*/ 149 w 149"/>
                <a:gd name="T11" fmla="*/ 40 h 376"/>
                <a:gd name="T12" fmla="*/ 120 w 149"/>
                <a:gd name="T13" fmla="*/ 46 h 376"/>
                <a:gd name="T14" fmla="*/ 100 w 149"/>
                <a:gd name="T15" fmla="*/ 46 h 376"/>
                <a:gd name="T16" fmla="*/ 33 w 149"/>
                <a:gd name="T17" fmla="*/ 48 h 376"/>
                <a:gd name="T18" fmla="*/ 2 w 149"/>
                <a:gd name="T19" fmla="*/ 44 h 376"/>
                <a:gd name="T20" fmla="*/ 5 w 149"/>
                <a:gd name="T21" fmla="*/ 40 h 376"/>
                <a:gd name="T22" fmla="*/ 8 w 149"/>
                <a:gd name="T23" fmla="*/ 29 h 376"/>
                <a:gd name="T24" fmla="*/ 36 w 149"/>
                <a:gd name="T25" fmla="*/ 25 h 376"/>
                <a:gd name="T26" fmla="*/ 60 w 149"/>
                <a:gd name="T27" fmla="*/ 14 h 376"/>
                <a:gd name="T28" fmla="*/ 76 w 149"/>
                <a:gd name="T29" fmla="*/ 10 h 376"/>
                <a:gd name="T30" fmla="*/ 144 w 149"/>
                <a:gd name="T31" fmla="*/ 3 h 376"/>
                <a:gd name="T32" fmla="*/ 221 w 149"/>
                <a:gd name="T33" fmla="*/ 3 h 376"/>
                <a:gd name="T34" fmla="*/ 25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79972" name="Freeform 122"/>
            <p:cNvSpPr>
              <a:spLocks/>
            </p:cNvSpPr>
            <p:nvPr/>
          </p:nvSpPr>
          <p:spPr bwMode="auto">
            <a:xfrm>
              <a:off x="1714" y="1020"/>
              <a:ext cx="99" cy="440"/>
            </a:xfrm>
            <a:custGeom>
              <a:avLst/>
              <a:gdLst>
                <a:gd name="T0" fmla="*/ 41 w 96"/>
                <a:gd name="T1" fmla="*/ 63 h 504"/>
                <a:gd name="T2" fmla="*/ 96 w 96"/>
                <a:gd name="T3" fmla="*/ 65 h 504"/>
                <a:gd name="T4" fmla="*/ 113 w 96"/>
                <a:gd name="T5" fmla="*/ 59 h 504"/>
                <a:gd name="T6" fmla="*/ 113 w 96"/>
                <a:gd name="T7" fmla="*/ 42 h 504"/>
                <a:gd name="T8" fmla="*/ 140 w 96"/>
                <a:gd name="T9" fmla="*/ 28 h 504"/>
                <a:gd name="T10" fmla="*/ 151 w 96"/>
                <a:gd name="T11" fmla="*/ 23 h 504"/>
                <a:gd name="T12" fmla="*/ 140 w 96"/>
                <a:gd name="T13" fmla="*/ 7 h 504"/>
                <a:gd name="T14" fmla="*/ 122 w 96"/>
                <a:gd name="T15" fmla="*/ 3 h 504"/>
                <a:gd name="T16" fmla="*/ 44 w 96"/>
                <a:gd name="T17" fmla="*/ 3 h 504"/>
                <a:gd name="T18" fmla="*/ 41 w 96"/>
                <a:gd name="T19" fmla="*/ 16 h 504"/>
                <a:gd name="T20" fmla="*/ 47 w 96"/>
                <a:gd name="T21" fmla="*/ 47 h 504"/>
                <a:gd name="T22" fmla="*/ 62 w 96"/>
                <a:gd name="T23" fmla="*/ 53 h 504"/>
                <a:gd name="T24" fmla="*/ 39 w 96"/>
                <a:gd name="T25" fmla="*/ 62 h 504"/>
                <a:gd name="T26" fmla="*/ 41 w 96"/>
                <a:gd name="T27" fmla="*/ 6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79973" name="Freeform 123"/>
            <p:cNvSpPr>
              <a:spLocks/>
            </p:cNvSpPr>
            <p:nvPr/>
          </p:nvSpPr>
          <p:spPr bwMode="auto">
            <a:xfrm>
              <a:off x="3431" y="1007"/>
              <a:ext cx="156" cy="358"/>
            </a:xfrm>
            <a:custGeom>
              <a:avLst/>
              <a:gdLst>
                <a:gd name="T0" fmla="*/ 5 w 150"/>
                <a:gd name="T1" fmla="*/ 50 h 410"/>
                <a:gd name="T2" fmla="*/ 73 w 150"/>
                <a:gd name="T3" fmla="*/ 54 h 410"/>
                <a:gd name="T4" fmla="*/ 144 w 150"/>
                <a:gd name="T5" fmla="*/ 52 h 410"/>
                <a:gd name="T6" fmla="*/ 168 w 150"/>
                <a:gd name="T7" fmla="*/ 47 h 410"/>
                <a:gd name="T8" fmla="*/ 207 w 150"/>
                <a:gd name="T9" fmla="*/ 36 h 410"/>
                <a:gd name="T10" fmla="*/ 231 w 150"/>
                <a:gd name="T11" fmla="*/ 29 h 410"/>
                <a:gd name="T12" fmla="*/ 244 w 150"/>
                <a:gd name="T13" fmla="*/ 25 h 410"/>
                <a:gd name="T14" fmla="*/ 250 w 150"/>
                <a:gd name="T15" fmla="*/ 15 h 410"/>
                <a:gd name="T16" fmla="*/ 260 w 150"/>
                <a:gd name="T17" fmla="*/ 13 h 410"/>
                <a:gd name="T18" fmla="*/ 263 w 150"/>
                <a:gd name="T19" fmla="*/ 6 h 410"/>
                <a:gd name="T20" fmla="*/ 234 w 150"/>
                <a:gd name="T21" fmla="*/ 0 h 410"/>
                <a:gd name="T22" fmla="*/ 168 w 150"/>
                <a:gd name="T23" fmla="*/ 3 h 410"/>
                <a:gd name="T24" fmla="*/ 138 w 150"/>
                <a:gd name="T25" fmla="*/ 7 h 410"/>
                <a:gd name="T26" fmla="*/ 119 w 150"/>
                <a:gd name="T27" fmla="*/ 18 h 410"/>
                <a:gd name="T28" fmla="*/ 104 w 150"/>
                <a:gd name="T29" fmla="*/ 21 h 410"/>
                <a:gd name="T30" fmla="*/ 76 w 150"/>
                <a:gd name="T31" fmla="*/ 29 h 410"/>
                <a:gd name="T32" fmla="*/ 73 w 150"/>
                <a:gd name="T33" fmla="*/ 30 h 410"/>
                <a:gd name="T34" fmla="*/ 60 w 150"/>
                <a:gd name="T35" fmla="*/ 30 h 410"/>
                <a:gd name="T36" fmla="*/ 56 w 150"/>
                <a:gd name="T37" fmla="*/ 33 h 410"/>
                <a:gd name="T38" fmla="*/ 50 w 150"/>
                <a:gd name="T39" fmla="*/ 34 h 410"/>
                <a:gd name="T40" fmla="*/ 31 w 150"/>
                <a:gd name="T41" fmla="*/ 45 h 410"/>
                <a:gd name="T42" fmla="*/ 10 w 150"/>
                <a:gd name="T43" fmla="*/ 50 h 410"/>
                <a:gd name="T44" fmla="*/ 2 w 150"/>
                <a:gd name="T45" fmla="*/ 51 h 410"/>
                <a:gd name="T46" fmla="*/ 5 w 150"/>
                <a:gd name="T47" fmla="*/ 50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grpSp>
        <p:nvGrpSpPr>
          <p:cNvPr id="79874" name="Group 113"/>
          <p:cNvGrpSpPr>
            <a:grpSpLocks/>
          </p:cNvGrpSpPr>
          <p:nvPr/>
        </p:nvGrpSpPr>
        <p:grpSpPr bwMode="auto">
          <a:xfrm>
            <a:off x="6083300" y="3154363"/>
            <a:ext cx="1289050" cy="1435100"/>
            <a:chOff x="1084" y="711"/>
            <a:chExt cx="2950" cy="2769"/>
          </a:xfrm>
        </p:grpSpPr>
        <p:grpSp>
          <p:nvGrpSpPr>
            <p:cNvPr id="79958" name="Group 114"/>
            <p:cNvGrpSpPr>
              <a:grpSpLocks/>
            </p:cNvGrpSpPr>
            <p:nvPr/>
          </p:nvGrpSpPr>
          <p:grpSpPr bwMode="auto">
            <a:xfrm>
              <a:off x="1084" y="711"/>
              <a:ext cx="2950" cy="2769"/>
              <a:chOff x="2707" y="548"/>
              <a:chExt cx="2950" cy="2769"/>
            </a:xfrm>
          </p:grpSpPr>
          <p:grpSp>
            <p:nvGrpSpPr>
              <p:cNvPr id="79964" name="Group 115"/>
              <p:cNvGrpSpPr>
                <a:grpSpLocks/>
              </p:cNvGrpSpPr>
              <p:nvPr/>
            </p:nvGrpSpPr>
            <p:grpSpPr bwMode="auto">
              <a:xfrm>
                <a:off x="3180" y="1046"/>
                <a:ext cx="2105" cy="1421"/>
                <a:chOff x="578" y="2316"/>
                <a:chExt cx="2105" cy="1421"/>
              </a:xfrm>
            </p:grpSpPr>
            <p:sp>
              <p:nvSpPr>
                <p:cNvPr id="79966" name="Freeform 116" descr="Cork"/>
                <p:cNvSpPr>
                  <a:spLocks/>
                </p:cNvSpPr>
                <p:nvPr/>
              </p:nvSpPr>
              <p:spPr bwMode="auto">
                <a:xfrm>
                  <a:off x="633" y="2316"/>
                  <a:ext cx="2050" cy="256"/>
                </a:xfrm>
                <a:custGeom>
                  <a:avLst/>
                  <a:gdLst>
                    <a:gd name="T0" fmla="*/ 999417295 w 592"/>
                    <a:gd name="T1" fmla="*/ 580990137 h 90"/>
                    <a:gd name="T2" fmla="*/ 2147483647 w 592"/>
                    <a:gd name="T3" fmla="*/ 284131635 h 90"/>
                    <a:gd name="T4" fmla="*/ 2147483647 w 592"/>
                    <a:gd name="T5" fmla="*/ 231474836 h 90"/>
                    <a:gd name="T6" fmla="*/ 2147483647 w 592"/>
                    <a:gd name="T7" fmla="*/ 206717673 h 90"/>
                    <a:gd name="T8" fmla="*/ 2147483647 w 592"/>
                    <a:gd name="T9" fmla="*/ 220234351 h 90"/>
                    <a:gd name="T10" fmla="*/ 2147483647 w 592"/>
                    <a:gd name="T11" fmla="*/ 258681225 h 90"/>
                    <a:gd name="T12" fmla="*/ 2147483647 w 592"/>
                    <a:gd name="T13" fmla="*/ 297660427 h 90"/>
                    <a:gd name="T14" fmla="*/ 2147483647 w 592"/>
                    <a:gd name="T15" fmla="*/ 336107332 h 90"/>
                    <a:gd name="T16" fmla="*/ 2147483647 w 592"/>
                    <a:gd name="T17" fmla="*/ 284131635 h 90"/>
                    <a:gd name="T18" fmla="*/ 2147483647 w 592"/>
                    <a:gd name="T19" fmla="*/ 104646244 h 90"/>
                    <a:gd name="T20" fmla="*/ 2147483647 w 592"/>
                    <a:gd name="T21" fmla="*/ 0 h 90"/>
                    <a:gd name="T22" fmla="*/ 2147483647 w 592"/>
                    <a:gd name="T23" fmla="*/ 13515554 h 90"/>
                    <a:gd name="T24" fmla="*/ 2147483647 w 592"/>
                    <a:gd name="T25" fmla="*/ 193016781 h 90"/>
                    <a:gd name="T26" fmla="*/ 2147483647 w 592"/>
                    <a:gd name="T27" fmla="*/ 231474836 h 90"/>
                    <a:gd name="T28" fmla="*/ 2147483647 w 592"/>
                    <a:gd name="T29" fmla="*/ 387702198 h 90"/>
                    <a:gd name="T30" fmla="*/ 2147483647 w 592"/>
                    <a:gd name="T31" fmla="*/ 42694305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79967" name="Freeform 117" descr="Cork"/>
                <p:cNvSpPr>
                  <a:spLocks/>
                </p:cNvSpPr>
                <p:nvPr/>
              </p:nvSpPr>
              <p:spPr bwMode="auto">
                <a:xfrm>
                  <a:off x="578" y="2506"/>
                  <a:ext cx="2074" cy="1231"/>
                </a:xfrm>
                <a:custGeom>
                  <a:avLst/>
                  <a:gdLst>
                    <a:gd name="T0" fmla="*/ 2147483647 w 599"/>
                    <a:gd name="T1" fmla="*/ 0 h 432"/>
                    <a:gd name="T2" fmla="*/ 2147483647 w 599"/>
                    <a:gd name="T3" fmla="*/ 39219871 h 432"/>
                    <a:gd name="T4" fmla="*/ 2147483647 w 599"/>
                    <a:gd name="T5" fmla="*/ 65365849 h 432"/>
                    <a:gd name="T6" fmla="*/ 2147483647 w 599"/>
                    <a:gd name="T7" fmla="*/ 158518953 h 432"/>
                    <a:gd name="T8" fmla="*/ 2147483647 w 599"/>
                    <a:gd name="T9" fmla="*/ 610224581 h 432"/>
                    <a:gd name="T10" fmla="*/ 2147483647 w 599"/>
                    <a:gd name="T11" fmla="*/ 1380265387 h 432"/>
                    <a:gd name="T12" fmla="*/ 2147483647 w 599"/>
                    <a:gd name="T13" fmla="*/ 1764092888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0947910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095510427 w 599"/>
                    <a:gd name="T43" fmla="*/ 2147483647 h 432"/>
                    <a:gd name="T44" fmla="*/ 852385591 w 599"/>
                    <a:gd name="T45" fmla="*/ 2147483647 h 432"/>
                    <a:gd name="T46" fmla="*/ 1356547980 w 599"/>
                    <a:gd name="T47" fmla="*/ 2147483647 h 432"/>
                    <a:gd name="T48" fmla="*/ 2095510427 w 599"/>
                    <a:gd name="T49" fmla="*/ 2147483647 h 432"/>
                    <a:gd name="T50" fmla="*/ 2147483647 w 599"/>
                    <a:gd name="T51" fmla="*/ 1738857544 h 432"/>
                    <a:gd name="T52" fmla="*/ 2147483647 w 599"/>
                    <a:gd name="T53" fmla="*/ 1247019673 h 432"/>
                    <a:gd name="T54" fmla="*/ 2147483647 w 599"/>
                    <a:gd name="T55" fmla="*/ 835419979 h 432"/>
                    <a:gd name="T56" fmla="*/ 2147483647 w 599"/>
                    <a:gd name="T57" fmla="*/ 544845407 h 432"/>
                    <a:gd name="T58" fmla="*/ 2147483647 w 599"/>
                    <a:gd name="T59" fmla="*/ 197734131 h 432"/>
                    <a:gd name="T60" fmla="*/ 2147483647 w 599"/>
                    <a:gd name="T61" fmla="*/ 93153078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pic>
            <p:nvPicPr>
              <p:cNvPr id="79965" name="Picture 118"/>
              <p:cNvPicPr>
                <a:picLocks noChangeArrowheads="1"/>
              </p:cNvPicPr>
              <p:nvPr/>
            </p:nvPicPr>
            <p:blipFill>
              <a:blip r:embed="rId4" cstate="screen">
                <a:lum bright="8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alpha val="0"/>
                      </a:srgbClr>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79959" name="Freeform 119"/>
            <p:cNvSpPr>
              <a:spLocks/>
            </p:cNvSpPr>
            <p:nvPr/>
          </p:nvSpPr>
          <p:spPr bwMode="auto">
            <a:xfrm>
              <a:off x="1616" y="2649"/>
              <a:ext cx="88" cy="277"/>
            </a:xfrm>
            <a:custGeom>
              <a:avLst/>
              <a:gdLst>
                <a:gd name="T0" fmla="*/ 122 w 85"/>
                <a:gd name="T1" fmla="*/ 19 h 318"/>
                <a:gd name="T2" fmla="*/ 106 w 85"/>
                <a:gd name="T3" fmla="*/ 9 h 318"/>
                <a:gd name="T4" fmla="*/ 80 w 85"/>
                <a:gd name="T5" fmla="*/ 5 h 318"/>
                <a:gd name="T6" fmla="*/ 92 w 85"/>
                <a:gd name="T7" fmla="*/ 9 h 318"/>
                <a:gd name="T8" fmla="*/ 106 w 85"/>
                <a:gd name="T9" fmla="*/ 3 h 318"/>
                <a:gd name="T10" fmla="*/ 63 w 85"/>
                <a:gd name="T11" fmla="*/ 3 h 318"/>
                <a:gd name="T12" fmla="*/ 63 w 85"/>
                <a:gd name="T13" fmla="*/ 5 h 318"/>
                <a:gd name="T14" fmla="*/ 80 w 85"/>
                <a:gd name="T15" fmla="*/ 24 h 318"/>
                <a:gd name="T16" fmla="*/ 47 w 85"/>
                <a:gd name="T17" fmla="*/ 20 h 318"/>
                <a:gd name="T18" fmla="*/ 63 w 85"/>
                <a:gd name="T19" fmla="*/ 16 h 318"/>
                <a:gd name="T20" fmla="*/ 80 w 85"/>
                <a:gd name="T21" fmla="*/ 20 h 318"/>
                <a:gd name="T22" fmla="*/ 63 w 85"/>
                <a:gd name="T23" fmla="*/ 13 h 318"/>
                <a:gd name="T24" fmla="*/ 80 w 85"/>
                <a:gd name="T25" fmla="*/ 19 h 318"/>
                <a:gd name="T26" fmla="*/ 63 w 85"/>
                <a:gd name="T27" fmla="*/ 15 h 318"/>
                <a:gd name="T28" fmla="*/ 80 w 85"/>
                <a:gd name="T29" fmla="*/ 18 h 318"/>
                <a:gd name="T30" fmla="*/ 92 w 85"/>
                <a:gd name="T31" fmla="*/ 21 h 318"/>
                <a:gd name="T32" fmla="*/ 122 w 85"/>
                <a:gd name="T33" fmla="*/ 25 h 318"/>
                <a:gd name="T34" fmla="*/ 134 w 85"/>
                <a:gd name="T35" fmla="*/ 29 h 318"/>
                <a:gd name="T36" fmla="*/ 122 w 85"/>
                <a:gd name="T37" fmla="*/ 35 h 318"/>
                <a:gd name="T38" fmla="*/ 106 w 85"/>
                <a:gd name="T39" fmla="*/ 33 h 318"/>
                <a:gd name="T40" fmla="*/ 92 w 85"/>
                <a:gd name="T41" fmla="*/ 39 h 318"/>
                <a:gd name="T42" fmla="*/ 63 w 85"/>
                <a:gd name="T43" fmla="*/ 37 h 318"/>
                <a:gd name="T44" fmla="*/ 47 w 85"/>
                <a:gd name="T45" fmla="*/ 25 h 318"/>
                <a:gd name="T46" fmla="*/ 37 w 85"/>
                <a:gd name="T47" fmla="*/ 31 h 318"/>
                <a:gd name="T48" fmla="*/ 5 w 85"/>
                <a:gd name="T49" fmla="*/ 26 h 318"/>
                <a:gd name="T50" fmla="*/ 63 w 85"/>
                <a:gd name="T51" fmla="*/ 18 h 318"/>
                <a:gd name="T52" fmla="*/ 106 w 85"/>
                <a:gd name="T53" fmla="*/ 21 h 318"/>
                <a:gd name="T54" fmla="*/ 122 w 85"/>
                <a:gd name="T55" fmla="*/ 28 h 318"/>
                <a:gd name="T56" fmla="*/ 106 w 85"/>
                <a:gd name="T57" fmla="*/ 24 h 318"/>
                <a:gd name="T58" fmla="*/ 106 w 85"/>
                <a:gd name="T59" fmla="*/ 3 h 318"/>
                <a:gd name="T60" fmla="*/ 80 w 85"/>
                <a:gd name="T61" fmla="*/ 4 h 318"/>
                <a:gd name="T62" fmla="*/ 37 w 85"/>
                <a:gd name="T63" fmla="*/ 5 h 318"/>
                <a:gd name="T64" fmla="*/ 63 w 85"/>
                <a:gd name="T65" fmla="*/ 12 h 318"/>
                <a:gd name="T66" fmla="*/ 92 w 85"/>
                <a:gd name="T67" fmla="*/ 17 h 318"/>
                <a:gd name="T68" fmla="*/ 122 w 85"/>
                <a:gd name="T69" fmla="*/ 19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79960" name="Freeform 120"/>
            <p:cNvSpPr>
              <a:spLocks/>
            </p:cNvSpPr>
            <p:nvPr/>
          </p:nvSpPr>
          <p:spPr bwMode="auto">
            <a:xfrm>
              <a:off x="1635" y="2647"/>
              <a:ext cx="109" cy="309"/>
            </a:xfrm>
            <a:custGeom>
              <a:avLst/>
              <a:gdLst>
                <a:gd name="T0" fmla="*/ 1 w 105"/>
                <a:gd name="T1" fmla="*/ 0 h 354"/>
                <a:gd name="T2" fmla="*/ 163 w 105"/>
                <a:gd name="T3" fmla="*/ 3 h 354"/>
                <a:gd name="T4" fmla="*/ 127 w 105"/>
                <a:gd name="T5" fmla="*/ 3 h 354"/>
                <a:gd name="T6" fmla="*/ 146 w 105"/>
                <a:gd name="T7" fmla="*/ 8 h 354"/>
                <a:gd name="T8" fmla="*/ 146 w 105"/>
                <a:gd name="T9" fmla="*/ 19 h 354"/>
                <a:gd name="T10" fmla="*/ 170 w 105"/>
                <a:gd name="T11" fmla="*/ 22 h 354"/>
                <a:gd name="T12" fmla="*/ 170 w 105"/>
                <a:gd name="T13" fmla="*/ 31 h 354"/>
                <a:gd name="T14" fmla="*/ 146 w 105"/>
                <a:gd name="T15" fmla="*/ 44 h 354"/>
                <a:gd name="T16" fmla="*/ 120 w 105"/>
                <a:gd name="T17" fmla="*/ 46 h 354"/>
                <a:gd name="T18" fmla="*/ 29 w 105"/>
                <a:gd name="T19" fmla="*/ 41 h 354"/>
                <a:gd name="T20" fmla="*/ 12 w 105"/>
                <a:gd name="T21" fmla="*/ 37 h 354"/>
                <a:gd name="T22" fmla="*/ 29 w 105"/>
                <a:gd name="T23" fmla="*/ 32 h 354"/>
                <a:gd name="T24" fmla="*/ 9 w 105"/>
                <a:gd name="T25" fmla="*/ 13 h 354"/>
                <a:gd name="T26" fmla="*/ 35 w 105"/>
                <a:gd name="T27" fmla="*/ 6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79961" name="Freeform 121"/>
            <p:cNvSpPr>
              <a:spLocks/>
            </p:cNvSpPr>
            <p:nvPr/>
          </p:nvSpPr>
          <p:spPr bwMode="auto">
            <a:xfrm>
              <a:off x="3008" y="2583"/>
              <a:ext cx="155" cy="328"/>
            </a:xfrm>
            <a:custGeom>
              <a:avLst/>
              <a:gdLst>
                <a:gd name="T0" fmla="*/ 254 w 149"/>
                <a:gd name="T1" fmla="*/ 3 h 376"/>
                <a:gd name="T2" fmla="*/ 241 w 149"/>
                <a:gd name="T3" fmla="*/ 13 h 376"/>
                <a:gd name="T4" fmla="*/ 225 w 149"/>
                <a:gd name="T5" fmla="*/ 17 h 376"/>
                <a:gd name="T6" fmla="*/ 221 w 149"/>
                <a:gd name="T7" fmla="*/ 18 h 376"/>
                <a:gd name="T8" fmla="*/ 188 w 149"/>
                <a:gd name="T9" fmla="*/ 31 h 376"/>
                <a:gd name="T10" fmla="*/ 149 w 149"/>
                <a:gd name="T11" fmla="*/ 40 h 376"/>
                <a:gd name="T12" fmla="*/ 120 w 149"/>
                <a:gd name="T13" fmla="*/ 46 h 376"/>
                <a:gd name="T14" fmla="*/ 100 w 149"/>
                <a:gd name="T15" fmla="*/ 46 h 376"/>
                <a:gd name="T16" fmla="*/ 33 w 149"/>
                <a:gd name="T17" fmla="*/ 48 h 376"/>
                <a:gd name="T18" fmla="*/ 2 w 149"/>
                <a:gd name="T19" fmla="*/ 44 h 376"/>
                <a:gd name="T20" fmla="*/ 5 w 149"/>
                <a:gd name="T21" fmla="*/ 40 h 376"/>
                <a:gd name="T22" fmla="*/ 8 w 149"/>
                <a:gd name="T23" fmla="*/ 29 h 376"/>
                <a:gd name="T24" fmla="*/ 36 w 149"/>
                <a:gd name="T25" fmla="*/ 25 h 376"/>
                <a:gd name="T26" fmla="*/ 60 w 149"/>
                <a:gd name="T27" fmla="*/ 14 h 376"/>
                <a:gd name="T28" fmla="*/ 76 w 149"/>
                <a:gd name="T29" fmla="*/ 10 h 376"/>
                <a:gd name="T30" fmla="*/ 144 w 149"/>
                <a:gd name="T31" fmla="*/ 3 h 376"/>
                <a:gd name="T32" fmla="*/ 221 w 149"/>
                <a:gd name="T33" fmla="*/ 3 h 376"/>
                <a:gd name="T34" fmla="*/ 25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79962" name="Freeform 122"/>
            <p:cNvSpPr>
              <a:spLocks/>
            </p:cNvSpPr>
            <p:nvPr/>
          </p:nvSpPr>
          <p:spPr bwMode="auto">
            <a:xfrm>
              <a:off x="1714" y="1020"/>
              <a:ext cx="99" cy="440"/>
            </a:xfrm>
            <a:custGeom>
              <a:avLst/>
              <a:gdLst>
                <a:gd name="T0" fmla="*/ 41 w 96"/>
                <a:gd name="T1" fmla="*/ 63 h 504"/>
                <a:gd name="T2" fmla="*/ 96 w 96"/>
                <a:gd name="T3" fmla="*/ 65 h 504"/>
                <a:gd name="T4" fmla="*/ 113 w 96"/>
                <a:gd name="T5" fmla="*/ 59 h 504"/>
                <a:gd name="T6" fmla="*/ 113 w 96"/>
                <a:gd name="T7" fmla="*/ 42 h 504"/>
                <a:gd name="T8" fmla="*/ 140 w 96"/>
                <a:gd name="T9" fmla="*/ 28 h 504"/>
                <a:gd name="T10" fmla="*/ 151 w 96"/>
                <a:gd name="T11" fmla="*/ 23 h 504"/>
                <a:gd name="T12" fmla="*/ 140 w 96"/>
                <a:gd name="T13" fmla="*/ 7 h 504"/>
                <a:gd name="T14" fmla="*/ 122 w 96"/>
                <a:gd name="T15" fmla="*/ 3 h 504"/>
                <a:gd name="T16" fmla="*/ 44 w 96"/>
                <a:gd name="T17" fmla="*/ 3 h 504"/>
                <a:gd name="T18" fmla="*/ 41 w 96"/>
                <a:gd name="T19" fmla="*/ 16 h 504"/>
                <a:gd name="T20" fmla="*/ 47 w 96"/>
                <a:gd name="T21" fmla="*/ 47 h 504"/>
                <a:gd name="T22" fmla="*/ 62 w 96"/>
                <a:gd name="T23" fmla="*/ 53 h 504"/>
                <a:gd name="T24" fmla="*/ 39 w 96"/>
                <a:gd name="T25" fmla="*/ 62 h 504"/>
                <a:gd name="T26" fmla="*/ 41 w 96"/>
                <a:gd name="T27" fmla="*/ 6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79963" name="Freeform 123"/>
            <p:cNvSpPr>
              <a:spLocks/>
            </p:cNvSpPr>
            <p:nvPr/>
          </p:nvSpPr>
          <p:spPr bwMode="auto">
            <a:xfrm>
              <a:off x="3431" y="1007"/>
              <a:ext cx="156" cy="358"/>
            </a:xfrm>
            <a:custGeom>
              <a:avLst/>
              <a:gdLst>
                <a:gd name="T0" fmla="*/ 5 w 150"/>
                <a:gd name="T1" fmla="*/ 50 h 410"/>
                <a:gd name="T2" fmla="*/ 73 w 150"/>
                <a:gd name="T3" fmla="*/ 54 h 410"/>
                <a:gd name="T4" fmla="*/ 144 w 150"/>
                <a:gd name="T5" fmla="*/ 52 h 410"/>
                <a:gd name="T6" fmla="*/ 168 w 150"/>
                <a:gd name="T7" fmla="*/ 47 h 410"/>
                <a:gd name="T8" fmla="*/ 207 w 150"/>
                <a:gd name="T9" fmla="*/ 36 h 410"/>
                <a:gd name="T10" fmla="*/ 231 w 150"/>
                <a:gd name="T11" fmla="*/ 29 h 410"/>
                <a:gd name="T12" fmla="*/ 244 w 150"/>
                <a:gd name="T13" fmla="*/ 25 h 410"/>
                <a:gd name="T14" fmla="*/ 250 w 150"/>
                <a:gd name="T15" fmla="*/ 15 h 410"/>
                <a:gd name="T16" fmla="*/ 260 w 150"/>
                <a:gd name="T17" fmla="*/ 13 h 410"/>
                <a:gd name="T18" fmla="*/ 263 w 150"/>
                <a:gd name="T19" fmla="*/ 6 h 410"/>
                <a:gd name="T20" fmla="*/ 234 w 150"/>
                <a:gd name="T21" fmla="*/ 0 h 410"/>
                <a:gd name="T22" fmla="*/ 168 w 150"/>
                <a:gd name="T23" fmla="*/ 3 h 410"/>
                <a:gd name="T24" fmla="*/ 138 w 150"/>
                <a:gd name="T25" fmla="*/ 7 h 410"/>
                <a:gd name="T26" fmla="*/ 119 w 150"/>
                <a:gd name="T27" fmla="*/ 18 h 410"/>
                <a:gd name="T28" fmla="*/ 104 w 150"/>
                <a:gd name="T29" fmla="*/ 21 h 410"/>
                <a:gd name="T30" fmla="*/ 76 w 150"/>
                <a:gd name="T31" fmla="*/ 29 h 410"/>
                <a:gd name="T32" fmla="*/ 73 w 150"/>
                <a:gd name="T33" fmla="*/ 30 h 410"/>
                <a:gd name="T34" fmla="*/ 60 w 150"/>
                <a:gd name="T35" fmla="*/ 30 h 410"/>
                <a:gd name="T36" fmla="*/ 56 w 150"/>
                <a:gd name="T37" fmla="*/ 33 h 410"/>
                <a:gd name="T38" fmla="*/ 50 w 150"/>
                <a:gd name="T39" fmla="*/ 34 h 410"/>
                <a:gd name="T40" fmla="*/ 31 w 150"/>
                <a:gd name="T41" fmla="*/ 45 h 410"/>
                <a:gd name="T42" fmla="*/ 10 w 150"/>
                <a:gd name="T43" fmla="*/ 50 h 410"/>
                <a:gd name="T44" fmla="*/ 2 w 150"/>
                <a:gd name="T45" fmla="*/ 51 h 410"/>
                <a:gd name="T46" fmla="*/ 5 w 150"/>
                <a:gd name="T47" fmla="*/ 50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sp>
        <p:nvSpPr>
          <p:cNvPr id="454658" name="Rectangle 2"/>
          <p:cNvSpPr>
            <a:spLocks noChangeArrowheads="1"/>
          </p:cNvSpPr>
          <p:nvPr/>
        </p:nvSpPr>
        <p:spPr bwMode="auto">
          <a:xfrm>
            <a:off x="3130550" y="1377950"/>
            <a:ext cx="3035300" cy="4419600"/>
          </a:xfrm>
          <a:prstGeom prst="rect">
            <a:avLst/>
          </a:prstGeom>
          <a:solidFill>
            <a:srgbClr val="003399"/>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79876" name="AutoShape 3"/>
          <p:cNvSpPr>
            <a:spLocks noChangeArrowheads="1"/>
          </p:cNvSpPr>
          <p:nvPr/>
        </p:nvSpPr>
        <p:spPr bwMode="auto">
          <a:xfrm>
            <a:off x="3130550" y="996950"/>
            <a:ext cx="1663700" cy="1054100"/>
          </a:xfrm>
          <a:prstGeom prst="roundRect">
            <a:avLst>
              <a:gd name="adj" fmla="val 12495"/>
            </a:avLst>
          </a:prstGeom>
          <a:solidFill>
            <a:srgbClr val="003399"/>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79877" name="Rectangle 4"/>
          <p:cNvSpPr>
            <a:spLocks noChangeArrowheads="1"/>
          </p:cNvSpPr>
          <p:nvPr/>
        </p:nvSpPr>
        <p:spPr bwMode="auto">
          <a:xfrm>
            <a:off x="3130550" y="1377950"/>
            <a:ext cx="2044700" cy="1054100"/>
          </a:xfrm>
          <a:prstGeom prst="rect">
            <a:avLst/>
          </a:prstGeom>
          <a:solidFill>
            <a:srgbClr val="003399"/>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79878" name="Rectangle 5"/>
          <p:cNvSpPr>
            <a:spLocks noChangeArrowheads="1"/>
          </p:cNvSpPr>
          <p:nvPr/>
        </p:nvSpPr>
        <p:spPr bwMode="auto">
          <a:xfrm>
            <a:off x="3059113" y="993775"/>
            <a:ext cx="1819275" cy="393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000" b="1">
                <a:solidFill>
                  <a:schemeClr val="accent1"/>
                </a:solidFill>
                <a:latin typeface="Times" charset="0"/>
              </a:rPr>
              <a:t>MOVUCHILU</a:t>
            </a:r>
          </a:p>
        </p:txBody>
      </p:sp>
      <p:sp>
        <p:nvSpPr>
          <p:cNvPr id="79879"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54663" name="Rectangle 7"/>
          <p:cNvSpPr>
            <a:spLocks noChangeArrowheads="1"/>
          </p:cNvSpPr>
          <p:nvPr/>
        </p:nvSpPr>
        <p:spPr bwMode="auto">
          <a:xfrm>
            <a:off x="4786313" y="928688"/>
            <a:ext cx="1600200" cy="393700"/>
          </a:xfrm>
          <a:prstGeom prst="rect">
            <a:avLst/>
          </a:prstGeom>
          <a:noFill/>
          <a:ln w="12700">
            <a:noFill/>
            <a:miter lim="800000"/>
            <a:headEnd/>
            <a:tailEnd/>
          </a:ln>
          <a:effectLst>
            <a:outerShdw blurRad="63500" dist="46662" dir="2115817" algn="ctr" rotWithShape="0">
              <a:schemeClr val="bg1">
                <a:alpha val="74998"/>
              </a:schemeClr>
            </a:outerShdw>
          </a:effectLst>
        </p:spPr>
        <p:txBody>
          <a:bodyPr wrap="none" lIns="90487" tIns="44450" rIns="90487" bIns="44450">
            <a:spAutoFit/>
          </a:bodyPr>
          <a:lstStyle/>
          <a:p>
            <a:pPr>
              <a:spcBef>
                <a:spcPct val="50000"/>
              </a:spcBef>
              <a:defRPr/>
            </a:pPr>
            <a:r>
              <a:rPr lang="en-US" sz="2000" b="1">
                <a:solidFill>
                  <a:srgbClr val="003399"/>
                </a:solidFill>
                <a:latin typeface="Times" charset="0"/>
                <a:ea typeface="+mn-ea"/>
                <a:cs typeface="+mn-cs"/>
              </a:rPr>
              <a:t>ca. 1000 B.C.</a:t>
            </a:r>
          </a:p>
        </p:txBody>
      </p:sp>
      <p:sp>
        <p:nvSpPr>
          <p:cNvPr id="79881" name="Rectangle 9"/>
          <p:cNvSpPr>
            <a:spLocks noChangeArrowheads="1"/>
          </p:cNvSpPr>
          <p:nvPr/>
        </p:nvSpPr>
        <p:spPr bwMode="auto">
          <a:xfrm>
            <a:off x="3276600" y="1600200"/>
            <a:ext cx="152400" cy="4191000"/>
          </a:xfrm>
          <a:prstGeom prst="rect">
            <a:avLst/>
          </a:prstGeom>
          <a:solidFill>
            <a:srgbClr val="003399"/>
          </a:solidFill>
          <a:ln w="12700">
            <a:solidFill>
              <a:srgbClr val="003399"/>
            </a:solidFill>
            <a:miter lim="800000"/>
            <a:headEnd/>
            <a:tailEnd/>
          </a:ln>
        </p:spPr>
        <p:txBody>
          <a:bodyPr wrap="none" anchor="ctr"/>
          <a:lstStyle/>
          <a:p>
            <a:endParaRPr lang="en-US"/>
          </a:p>
        </p:txBody>
      </p:sp>
      <p:sp>
        <p:nvSpPr>
          <p:cNvPr id="79882" name="Rectangle 10"/>
          <p:cNvSpPr>
            <a:spLocks noChangeArrowheads="1"/>
          </p:cNvSpPr>
          <p:nvPr/>
        </p:nvSpPr>
        <p:spPr bwMode="auto">
          <a:xfrm>
            <a:off x="3846513" y="1387475"/>
            <a:ext cx="1428750"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800" b="1">
                <a:solidFill>
                  <a:schemeClr val="accent1"/>
                </a:solidFill>
                <a:latin typeface="Times" charset="0"/>
              </a:rPr>
              <a:t>S - D - S</a:t>
            </a:r>
          </a:p>
        </p:txBody>
      </p:sp>
      <p:sp>
        <p:nvSpPr>
          <p:cNvPr id="454669" name="Rectangle 13"/>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79884" name="Freeform 17"/>
          <p:cNvSpPr>
            <a:spLocks/>
          </p:cNvSpPr>
          <p:nvPr/>
        </p:nvSpPr>
        <p:spPr bwMode="auto">
          <a:xfrm>
            <a:off x="1625600" y="2697163"/>
            <a:ext cx="1074738" cy="906462"/>
          </a:xfrm>
          <a:custGeom>
            <a:avLst/>
            <a:gdLst>
              <a:gd name="T0" fmla="*/ 22225 w 677"/>
              <a:gd name="T1" fmla="*/ 42862 h 571"/>
              <a:gd name="T2" fmla="*/ 26988 w 677"/>
              <a:gd name="T3" fmla="*/ 119062 h 571"/>
              <a:gd name="T4" fmla="*/ 31750 w 677"/>
              <a:gd name="T5" fmla="*/ 193675 h 571"/>
              <a:gd name="T6" fmla="*/ 73025 w 677"/>
              <a:gd name="T7" fmla="*/ 230187 h 571"/>
              <a:gd name="T8" fmla="*/ 171450 w 677"/>
              <a:gd name="T9" fmla="*/ 260350 h 571"/>
              <a:gd name="T10" fmla="*/ 247650 w 677"/>
              <a:gd name="T11" fmla="*/ 293687 h 571"/>
              <a:gd name="T12" fmla="*/ 325438 w 677"/>
              <a:gd name="T13" fmla="*/ 307975 h 571"/>
              <a:gd name="T14" fmla="*/ 404813 w 677"/>
              <a:gd name="T15" fmla="*/ 339725 h 571"/>
              <a:gd name="T16" fmla="*/ 484188 w 677"/>
              <a:gd name="T17" fmla="*/ 392112 h 571"/>
              <a:gd name="T18" fmla="*/ 565150 w 677"/>
              <a:gd name="T19" fmla="*/ 444500 h 571"/>
              <a:gd name="T20" fmla="*/ 608013 w 677"/>
              <a:gd name="T21" fmla="*/ 517525 h 571"/>
              <a:gd name="T22" fmla="*/ 652463 w 677"/>
              <a:gd name="T23" fmla="*/ 590550 h 571"/>
              <a:gd name="T24" fmla="*/ 712788 w 677"/>
              <a:gd name="T25" fmla="*/ 644525 h 571"/>
              <a:gd name="T26" fmla="*/ 757238 w 677"/>
              <a:gd name="T27" fmla="*/ 717550 h 571"/>
              <a:gd name="T28" fmla="*/ 781050 w 677"/>
              <a:gd name="T29" fmla="*/ 790575 h 571"/>
              <a:gd name="T30" fmla="*/ 785813 w 677"/>
              <a:gd name="T31" fmla="*/ 866775 h 571"/>
              <a:gd name="T32" fmla="*/ 827088 w 677"/>
              <a:gd name="T33" fmla="*/ 903287 h 571"/>
              <a:gd name="T34" fmla="*/ 901700 w 677"/>
              <a:gd name="T35" fmla="*/ 896937 h 571"/>
              <a:gd name="T36" fmla="*/ 996950 w 677"/>
              <a:gd name="T37" fmla="*/ 890587 h 571"/>
              <a:gd name="T38" fmla="*/ 1073150 w 677"/>
              <a:gd name="T39" fmla="*/ 885825 h 571"/>
              <a:gd name="T40" fmla="*/ 1049338 w 677"/>
              <a:gd name="T41" fmla="*/ 811212 h 571"/>
              <a:gd name="T42" fmla="*/ 1023938 w 677"/>
              <a:gd name="T43" fmla="*/ 736600 h 571"/>
              <a:gd name="T44" fmla="*/ 981075 w 677"/>
              <a:gd name="T45" fmla="*/ 663575 h 571"/>
              <a:gd name="T46" fmla="*/ 938213 w 677"/>
              <a:gd name="T47" fmla="*/ 590550 h 571"/>
              <a:gd name="T48" fmla="*/ 893763 w 677"/>
              <a:gd name="T49" fmla="*/ 517525 h 571"/>
              <a:gd name="T50" fmla="*/ 833438 w 677"/>
              <a:gd name="T51" fmla="*/ 444500 h 571"/>
              <a:gd name="T52" fmla="*/ 808038 w 677"/>
              <a:gd name="T53" fmla="*/ 369887 h 571"/>
              <a:gd name="T54" fmla="*/ 747713 w 677"/>
              <a:gd name="T55" fmla="*/ 315912 h 571"/>
              <a:gd name="T56" fmla="*/ 685800 w 677"/>
              <a:gd name="T57" fmla="*/ 263525 h 571"/>
              <a:gd name="T58" fmla="*/ 625475 w 677"/>
              <a:gd name="T59" fmla="*/ 209550 h 571"/>
              <a:gd name="T60" fmla="*/ 563563 w 677"/>
              <a:gd name="T61" fmla="*/ 157162 h 571"/>
              <a:gd name="T62" fmla="*/ 485775 w 677"/>
              <a:gd name="T63" fmla="*/ 123825 h 571"/>
              <a:gd name="T64" fmla="*/ 406400 w 677"/>
              <a:gd name="T65" fmla="*/ 93662 h 571"/>
              <a:gd name="T66" fmla="*/ 327025 w 677"/>
              <a:gd name="T67" fmla="*/ 60325 h 571"/>
              <a:gd name="T68" fmla="*/ 250825 w 677"/>
              <a:gd name="T69" fmla="*/ 46037 h 571"/>
              <a:gd name="T70" fmla="*/ 174625 w 677"/>
              <a:gd name="T71" fmla="*/ 33337 h 571"/>
              <a:gd name="T72" fmla="*/ 95250 w 677"/>
              <a:gd name="T73" fmla="*/ 0 h 571"/>
              <a:gd name="T74" fmla="*/ 19050 w 677"/>
              <a:gd name="T75" fmla="*/ 4762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rgbClr val="003399"/>
            </a:solidFill>
            <a:round/>
            <a:headEnd/>
            <a:tailEnd/>
          </a:ln>
        </p:spPr>
        <p:txBody>
          <a:bodyPr/>
          <a:lstStyle/>
          <a:p>
            <a:endParaRPr lang="en-US"/>
          </a:p>
        </p:txBody>
      </p:sp>
      <p:grpSp>
        <p:nvGrpSpPr>
          <p:cNvPr id="79885" name="Group 73"/>
          <p:cNvGrpSpPr>
            <a:grpSpLocks/>
          </p:cNvGrpSpPr>
          <p:nvPr/>
        </p:nvGrpSpPr>
        <p:grpSpPr bwMode="auto">
          <a:xfrm>
            <a:off x="901700" y="2603500"/>
            <a:ext cx="1982788" cy="1765300"/>
            <a:chOff x="568" y="1640"/>
            <a:chExt cx="1249" cy="1112"/>
          </a:xfrm>
        </p:grpSpPr>
        <p:sp>
          <p:nvSpPr>
            <p:cNvPr id="454672" name="Oval 16"/>
            <p:cNvSpPr>
              <a:spLocks noChangeArrowheads="1"/>
            </p:cNvSpPr>
            <p:nvPr/>
          </p:nvSpPr>
          <p:spPr bwMode="auto">
            <a:xfrm>
              <a:off x="568" y="1740"/>
              <a:ext cx="1024" cy="1012"/>
            </a:xfrm>
            <a:prstGeom prst="ellipse">
              <a:avLst/>
            </a:prstGeom>
            <a:noFill/>
            <a:ln w="50800">
              <a:solidFill>
                <a:srgbClr val="003399"/>
              </a:solidFill>
              <a:round/>
              <a:headEnd/>
              <a:tailEnd/>
            </a:ln>
            <a:effectLst>
              <a:outerShdw blurRad="63500" dist="107763" dir="2700000" algn="ctr" rotWithShape="0">
                <a:schemeClr val="bg1">
                  <a:alpha val="74998"/>
                </a:schemeClr>
              </a:outerShdw>
            </a:effectLst>
          </p:spPr>
          <p:txBody>
            <a:bodyPr wrap="none" anchor="ctr"/>
            <a:lstStyle/>
            <a:p>
              <a:pPr>
                <a:defRPr/>
              </a:pPr>
              <a:endParaRPr lang="en-US">
                <a:ea typeface="+mn-ea"/>
                <a:cs typeface="+mn-cs"/>
              </a:endParaRPr>
            </a:p>
          </p:txBody>
        </p:sp>
        <p:sp>
          <p:nvSpPr>
            <p:cNvPr id="454674" name="Freeform 18"/>
            <p:cNvSpPr>
              <a:spLocks/>
            </p:cNvSpPr>
            <p:nvPr/>
          </p:nvSpPr>
          <p:spPr bwMode="auto">
            <a:xfrm>
              <a:off x="1024" y="1640"/>
              <a:ext cx="793" cy="657"/>
            </a:xfrm>
            <a:custGeom>
              <a:avLst/>
              <a:gdLst/>
              <a:ahLst/>
              <a:cxnLst>
                <a:cxn ang="0">
                  <a:pos x="24" y="8"/>
                </a:cxn>
                <a:cxn ang="0">
                  <a:pos x="88" y="32"/>
                </a:cxn>
                <a:cxn ang="0">
                  <a:pos x="144" y="40"/>
                </a:cxn>
                <a:cxn ang="0">
                  <a:pos x="184" y="64"/>
                </a:cxn>
                <a:cxn ang="0">
                  <a:pos x="216" y="80"/>
                </a:cxn>
                <a:cxn ang="0">
                  <a:pos x="240" y="104"/>
                </a:cxn>
                <a:cxn ang="0">
                  <a:pos x="280" y="120"/>
                </a:cxn>
                <a:cxn ang="0">
                  <a:pos x="312" y="136"/>
                </a:cxn>
                <a:cxn ang="0">
                  <a:pos x="344" y="152"/>
                </a:cxn>
                <a:cxn ang="0">
                  <a:pos x="376" y="168"/>
                </a:cxn>
                <a:cxn ang="0">
                  <a:pos x="408" y="184"/>
                </a:cxn>
                <a:cxn ang="0">
                  <a:pos x="440" y="216"/>
                </a:cxn>
                <a:cxn ang="0">
                  <a:pos x="464" y="240"/>
                </a:cxn>
                <a:cxn ang="0">
                  <a:pos x="496" y="256"/>
                </a:cxn>
                <a:cxn ang="0">
                  <a:pos x="528" y="272"/>
                </a:cxn>
                <a:cxn ang="0">
                  <a:pos x="552" y="296"/>
                </a:cxn>
                <a:cxn ang="0">
                  <a:pos x="568" y="328"/>
                </a:cxn>
                <a:cxn ang="0">
                  <a:pos x="592" y="352"/>
                </a:cxn>
                <a:cxn ang="0">
                  <a:pos x="624" y="376"/>
                </a:cxn>
                <a:cxn ang="0">
                  <a:pos x="640" y="400"/>
                </a:cxn>
                <a:cxn ang="0">
                  <a:pos x="656" y="432"/>
                </a:cxn>
                <a:cxn ang="0">
                  <a:pos x="680" y="464"/>
                </a:cxn>
                <a:cxn ang="0">
                  <a:pos x="712" y="472"/>
                </a:cxn>
                <a:cxn ang="0">
                  <a:pos x="736" y="496"/>
                </a:cxn>
                <a:cxn ang="0">
                  <a:pos x="760" y="520"/>
                </a:cxn>
                <a:cxn ang="0">
                  <a:pos x="792" y="544"/>
                </a:cxn>
                <a:cxn ang="0">
                  <a:pos x="792" y="576"/>
                </a:cxn>
                <a:cxn ang="0">
                  <a:pos x="776" y="608"/>
                </a:cxn>
                <a:cxn ang="0">
                  <a:pos x="752" y="632"/>
                </a:cxn>
                <a:cxn ang="0">
                  <a:pos x="728" y="648"/>
                </a:cxn>
                <a:cxn ang="0">
                  <a:pos x="696" y="656"/>
                </a:cxn>
                <a:cxn ang="0">
                  <a:pos x="664" y="648"/>
                </a:cxn>
                <a:cxn ang="0">
                  <a:pos x="632" y="648"/>
                </a:cxn>
                <a:cxn ang="0">
                  <a:pos x="600" y="648"/>
                </a:cxn>
                <a:cxn ang="0">
                  <a:pos x="568" y="648"/>
                </a:cxn>
                <a:cxn ang="0">
                  <a:pos x="536" y="648"/>
                </a:cxn>
                <a:cxn ang="0">
                  <a:pos x="496" y="648"/>
                </a:cxn>
                <a:cxn ang="0">
                  <a:pos x="456" y="640"/>
                </a:cxn>
                <a:cxn ang="0">
                  <a:pos x="432" y="608"/>
                </a:cxn>
                <a:cxn ang="0">
                  <a:pos x="424" y="576"/>
                </a:cxn>
                <a:cxn ang="0">
                  <a:pos x="400" y="536"/>
                </a:cxn>
                <a:cxn ang="0">
                  <a:pos x="376" y="504"/>
                </a:cxn>
                <a:cxn ang="0">
                  <a:pos x="352" y="472"/>
                </a:cxn>
                <a:cxn ang="0">
                  <a:pos x="312" y="432"/>
                </a:cxn>
                <a:cxn ang="0">
                  <a:pos x="280" y="392"/>
                </a:cxn>
                <a:cxn ang="0">
                  <a:pos x="256" y="368"/>
                </a:cxn>
                <a:cxn ang="0">
                  <a:pos x="224" y="352"/>
                </a:cxn>
                <a:cxn ang="0">
                  <a:pos x="192" y="344"/>
                </a:cxn>
                <a:cxn ang="0">
                  <a:pos x="160" y="336"/>
                </a:cxn>
                <a:cxn ang="0">
                  <a:pos x="120" y="336"/>
                </a:cxn>
                <a:cxn ang="0">
                  <a:pos x="88" y="328"/>
                </a:cxn>
                <a:cxn ang="0">
                  <a:pos x="48" y="304"/>
                </a:cxn>
                <a:cxn ang="0">
                  <a:pos x="32" y="272"/>
                </a:cxn>
                <a:cxn ang="0">
                  <a:pos x="16" y="248"/>
                </a:cxn>
                <a:cxn ang="0">
                  <a:pos x="8" y="216"/>
                </a:cxn>
                <a:cxn ang="0">
                  <a:pos x="8" y="184"/>
                </a:cxn>
                <a:cxn ang="0">
                  <a:pos x="8" y="152"/>
                </a:cxn>
                <a:cxn ang="0">
                  <a:pos x="0" y="120"/>
                </a:cxn>
                <a:cxn ang="0">
                  <a:pos x="0" y="88"/>
                </a:cxn>
                <a:cxn ang="0">
                  <a:pos x="0" y="56"/>
                </a:cxn>
                <a:cxn ang="0">
                  <a:pos x="0" y="24"/>
                </a:cxn>
                <a:cxn ang="0">
                  <a:pos x="24" y="16"/>
                </a:cxn>
              </a:cxnLst>
              <a:rect l="0" t="0" r="r" b="b"/>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w="12700" cap="rnd" cmpd="sng">
              <a:noFill/>
              <a:prstDash val="solid"/>
              <a:round/>
              <a:headEnd type="none" w="med" len="med"/>
              <a:tailEnd type="none" w="med" len="med"/>
            </a:ln>
            <a:effectLst>
              <a:outerShdw blurRad="63500" dist="38099" dir="2700000" algn="ctr" rotWithShape="0">
                <a:schemeClr val="bg1">
                  <a:alpha val="74998"/>
                </a:schemeClr>
              </a:outerShdw>
            </a:effectLst>
          </p:spPr>
          <p:txBody>
            <a:bodyPr/>
            <a:lstStyle/>
            <a:p>
              <a:pPr>
                <a:defRPr/>
              </a:pPr>
              <a:endParaRPr lang="en-US">
                <a:ea typeface="+mn-ea"/>
                <a:cs typeface="+mn-cs"/>
              </a:endParaRPr>
            </a:p>
          </p:txBody>
        </p:sp>
      </p:grpSp>
      <p:sp>
        <p:nvSpPr>
          <p:cNvPr id="454675" name="Rectangle 19"/>
          <p:cNvSpPr>
            <a:spLocks noChangeArrowheads="1"/>
          </p:cNvSpPr>
          <p:nvPr/>
        </p:nvSpPr>
        <p:spPr bwMode="auto">
          <a:xfrm>
            <a:off x="1258888" y="2765425"/>
            <a:ext cx="1844675" cy="1003300"/>
          </a:xfrm>
          <a:prstGeom prst="rect">
            <a:avLst/>
          </a:prstGeom>
          <a:noFill/>
          <a:ln w="12700">
            <a:noFill/>
            <a:miter lim="800000"/>
            <a:headEnd/>
            <a:tailEnd/>
          </a:ln>
          <a:effectLst>
            <a:outerShdw blurRad="63500" dist="107763" dir="2700000" algn="ctr" rotWithShape="0">
              <a:schemeClr val="bg1">
                <a:alpha val="74998"/>
              </a:schemeClr>
            </a:outerShdw>
          </a:effectLst>
        </p:spPr>
        <p:txBody>
          <a:bodyPr lIns="90487" tIns="44450" rIns="90487" bIns="44450">
            <a:spAutoFit/>
          </a:bodyPr>
          <a:lstStyle/>
          <a:p>
            <a:pPr>
              <a:defRPr/>
            </a:pPr>
            <a:r>
              <a:rPr lang="en-US" sz="3600">
                <a:solidFill>
                  <a:schemeClr val="accent1"/>
                </a:solidFill>
                <a:latin typeface="Times" charset="0"/>
                <a:ea typeface="+mn-ea"/>
                <a:cs typeface="+mn-cs"/>
              </a:rPr>
              <a:t>A </a:t>
            </a:r>
            <a:r>
              <a:rPr lang="en-US" sz="6000">
                <a:solidFill>
                  <a:schemeClr val="accent1"/>
                </a:solidFill>
                <a:latin typeface="Times" charset="0"/>
                <a:ea typeface="+mn-ea"/>
                <a:cs typeface="+mn-cs"/>
              </a:rPr>
              <a:t>M</a:t>
            </a:r>
            <a:r>
              <a:rPr lang="en-US" sz="3600">
                <a:solidFill>
                  <a:schemeClr val="accent1"/>
                </a:solidFill>
                <a:latin typeface="Times" charset="0"/>
                <a:ea typeface="+mn-ea"/>
                <a:cs typeface="+mn-cs"/>
              </a:rPr>
              <a:t> C</a:t>
            </a:r>
          </a:p>
        </p:txBody>
      </p:sp>
      <p:sp>
        <p:nvSpPr>
          <p:cNvPr id="79887" name="Line 23"/>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9888" name="Line 24"/>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9889" name="Line 25"/>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9890" name="Line 26"/>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9891" name="Line 27"/>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9892" name="Line 28"/>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9893" name="Line 29"/>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9894" name="Line 30"/>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9895" name="Line 31"/>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9896" name="Rectangle 32"/>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79897" name="Rectangle 33"/>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79898" name="Rectangle 34"/>
          <p:cNvSpPr>
            <a:spLocks noChangeArrowheads="1"/>
          </p:cNvSpPr>
          <p:nvPr/>
        </p:nvSpPr>
        <p:spPr bwMode="auto">
          <a:xfrm>
            <a:off x="4522788" y="4232275"/>
            <a:ext cx="176212" cy="1347788"/>
          </a:xfrm>
          <a:prstGeom prst="rect">
            <a:avLst/>
          </a:prstGeom>
          <a:solidFill>
            <a:srgbClr val="003399"/>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79899" name="Rectangle 35"/>
          <p:cNvSpPr>
            <a:spLocks noChangeArrowheads="1"/>
          </p:cNvSpPr>
          <p:nvPr/>
        </p:nvSpPr>
        <p:spPr bwMode="auto">
          <a:xfrm>
            <a:off x="4538663" y="2555875"/>
            <a:ext cx="160337" cy="1160463"/>
          </a:xfrm>
          <a:prstGeom prst="rect">
            <a:avLst/>
          </a:prstGeom>
          <a:solidFill>
            <a:srgbClr val="003399"/>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54697" name="Rectangle 41"/>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charset="0"/>
                <a:ea typeface="+mn-ea"/>
                <a:cs typeface="+mn-cs"/>
              </a:rPr>
              <a:t>7</a:t>
            </a:r>
          </a:p>
        </p:txBody>
      </p:sp>
      <p:sp>
        <p:nvSpPr>
          <p:cNvPr id="454698" name="Line 42"/>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54732" name="Text Box 76"/>
          <p:cNvSpPr txBox="1">
            <a:spLocks noChangeArrowheads="1"/>
          </p:cNvSpPr>
          <p:nvPr/>
        </p:nvSpPr>
        <p:spPr bwMode="auto">
          <a:xfrm>
            <a:off x="1778000" y="-22225"/>
            <a:ext cx="50927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ea typeface="+mn-ea"/>
                <a:cs typeface="+mn-cs"/>
              </a:rPr>
              <a:t>1 Movu 9, 10, 11</a:t>
            </a:r>
          </a:p>
        </p:txBody>
      </p:sp>
      <p:grpSp>
        <p:nvGrpSpPr>
          <p:cNvPr id="79903" name="Group 116"/>
          <p:cNvGrpSpPr>
            <a:grpSpLocks/>
          </p:cNvGrpSpPr>
          <p:nvPr/>
        </p:nvGrpSpPr>
        <p:grpSpPr bwMode="auto">
          <a:xfrm>
            <a:off x="8018463" y="3436938"/>
            <a:ext cx="981075" cy="1843087"/>
            <a:chOff x="5051" y="2165"/>
            <a:chExt cx="618" cy="1161"/>
          </a:xfrm>
        </p:grpSpPr>
        <p:grpSp>
          <p:nvGrpSpPr>
            <p:cNvPr id="79937" name="Group 117"/>
            <p:cNvGrpSpPr>
              <a:grpSpLocks/>
            </p:cNvGrpSpPr>
            <p:nvPr/>
          </p:nvGrpSpPr>
          <p:grpSpPr bwMode="auto">
            <a:xfrm>
              <a:off x="5051" y="2165"/>
              <a:ext cx="618" cy="1161"/>
              <a:chOff x="5051" y="2165"/>
              <a:chExt cx="618" cy="1161"/>
            </a:xfrm>
          </p:grpSpPr>
          <p:sp>
            <p:nvSpPr>
              <p:cNvPr id="79939" name="Freeform 118"/>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79940" name="AutoShape 119"/>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79941" name="Rectangle 120"/>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79942" name="Line 121"/>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9943" name="Rectangle 12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79944" name="Rectangle 12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79945" name="Line 12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9946" name="Line 125"/>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9947" name="Line 126"/>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9948" name="Line 127"/>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9949" name="Line 128"/>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9950" name="Line 129"/>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9951" name="Line 130"/>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9952" name="Line 131"/>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9953" name="Line 13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9954" name="Line 133"/>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9955" name="Rectangle 134"/>
              <p:cNvSpPr>
                <a:spLocks noChangeArrowheads="1"/>
              </p:cNvSpPr>
              <p:nvPr/>
            </p:nvSpPr>
            <p:spPr bwMode="auto">
              <a:xfrm>
                <a:off x="5051" y="2165"/>
                <a:ext cx="527" cy="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ROYALTY</a:t>
                </a:r>
              </a:p>
            </p:txBody>
          </p:sp>
        </p:grpSp>
        <p:sp>
          <p:nvSpPr>
            <p:cNvPr id="79938" name="Rectangle 135"/>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79904" name="Text Box 136"/>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54794" name="Rectangle 138"/>
          <p:cNvSpPr>
            <a:spLocks noChangeArrowheads="1"/>
          </p:cNvSpPr>
          <p:nvPr/>
        </p:nvSpPr>
        <p:spPr bwMode="auto">
          <a:xfrm>
            <a:off x="8078788" y="6529388"/>
            <a:ext cx="339725" cy="268287"/>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37</a:t>
            </a:r>
          </a:p>
        </p:txBody>
      </p:sp>
      <p:sp>
        <p:nvSpPr>
          <p:cNvPr id="79906" name="Text Box 139"/>
          <p:cNvSpPr txBox="1">
            <a:spLocks noChangeArrowheads="1"/>
          </p:cNvSpPr>
          <p:nvPr/>
        </p:nvSpPr>
        <p:spPr bwMode="auto">
          <a:xfrm>
            <a:off x="8594725" y="6402388"/>
            <a:ext cx="323850" cy="411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1800" b="1">
                <a:solidFill>
                  <a:schemeClr val="tx1"/>
                </a:solidFill>
              </a:rPr>
              <a:t>4</a:t>
            </a:r>
            <a:endParaRPr lang="en-US" sz="2000">
              <a:solidFill>
                <a:srgbClr val="FFA27C"/>
              </a:solidFill>
              <a:latin typeface="B VAG Rounded Bold" charset="0"/>
            </a:endParaRPr>
          </a:p>
        </p:txBody>
      </p:sp>
      <p:sp>
        <p:nvSpPr>
          <p:cNvPr id="79907" name="Text Box 140"/>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b="1">
                <a:solidFill>
                  <a:schemeClr val="tx1"/>
                </a:solidFill>
                <a:latin typeface="Arial" charset="0"/>
              </a:rPr>
              <a:t>Handbook pg. 32-37</a:t>
            </a:r>
          </a:p>
        </p:txBody>
      </p:sp>
      <p:sp>
        <p:nvSpPr>
          <p:cNvPr id="79908" name="Rectangle 142"/>
          <p:cNvSpPr>
            <a:spLocks noChangeArrowheads="1"/>
          </p:cNvSpPr>
          <p:nvPr/>
        </p:nvSpPr>
        <p:spPr bwMode="auto">
          <a:xfrm>
            <a:off x="8932863" y="2681288"/>
            <a:ext cx="184150" cy="58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endParaRPr lang="en-US" sz="2800"/>
          </a:p>
        </p:txBody>
      </p:sp>
      <p:sp>
        <p:nvSpPr>
          <p:cNvPr id="454810" name="Rectangle 154"/>
          <p:cNvSpPr>
            <a:spLocks noChangeArrowheads="1"/>
          </p:cNvSpPr>
          <p:nvPr/>
        </p:nvSpPr>
        <p:spPr bwMode="auto">
          <a:xfrm>
            <a:off x="6213475" y="2197100"/>
            <a:ext cx="2457450" cy="942975"/>
          </a:xfrm>
          <a:prstGeom prst="rect">
            <a:avLst/>
          </a:prstGeom>
          <a:noFill/>
          <a:ln w="12700">
            <a:noFill/>
            <a:miter lim="800000"/>
            <a:headEnd/>
            <a:tailEnd/>
          </a:ln>
          <a:effectLst>
            <a:outerShdw blurRad="63500" dist="53882" dir="2700000" algn="ctr" rotWithShape="0">
              <a:schemeClr val="bg1">
                <a:alpha val="74998"/>
              </a:schemeClr>
            </a:outerShdw>
          </a:effectLst>
        </p:spPr>
        <p:txBody>
          <a:bodyPr wrap="none" lIns="90487" tIns="44450" rIns="90487" bIns="44450">
            <a:spAutoFit/>
          </a:bodyPr>
          <a:lstStyle/>
          <a:p>
            <a:pPr>
              <a:defRPr/>
            </a:pPr>
            <a:r>
              <a:rPr lang="en-US" sz="2800" b="1" i="1">
                <a:solidFill>
                  <a:schemeClr val="accent1"/>
                </a:solidFill>
                <a:latin typeface="Arial" charset="0"/>
                <a:ea typeface="+mn-ea"/>
                <a:cs typeface="+mn-cs"/>
              </a:rPr>
              <a:t>2 Sam 7: 4-16</a:t>
            </a:r>
          </a:p>
          <a:p>
            <a:pPr>
              <a:defRPr/>
            </a:pPr>
            <a:r>
              <a:rPr lang="en-US" sz="2800" b="1" i="1">
                <a:solidFill>
                  <a:schemeClr val="accent1"/>
                </a:solidFill>
                <a:latin typeface="Arial" charset="0"/>
                <a:ea typeface="+mn-ea"/>
                <a:cs typeface="+mn-cs"/>
              </a:rPr>
              <a:t>1 Pfu 17:3-15</a:t>
            </a:r>
          </a:p>
        </p:txBody>
      </p:sp>
      <p:sp>
        <p:nvSpPr>
          <p:cNvPr id="79910" name="Freeform 161"/>
          <p:cNvSpPr>
            <a:spLocks/>
          </p:cNvSpPr>
          <p:nvPr/>
        </p:nvSpPr>
        <p:spPr bwMode="auto">
          <a:xfrm>
            <a:off x="6308725" y="4256088"/>
            <a:ext cx="39688" cy="142875"/>
          </a:xfrm>
          <a:custGeom>
            <a:avLst/>
            <a:gdLst>
              <a:gd name="T0" fmla="*/ 33618 w 85"/>
              <a:gd name="T1" fmla="*/ 68742 h 318"/>
              <a:gd name="T2" fmla="*/ 29883 w 85"/>
              <a:gd name="T3" fmla="*/ 31001 h 318"/>
              <a:gd name="T4" fmla="*/ 21945 w 85"/>
              <a:gd name="T5" fmla="*/ 19320 h 318"/>
              <a:gd name="T6" fmla="*/ 25680 w 85"/>
              <a:gd name="T7" fmla="*/ 31001 h 318"/>
              <a:gd name="T8" fmla="*/ 29883 w 85"/>
              <a:gd name="T9" fmla="*/ 12131 h 318"/>
              <a:gd name="T10" fmla="*/ 17743 w 85"/>
              <a:gd name="T11" fmla="*/ 4493 h 318"/>
              <a:gd name="T12" fmla="*/ 17743 w 85"/>
              <a:gd name="T13" fmla="*/ 19320 h 318"/>
              <a:gd name="T14" fmla="*/ 21945 w 85"/>
              <a:gd name="T15" fmla="*/ 84018 h 318"/>
              <a:gd name="T16" fmla="*/ 14008 w 85"/>
              <a:gd name="T17" fmla="*/ 72336 h 318"/>
              <a:gd name="T18" fmla="*/ 17743 w 85"/>
              <a:gd name="T19" fmla="*/ 57509 h 318"/>
              <a:gd name="T20" fmla="*/ 21945 w 85"/>
              <a:gd name="T21" fmla="*/ 72336 h 318"/>
              <a:gd name="T22" fmla="*/ 17743 w 85"/>
              <a:gd name="T23" fmla="*/ 45828 h 318"/>
              <a:gd name="T24" fmla="*/ 21945 w 85"/>
              <a:gd name="T25" fmla="*/ 68742 h 318"/>
              <a:gd name="T26" fmla="*/ 17743 w 85"/>
              <a:gd name="T27" fmla="*/ 53466 h 318"/>
              <a:gd name="T28" fmla="*/ 21945 w 85"/>
              <a:gd name="T29" fmla="*/ 64698 h 318"/>
              <a:gd name="T30" fmla="*/ 25680 w 85"/>
              <a:gd name="T31" fmla="*/ 76380 h 318"/>
              <a:gd name="T32" fmla="*/ 33618 w 85"/>
              <a:gd name="T33" fmla="*/ 91206 h 318"/>
              <a:gd name="T34" fmla="*/ 37353 w 85"/>
              <a:gd name="T35" fmla="*/ 102888 h 318"/>
              <a:gd name="T36" fmla="*/ 33618 w 85"/>
              <a:gd name="T37" fmla="*/ 125353 h 318"/>
              <a:gd name="T38" fmla="*/ 29883 w 85"/>
              <a:gd name="T39" fmla="*/ 121758 h 318"/>
              <a:gd name="T40" fmla="*/ 25680 w 85"/>
              <a:gd name="T41" fmla="*/ 140629 h 318"/>
              <a:gd name="T42" fmla="*/ 17743 w 85"/>
              <a:gd name="T43" fmla="*/ 129396 h 318"/>
              <a:gd name="T44" fmla="*/ 14008 w 85"/>
              <a:gd name="T45" fmla="*/ 91206 h 318"/>
              <a:gd name="T46" fmla="*/ 10272 w 85"/>
              <a:gd name="T47" fmla="*/ 110526 h 318"/>
              <a:gd name="T48" fmla="*/ 2335 w 85"/>
              <a:gd name="T49" fmla="*/ 95250 h 318"/>
              <a:gd name="T50" fmla="*/ 17743 w 85"/>
              <a:gd name="T51" fmla="*/ 64698 h 318"/>
              <a:gd name="T52" fmla="*/ 29883 w 85"/>
              <a:gd name="T53" fmla="*/ 76380 h 318"/>
              <a:gd name="T54" fmla="*/ 33618 w 85"/>
              <a:gd name="T55" fmla="*/ 98844 h 318"/>
              <a:gd name="T56" fmla="*/ 29883 w 85"/>
              <a:gd name="T57" fmla="*/ 84018 h 318"/>
              <a:gd name="T58" fmla="*/ 29883 w 85"/>
              <a:gd name="T59" fmla="*/ 4493 h 318"/>
              <a:gd name="T60" fmla="*/ 21945 w 85"/>
              <a:gd name="T61" fmla="*/ 15725 h 318"/>
              <a:gd name="T62" fmla="*/ 10272 w 85"/>
              <a:gd name="T63" fmla="*/ 19320 h 318"/>
              <a:gd name="T64" fmla="*/ 17743 w 85"/>
              <a:gd name="T65" fmla="*/ 42233 h 318"/>
              <a:gd name="T66" fmla="*/ 25680 w 85"/>
              <a:gd name="T67" fmla="*/ 61104 h 318"/>
              <a:gd name="T68" fmla="*/ 33618 w 85"/>
              <a:gd name="T69" fmla="*/ 68742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79911" name="Freeform 162"/>
          <p:cNvSpPr>
            <a:spLocks/>
          </p:cNvSpPr>
          <p:nvPr/>
        </p:nvSpPr>
        <p:spPr bwMode="auto">
          <a:xfrm>
            <a:off x="6318250" y="4254500"/>
            <a:ext cx="47625" cy="160338"/>
          </a:xfrm>
          <a:custGeom>
            <a:avLst/>
            <a:gdLst>
              <a:gd name="T0" fmla="*/ 454 w 105"/>
              <a:gd name="T1" fmla="*/ 0 h 354"/>
              <a:gd name="T2" fmla="*/ 41729 w 105"/>
              <a:gd name="T3" fmla="*/ 2265 h 354"/>
              <a:gd name="T4" fmla="*/ 33111 w 105"/>
              <a:gd name="T5" fmla="*/ 13135 h 354"/>
              <a:gd name="T6" fmla="*/ 38100 w 105"/>
              <a:gd name="T7" fmla="*/ 27629 h 354"/>
              <a:gd name="T8" fmla="*/ 38100 w 105"/>
              <a:gd name="T9" fmla="*/ 66128 h 354"/>
              <a:gd name="T10" fmla="*/ 43996 w 105"/>
              <a:gd name="T11" fmla="*/ 76093 h 354"/>
              <a:gd name="T12" fmla="*/ 43996 w 105"/>
              <a:gd name="T13" fmla="*/ 108704 h 354"/>
              <a:gd name="T14" fmla="*/ 38100 w 105"/>
              <a:gd name="T15" fmla="*/ 152185 h 354"/>
              <a:gd name="T16" fmla="*/ 30843 w 105"/>
              <a:gd name="T17" fmla="*/ 160338 h 354"/>
              <a:gd name="T18" fmla="*/ 6350 w 105"/>
              <a:gd name="T19" fmla="*/ 144938 h 354"/>
              <a:gd name="T20" fmla="*/ 5443 w 105"/>
              <a:gd name="T21" fmla="*/ 127727 h 354"/>
              <a:gd name="T22" fmla="*/ 6350 w 105"/>
              <a:gd name="T23" fmla="*/ 110968 h 354"/>
              <a:gd name="T24" fmla="*/ 4082 w 105"/>
              <a:gd name="T25" fmla="*/ 44387 h 354"/>
              <a:gd name="T26" fmla="*/ 9071 w 105"/>
              <a:gd name="T27" fmla="*/ 20382 h 354"/>
              <a:gd name="T28" fmla="*/ 2721 w 105"/>
              <a:gd name="T29" fmla="*/ 5888 h 354"/>
              <a:gd name="T30" fmla="*/ 454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79912" name="Freeform 163"/>
          <p:cNvSpPr>
            <a:spLocks/>
          </p:cNvSpPr>
          <p:nvPr/>
        </p:nvSpPr>
        <p:spPr bwMode="auto">
          <a:xfrm>
            <a:off x="6918325" y="4221163"/>
            <a:ext cx="66675" cy="169862"/>
          </a:xfrm>
          <a:custGeom>
            <a:avLst/>
            <a:gdLst>
              <a:gd name="T0" fmla="*/ 63095 w 149"/>
              <a:gd name="T1" fmla="*/ 9035 h 376"/>
              <a:gd name="T2" fmla="*/ 59515 w 149"/>
              <a:gd name="T3" fmla="*/ 46531 h 376"/>
              <a:gd name="T4" fmla="*/ 55935 w 149"/>
              <a:gd name="T5" fmla="*/ 58729 h 376"/>
              <a:gd name="T6" fmla="*/ 54593 w 149"/>
              <a:gd name="T7" fmla="*/ 63246 h 376"/>
              <a:gd name="T8" fmla="*/ 46538 w 149"/>
              <a:gd name="T9" fmla="*/ 110230 h 376"/>
              <a:gd name="T10" fmla="*/ 36694 w 149"/>
              <a:gd name="T11" fmla="*/ 141853 h 376"/>
              <a:gd name="T12" fmla="*/ 29534 w 149"/>
              <a:gd name="T13" fmla="*/ 163537 h 376"/>
              <a:gd name="T14" fmla="*/ 25059 w 149"/>
              <a:gd name="T15" fmla="*/ 164441 h 376"/>
              <a:gd name="T16" fmla="*/ 8055 w 149"/>
              <a:gd name="T17" fmla="*/ 167151 h 376"/>
              <a:gd name="T18" fmla="*/ 895 w 149"/>
              <a:gd name="T19" fmla="*/ 158568 h 376"/>
              <a:gd name="T20" fmla="*/ 2237 w 149"/>
              <a:gd name="T21" fmla="*/ 142756 h 376"/>
              <a:gd name="T22" fmla="*/ 3580 w 149"/>
              <a:gd name="T23" fmla="*/ 99387 h 376"/>
              <a:gd name="T24" fmla="*/ 9397 w 149"/>
              <a:gd name="T25" fmla="*/ 89900 h 376"/>
              <a:gd name="T26" fmla="*/ 15214 w 149"/>
              <a:gd name="T27" fmla="*/ 47887 h 376"/>
              <a:gd name="T28" fmla="*/ 18794 w 149"/>
              <a:gd name="T29" fmla="*/ 33430 h 376"/>
              <a:gd name="T30" fmla="*/ 35799 w 149"/>
              <a:gd name="T31" fmla="*/ 8132 h 376"/>
              <a:gd name="T32" fmla="*/ 54593 w 149"/>
              <a:gd name="T33" fmla="*/ 8132 h 376"/>
              <a:gd name="T34" fmla="*/ 63095 w 149"/>
              <a:gd name="T35" fmla="*/ 9035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79913" name="Freeform 164"/>
          <p:cNvSpPr>
            <a:spLocks/>
          </p:cNvSpPr>
          <p:nvPr/>
        </p:nvSpPr>
        <p:spPr bwMode="auto">
          <a:xfrm>
            <a:off x="6351588" y="3411538"/>
            <a:ext cx="44450" cy="228600"/>
          </a:xfrm>
          <a:custGeom>
            <a:avLst/>
            <a:gdLst>
              <a:gd name="T0" fmla="*/ 12039 w 96"/>
              <a:gd name="T1" fmla="*/ 220436 h 504"/>
              <a:gd name="T2" fmla="*/ 28244 w 96"/>
              <a:gd name="T3" fmla="*/ 224064 h 504"/>
              <a:gd name="T4" fmla="*/ 33338 w 96"/>
              <a:gd name="T5" fmla="*/ 204561 h 504"/>
              <a:gd name="T6" fmla="*/ 33338 w 96"/>
              <a:gd name="T7" fmla="*/ 146504 h 504"/>
              <a:gd name="T8" fmla="*/ 40746 w 96"/>
              <a:gd name="T9" fmla="*/ 97064 h 504"/>
              <a:gd name="T10" fmla="*/ 44450 w 96"/>
              <a:gd name="T11" fmla="*/ 78921 h 504"/>
              <a:gd name="T12" fmla="*/ 40746 w 96"/>
              <a:gd name="T13" fmla="*/ 23132 h 504"/>
              <a:gd name="T14" fmla="*/ 35653 w 96"/>
              <a:gd name="T15" fmla="*/ 2721 h 504"/>
              <a:gd name="T16" fmla="*/ 13428 w 96"/>
              <a:gd name="T17" fmla="*/ 11339 h 504"/>
              <a:gd name="T18" fmla="*/ 12039 w 96"/>
              <a:gd name="T19" fmla="*/ 54882 h 504"/>
              <a:gd name="T20" fmla="*/ 14817 w 96"/>
              <a:gd name="T21" fmla="*/ 164646 h 504"/>
              <a:gd name="T22" fmla="*/ 18521 w 96"/>
              <a:gd name="T23" fmla="*/ 184150 h 504"/>
              <a:gd name="T24" fmla="*/ 11113 w 96"/>
              <a:gd name="T25" fmla="*/ 214539 h 504"/>
              <a:gd name="T26" fmla="*/ 12039 w 96"/>
              <a:gd name="T27" fmla="*/ 220436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79914" name="Freeform 165"/>
          <p:cNvSpPr>
            <a:spLocks/>
          </p:cNvSpPr>
          <p:nvPr/>
        </p:nvSpPr>
        <p:spPr bwMode="auto">
          <a:xfrm>
            <a:off x="7102475" y="3405188"/>
            <a:ext cx="68263" cy="185737"/>
          </a:xfrm>
          <a:custGeom>
            <a:avLst/>
            <a:gdLst>
              <a:gd name="T0" fmla="*/ 2275 w 150"/>
              <a:gd name="T1" fmla="*/ 172600 h 410"/>
              <a:gd name="T2" fmla="*/ 18203 w 150"/>
              <a:gd name="T3" fmla="*/ 185737 h 410"/>
              <a:gd name="T4" fmla="*/ 36407 w 150"/>
              <a:gd name="T5" fmla="*/ 182113 h 410"/>
              <a:gd name="T6" fmla="*/ 42323 w 150"/>
              <a:gd name="T7" fmla="*/ 163992 h 410"/>
              <a:gd name="T8" fmla="*/ 51880 w 150"/>
              <a:gd name="T9" fmla="*/ 126845 h 410"/>
              <a:gd name="T10" fmla="*/ 58251 w 150"/>
              <a:gd name="T11" fmla="*/ 97852 h 410"/>
              <a:gd name="T12" fmla="*/ 61892 w 150"/>
              <a:gd name="T13" fmla="*/ 86979 h 410"/>
              <a:gd name="T14" fmla="*/ 62802 w 150"/>
              <a:gd name="T15" fmla="*/ 53003 h 410"/>
              <a:gd name="T16" fmla="*/ 65532 w 150"/>
              <a:gd name="T17" fmla="*/ 45755 h 410"/>
              <a:gd name="T18" fmla="*/ 66443 w 150"/>
              <a:gd name="T19" fmla="*/ 21745 h 410"/>
              <a:gd name="T20" fmla="*/ 59161 w 150"/>
              <a:gd name="T21" fmla="*/ 0 h 410"/>
              <a:gd name="T22" fmla="*/ 42323 w 150"/>
              <a:gd name="T23" fmla="*/ 5889 h 410"/>
              <a:gd name="T24" fmla="*/ 35042 w 150"/>
              <a:gd name="T25" fmla="*/ 24010 h 410"/>
              <a:gd name="T26" fmla="*/ 30036 w 150"/>
              <a:gd name="T27" fmla="*/ 62516 h 410"/>
              <a:gd name="T28" fmla="*/ 26395 w 150"/>
              <a:gd name="T29" fmla="*/ 73389 h 410"/>
              <a:gd name="T30" fmla="*/ 19114 w 150"/>
              <a:gd name="T31" fmla="*/ 97852 h 410"/>
              <a:gd name="T32" fmla="*/ 18203 w 150"/>
              <a:gd name="T33" fmla="*/ 102382 h 410"/>
              <a:gd name="T34" fmla="*/ 15473 w 150"/>
              <a:gd name="T35" fmla="*/ 105100 h 410"/>
              <a:gd name="T36" fmla="*/ 14563 w 150"/>
              <a:gd name="T37" fmla="*/ 113254 h 410"/>
              <a:gd name="T38" fmla="*/ 13198 w 150"/>
              <a:gd name="T39" fmla="*/ 116878 h 410"/>
              <a:gd name="T40" fmla="*/ 7281 w 150"/>
              <a:gd name="T41" fmla="*/ 158103 h 410"/>
              <a:gd name="T42" fmla="*/ 4551 w 150"/>
              <a:gd name="T43" fmla="*/ 172600 h 410"/>
              <a:gd name="T44" fmla="*/ 910 w 150"/>
              <a:gd name="T45" fmla="*/ 174865 h 410"/>
              <a:gd name="T46" fmla="*/ 2275 w 150"/>
              <a:gd name="T47" fmla="*/ 172600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54822" name="Text Box 166"/>
          <p:cNvSpPr txBox="1">
            <a:spLocks noChangeArrowheads="1"/>
          </p:cNvSpPr>
          <p:nvPr/>
        </p:nvSpPr>
        <p:spPr bwMode="auto">
          <a:xfrm>
            <a:off x="6383338" y="1376363"/>
            <a:ext cx="1211262" cy="701675"/>
          </a:xfrm>
          <a:prstGeom prst="rect">
            <a:avLst/>
          </a:prstGeom>
          <a:noFill/>
          <a:ln w="12700">
            <a:noFill/>
            <a:miter lim="800000"/>
            <a:headEnd/>
            <a:tailEnd/>
          </a:ln>
          <a:effectLst>
            <a:outerShdw blurRad="63500" dist="38099" dir="2700000" algn="ctr" rotWithShape="0">
              <a:schemeClr val="bg1">
                <a:alpha val="74998"/>
              </a:schemeClr>
            </a:outerShdw>
          </a:effectLst>
        </p:spPr>
        <p:txBody>
          <a:bodyPr>
            <a:spAutoFit/>
          </a:bodyPr>
          <a:lstStyle/>
          <a:p>
            <a:pPr>
              <a:spcBef>
                <a:spcPct val="50000"/>
              </a:spcBef>
              <a:defRPr/>
            </a:pPr>
            <a:r>
              <a:rPr lang="en-US" sz="4000" i="1">
                <a:solidFill>
                  <a:schemeClr val="accent1"/>
                </a:solidFill>
                <a:latin typeface="Kosher-Normal" charset="0"/>
                <a:ea typeface="+mn-ea"/>
                <a:cs typeface="+mn-cs"/>
              </a:rPr>
              <a:t>DO</a:t>
            </a:r>
          </a:p>
        </p:txBody>
      </p:sp>
      <p:sp>
        <p:nvSpPr>
          <p:cNvPr id="454797" name="Text Box 141"/>
          <p:cNvSpPr txBox="1">
            <a:spLocks noChangeArrowheads="1"/>
          </p:cNvSpPr>
          <p:nvPr/>
        </p:nvSpPr>
        <p:spPr bwMode="auto">
          <a:xfrm>
            <a:off x="1517650" y="1330325"/>
            <a:ext cx="5659438" cy="526891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lnSpc>
                <a:spcPct val="80000"/>
              </a:lnSpc>
              <a:spcBef>
                <a:spcPct val="50000"/>
              </a:spcBef>
              <a:defRPr/>
            </a:pPr>
            <a:r>
              <a:rPr lang="en-US" sz="5400" b="1" i="1">
                <a:solidFill>
                  <a:srgbClr val="FFEA18"/>
                </a:solidFill>
                <a:ea typeface="+mn-ea"/>
                <a:cs typeface="+mn-cs"/>
              </a:rPr>
              <a:t>Sokothu!</a:t>
            </a:r>
          </a:p>
          <a:p>
            <a:pPr algn="ctr">
              <a:lnSpc>
                <a:spcPct val="80000"/>
              </a:lnSpc>
              <a:spcBef>
                <a:spcPct val="50000"/>
              </a:spcBef>
              <a:defRPr/>
            </a:pPr>
            <a:r>
              <a:rPr lang="en-US" sz="5400" b="1" i="1">
                <a:solidFill>
                  <a:srgbClr val="FFEA18"/>
                </a:solidFill>
                <a:ea typeface="+mn-ea"/>
                <a:cs typeface="+mn-cs"/>
              </a:rPr>
              <a:t>Pisha pajii kokhro!</a:t>
            </a:r>
          </a:p>
          <a:p>
            <a:pPr algn="ctr">
              <a:lnSpc>
                <a:spcPct val="80000"/>
              </a:lnSpc>
              <a:spcBef>
                <a:spcPct val="50000"/>
              </a:spcBef>
              <a:defRPr/>
            </a:pPr>
            <a:r>
              <a:rPr lang="en-US" sz="5400" b="1" i="1">
                <a:solidFill>
                  <a:srgbClr val="FFEA18"/>
                </a:solidFill>
                <a:ea typeface="+mn-ea"/>
                <a:cs typeface="+mn-cs"/>
              </a:rPr>
              <a:t>Pisha dzii kocho!</a:t>
            </a:r>
          </a:p>
          <a:p>
            <a:pPr algn="ctr">
              <a:lnSpc>
                <a:spcPct val="80000"/>
              </a:lnSpc>
              <a:spcBef>
                <a:spcPct val="50000"/>
              </a:spcBef>
              <a:defRPr/>
            </a:pPr>
            <a:r>
              <a:rPr lang="en-US" sz="5400" b="1" i="1">
                <a:solidFill>
                  <a:srgbClr val="FFEA18"/>
                </a:solidFill>
                <a:ea typeface="+mn-ea"/>
                <a:cs typeface="+mn-cs"/>
              </a:rPr>
              <a:t>Ora kakri yi thokocho!</a:t>
            </a:r>
          </a:p>
        </p:txBody>
      </p:sp>
      <p:grpSp>
        <p:nvGrpSpPr>
          <p:cNvPr id="79917" name="Group 167"/>
          <p:cNvGrpSpPr>
            <a:grpSpLocks/>
          </p:cNvGrpSpPr>
          <p:nvPr/>
        </p:nvGrpSpPr>
        <p:grpSpPr bwMode="auto">
          <a:xfrm>
            <a:off x="7929563" y="3424238"/>
            <a:ext cx="1138237" cy="1843087"/>
            <a:chOff x="5051" y="2165"/>
            <a:chExt cx="618" cy="1161"/>
          </a:xfrm>
        </p:grpSpPr>
        <p:grpSp>
          <p:nvGrpSpPr>
            <p:cNvPr id="79918" name="Group 168"/>
            <p:cNvGrpSpPr>
              <a:grpSpLocks/>
            </p:cNvGrpSpPr>
            <p:nvPr/>
          </p:nvGrpSpPr>
          <p:grpSpPr bwMode="auto">
            <a:xfrm>
              <a:off x="5051" y="2165"/>
              <a:ext cx="618" cy="1161"/>
              <a:chOff x="5051" y="2165"/>
              <a:chExt cx="618" cy="1161"/>
            </a:xfrm>
          </p:grpSpPr>
          <p:sp>
            <p:nvSpPr>
              <p:cNvPr id="79920" name="Freeform 169"/>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79921" name="AutoShape 170"/>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79922" name="Rectangle 171"/>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79923" name="Line 172"/>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9924" name="Rectangle 173"/>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79925" name="Rectangle 174"/>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79926" name="Line 175"/>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9927" name="Line 176"/>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9928" name="Line 177"/>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9929" name="Line 178"/>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9930" name="Line 179"/>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9931" name="Line 180"/>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9932" name="Line 181"/>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9933" name="Line 182"/>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9934" name="Line 183"/>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9935" name="Line 184"/>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9936" name="Rectangle 185"/>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MOVUCHILU</a:t>
                </a:r>
              </a:p>
            </p:txBody>
          </p:sp>
        </p:grpSp>
        <p:sp>
          <p:nvSpPr>
            <p:cNvPr id="79919" name="Rectangle 186"/>
            <p:cNvSpPr>
              <a:spLocks noChangeArrowheads="1"/>
            </p:cNvSpPr>
            <p:nvPr/>
          </p:nvSpPr>
          <p:spPr bwMode="auto">
            <a:xfrm>
              <a:off x="5139" y="2267"/>
              <a:ext cx="336"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54797">
                                            <p:txEl>
                                              <p:pRg st="0" end="0"/>
                                            </p:txEl>
                                          </p:spTgt>
                                        </p:tgtEl>
                                        <p:attrNameLst>
                                          <p:attrName>style.visibility</p:attrName>
                                        </p:attrNameLst>
                                      </p:cBhvr>
                                      <p:to>
                                        <p:strVal val="visible"/>
                                      </p:to>
                                    </p:set>
                                    <p:animEffect transition="in" filter="box(out)">
                                      <p:cBhvr>
                                        <p:cTn id="7" dur="500"/>
                                        <p:tgtEl>
                                          <p:spTgt spid="45479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454797">
                                            <p:txEl>
                                              <p:pRg st="1" end="1"/>
                                            </p:txEl>
                                          </p:spTgt>
                                        </p:tgtEl>
                                        <p:attrNameLst>
                                          <p:attrName>style.visibility</p:attrName>
                                        </p:attrNameLst>
                                      </p:cBhvr>
                                      <p:to>
                                        <p:strVal val="visible"/>
                                      </p:to>
                                    </p:set>
                                    <p:animEffect transition="in" filter="box(out)">
                                      <p:cBhvr>
                                        <p:cTn id="12" dur="500"/>
                                        <p:tgtEl>
                                          <p:spTgt spid="45479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454797">
                                            <p:txEl>
                                              <p:pRg st="2" end="2"/>
                                            </p:txEl>
                                          </p:spTgt>
                                        </p:tgtEl>
                                        <p:attrNameLst>
                                          <p:attrName>style.visibility</p:attrName>
                                        </p:attrNameLst>
                                      </p:cBhvr>
                                      <p:to>
                                        <p:strVal val="visible"/>
                                      </p:to>
                                    </p:set>
                                    <p:animEffect transition="in" filter="box(out)">
                                      <p:cBhvr>
                                        <p:cTn id="17" dur="500"/>
                                        <p:tgtEl>
                                          <p:spTgt spid="45479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454797">
                                            <p:txEl>
                                              <p:pRg st="3" end="3"/>
                                            </p:txEl>
                                          </p:spTgt>
                                        </p:tgtEl>
                                        <p:attrNameLst>
                                          <p:attrName>style.visibility</p:attrName>
                                        </p:attrNameLst>
                                      </p:cBhvr>
                                      <p:to>
                                        <p:strVal val="visible"/>
                                      </p:to>
                                    </p:set>
                                    <p:animEffect transition="in" filter="box(out)">
                                      <p:cBhvr>
                                        <p:cTn id="22" dur="500"/>
                                        <p:tgtEl>
                                          <p:spTgt spid="45479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4797" grpId="0" build="p"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21" name="Group 113"/>
          <p:cNvGrpSpPr>
            <a:grpSpLocks/>
          </p:cNvGrpSpPr>
          <p:nvPr/>
        </p:nvGrpSpPr>
        <p:grpSpPr bwMode="auto">
          <a:xfrm>
            <a:off x="6083300" y="1136650"/>
            <a:ext cx="1289050" cy="1435100"/>
            <a:chOff x="1084" y="711"/>
            <a:chExt cx="2950" cy="2769"/>
          </a:xfrm>
        </p:grpSpPr>
        <p:grpSp>
          <p:nvGrpSpPr>
            <p:cNvPr id="82001" name="Group 114"/>
            <p:cNvGrpSpPr>
              <a:grpSpLocks/>
            </p:cNvGrpSpPr>
            <p:nvPr/>
          </p:nvGrpSpPr>
          <p:grpSpPr bwMode="auto">
            <a:xfrm>
              <a:off x="1084" y="711"/>
              <a:ext cx="2950" cy="2769"/>
              <a:chOff x="2707" y="548"/>
              <a:chExt cx="2950" cy="2769"/>
            </a:xfrm>
          </p:grpSpPr>
          <p:grpSp>
            <p:nvGrpSpPr>
              <p:cNvPr id="82007" name="Group 115"/>
              <p:cNvGrpSpPr>
                <a:grpSpLocks/>
              </p:cNvGrpSpPr>
              <p:nvPr/>
            </p:nvGrpSpPr>
            <p:grpSpPr bwMode="auto">
              <a:xfrm>
                <a:off x="3180" y="1046"/>
                <a:ext cx="2105" cy="1421"/>
                <a:chOff x="578" y="2316"/>
                <a:chExt cx="2105" cy="1421"/>
              </a:xfrm>
            </p:grpSpPr>
            <p:sp>
              <p:nvSpPr>
                <p:cNvPr id="82009" name="Freeform 116" descr="Cork"/>
                <p:cNvSpPr>
                  <a:spLocks/>
                </p:cNvSpPr>
                <p:nvPr/>
              </p:nvSpPr>
              <p:spPr bwMode="auto">
                <a:xfrm>
                  <a:off x="633" y="2316"/>
                  <a:ext cx="2050" cy="256"/>
                </a:xfrm>
                <a:custGeom>
                  <a:avLst/>
                  <a:gdLst>
                    <a:gd name="T0" fmla="*/ 999417295 w 592"/>
                    <a:gd name="T1" fmla="*/ 580990137 h 90"/>
                    <a:gd name="T2" fmla="*/ 2147483647 w 592"/>
                    <a:gd name="T3" fmla="*/ 284131635 h 90"/>
                    <a:gd name="T4" fmla="*/ 2147483647 w 592"/>
                    <a:gd name="T5" fmla="*/ 231474836 h 90"/>
                    <a:gd name="T6" fmla="*/ 2147483647 w 592"/>
                    <a:gd name="T7" fmla="*/ 206717673 h 90"/>
                    <a:gd name="T8" fmla="*/ 2147483647 w 592"/>
                    <a:gd name="T9" fmla="*/ 220234351 h 90"/>
                    <a:gd name="T10" fmla="*/ 2147483647 w 592"/>
                    <a:gd name="T11" fmla="*/ 258681225 h 90"/>
                    <a:gd name="T12" fmla="*/ 2147483647 w 592"/>
                    <a:gd name="T13" fmla="*/ 297660427 h 90"/>
                    <a:gd name="T14" fmla="*/ 2147483647 w 592"/>
                    <a:gd name="T15" fmla="*/ 336107332 h 90"/>
                    <a:gd name="T16" fmla="*/ 2147483647 w 592"/>
                    <a:gd name="T17" fmla="*/ 284131635 h 90"/>
                    <a:gd name="T18" fmla="*/ 2147483647 w 592"/>
                    <a:gd name="T19" fmla="*/ 104646244 h 90"/>
                    <a:gd name="T20" fmla="*/ 2147483647 w 592"/>
                    <a:gd name="T21" fmla="*/ 0 h 90"/>
                    <a:gd name="T22" fmla="*/ 2147483647 w 592"/>
                    <a:gd name="T23" fmla="*/ 13515554 h 90"/>
                    <a:gd name="T24" fmla="*/ 2147483647 w 592"/>
                    <a:gd name="T25" fmla="*/ 193016781 h 90"/>
                    <a:gd name="T26" fmla="*/ 2147483647 w 592"/>
                    <a:gd name="T27" fmla="*/ 231474836 h 90"/>
                    <a:gd name="T28" fmla="*/ 2147483647 w 592"/>
                    <a:gd name="T29" fmla="*/ 387702198 h 90"/>
                    <a:gd name="T30" fmla="*/ 2147483647 w 592"/>
                    <a:gd name="T31" fmla="*/ 42694305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82010" name="Freeform 117" descr="Cork"/>
                <p:cNvSpPr>
                  <a:spLocks/>
                </p:cNvSpPr>
                <p:nvPr/>
              </p:nvSpPr>
              <p:spPr bwMode="auto">
                <a:xfrm>
                  <a:off x="578" y="2506"/>
                  <a:ext cx="2074" cy="1231"/>
                </a:xfrm>
                <a:custGeom>
                  <a:avLst/>
                  <a:gdLst>
                    <a:gd name="T0" fmla="*/ 2147483647 w 599"/>
                    <a:gd name="T1" fmla="*/ 0 h 432"/>
                    <a:gd name="T2" fmla="*/ 2147483647 w 599"/>
                    <a:gd name="T3" fmla="*/ 39219871 h 432"/>
                    <a:gd name="T4" fmla="*/ 2147483647 w 599"/>
                    <a:gd name="T5" fmla="*/ 65365849 h 432"/>
                    <a:gd name="T6" fmla="*/ 2147483647 w 599"/>
                    <a:gd name="T7" fmla="*/ 158518953 h 432"/>
                    <a:gd name="T8" fmla="*/ 2147483647 w 599"/>
                    <a:gd name="T9" fmla="*/ 610224581 h 432"/>
                    <a:gd name="T10" fmla="*/ 2147483647 w 599"/>
                    <a:gd name="T11" fmla="*/ 1380265387 h 432"/>
                    <a:gd name="T12" fmla="*/ 2147483647 w 599"/>
                    <a:gd name="T13" fmla="*/ 1764092888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0947910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095510427 w 599"/>
                    <a:gd name="T43" fmla="*/ 2147483647 h 432"/>
                    <a:gd name="T44" fmla="*/ 852385591 w 599"/>
                    <a:gd name="T45" fmla="*/ 2147483647 h 432"/>
                    <a:gd name="T46" fmla="*/ 1356547980 w 599"/>
                    <a:gd name="T47" fmla="*/ 2147483647 h 432"/>
                    <a:gd name="T48" fmla="*/ 2095510427 w 599"/>
                    <a:gd name="T49" fmla="*/ 2147483647 h 432"/>
                    <a:gd name="T50" fmla="*/ 2147483647 w 599"/>
                    <a:gd name="T51" fmla="*/ 1738857544 h 432"/>
                    <a:gd name="T52" fmla="*/ 2147483647 w 599"/>
                    <a:gd name="T53" fmla="*/ 1247019673 h 432"/>
                    <a:gd name="T54" fmla="*/ 2147483647 w 599"/>
                    <a:gd name="T55" fmla="*/ 835419979 h 432"/>
                    <a:gd name="T56" fmla="*/ 2147483647 w 599"/>
                    <a:gd name="T57" fmla="*/ 544845407 h 432"/>
                    <a:gd name="T58" fmla="*/ 2147483647 w 599"/>
                    <a:gd name="T59" fmla="*/ 197734131 h 432"/>
                    <a:gd name="T60" fmla="*/ 2147483647 w 599"/>
                    <a:gd name="T61" fmla="*/ 93153078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pic>
            <p:nvPicPr>
              <p:cNvPr id="82008" name="Picture 118"/>
              <p:cNvPicPr>
                <a:picLocks noChangeArrowheads="1"/>
              </p:cNvPicPr>
              <p:nvPr/>
            </p:nvPicPr>
            <p:blipFill>
              <a:blip r:embed="rId4" cstate="screen">
                <a:lum bright="8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alpha val="0"/>
                      </a:srgbClr>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82002" name="Freeform 119"/>
            <p:cNvSpPr>
              <a:spLocks/>
            </p:cNvSpPr>
            <p:nvPr/>
          </p:nvSpPr>
          <p:spPr bwMode="auto">
            <a:xfrm>
              <a:off x="1616" y="2649"/>
              <a:ext cx="88" cy="277"/>
            </a:xfrm>
            <a:custGeom>
              <a:avLst/>
              <a:gdLst>
                <a:gd name="T0" fmla="*/ 122 w 85"/>
                <a:gd name="T1" fmla="*/ 19 h 318"/>
                <a:gd name="T2" fmla="*/ 106 w 85"/>
                <a:gd name="T3" fmla="*/ 9 h 318"/>
                <a:gd name="T4" fmla="*/ 80 w 85"/>
                <a:gd name="T5" fmla="*/ 5 h 318"/>
                <a:gd name="T6" fmla="*/ 92 w 85"/>
                <a:gd name="T7" fmla="*/ 9 h 318"/>
                <a:gd name="T8" fmla="*/ 106 w 85"/>
                <a:gd name="T9" fmla="*/ 3 h 318"/>
                <a:gd name="T10" fmla="*/ 63 w 85"/>
                <a:gd name="T11" fmla="*/ 3 h 318"/>
                <a:gd name="T12" fmla="*/ 63 w 85"/>
                <a:gd name="T13" fmla="*/ 5 h 318"/>
                <a:gd name="T14" fmla="*/ 80 w 85"/>
                <a:gd name="T15" fmla="*/ 24 h 318"/>
                <a:gd name="T16" fmla="*/ 47 w 85"/>
                <a:gd name="T17" fmla="*/ 20 h 318"/>
                <a:gd name="T18" fmla="*/ 63 w 85"/>
                <a:gd name="T19" fmla="*/ 16 h 318"/>
                <a:gd name="T20" fmla="*/ 80 w 85"/>
                <a:gd name="T21" fmla="*/ 20 h 318"/>
                <a:gd name="T22" fmla="*/ 63 w 85"/>
                <a:gd name="T23" fmla="*/ 13 h 318"/>
                <a:gd name="T24" fmla="*/ 80 w 85"/>
                <a:gd name="T25" fmla="*/ 19 h 318"/>
                <a:gd name="T26" fmla="*/ 63 w 85"/>
                <a:gd name="T27" fmla="*/ 15 h 318"/>
                <a:gd name="T28" fmla="*/ 80 w 85"/>
                <a:gd name="T29" fmla="*/ 18 h 318"/>
                <a:gd name="T30" fmla="*/ 92 w 85"/>
                <a:gd name="T31" fmla="*/ 21 h 318"/>
                <a:gd name="T32" fmla="*/ 122 w 85"/>
                <a:gd name="T33" fmla="*/ 25 h 318"/>
                <a:gd name="T34" fmla="*/ 134 w 85"/>
                <a:gd name="T35" fmla="*/ 29 h 318"/>
                <a:gd name="T36" fmla="*/ 122 w 85"/>
                <a:gd name="T37" fmla="*/ 35 h 318"/>
                <a:gd name="T38" fmla="*/ 106 w 85"/>
                <a:gd name="T39" fmla="*/ 33 h 318"/>
                <a:gd name="T40" fmla="*/ 92 w 85"/>
                <a:gd name="T41" fmla="*/ 39 h 318"/>
                <a:gd name="T42" fmla="*/ 63 w 85"/>
                <a:gd name="T43" fmla="*/ 37 h 318"/>
                <a:gd name="T44" fmla="*/ 47 w 85"/>
                <a:gd name="T45" fmla="*/ 25 h 318"/>
                <a:gd name="T46" fmla="*/ 37 w 85"/>
                <a:gd name="T47" fmla="*/ 31 h 318"/>
                <a:gd name="T48" fmla="*/ 5 w 85"/>
                <a:gd name="T49" fmla="*/ 26 h 318"/>
                <a:gd name="T50" fmla="*/ 63 w 85"/>
                <a:gd name="T51" fmla="*/ 18 h 318"/>
                <a:gd name="T52" fmla="*/ 106 w 85"/>
                <a:gd name="T53" fmla="*/ 21 h 318"/>
                <a:gd name="T54" fmla="*/ 122 w 85"/>
                <a:gd name="T55" fmla="*/ 28 h 318"/>
                <a:gd name="T56" fmla="*/ 106 w 85"/>
                <a:gd name="T57" fmla="*/ 24 h 318"/>
                <a:gd name="T58" fmla="*/ 106 w 85"/>
                <a:gd name="T59" fmla="*/ 3 h 318"/>
                <a:gd name="T60" fmla="*/ 80 w 85"/>
                <a:gd name="T61" fmla="*/ 4 h 318"/>
                <a:gd name="T62" fmla="*/ 37 w 85"/>
                <a:gd name="T63" fmla="*/ 5 h 318"/>
                <a:gd name="T64" fmla="*/ 63 w 85"/>
                <a:gd name="T65" fmla="*/ 12 h 318"/>
                <a:gd name="T66" fmla="*/ 92 w 85"/>
                <a:gd name="T67" fmla="*/ 17 h 318"/>
                <a:gd name="T68" fmla="*/ 122 w 85"/>
                <a:gd name="T69" fmla="*/ 19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82003" name="Freeform 120"/>
            <p:cNvSpPr>
              <a:spLocks/>
            </p:cNvSpPr>
            <p:nvPr/>
          </p:nvSpPr>
          <p:spPr bwMode="auto">
            <a:xfrm>
              <a:off x="1635" y="2647"/>
              <a:ext cx="109" cy="309"/>
            </a:xfrm>
            <a:custGeom>
              <a:avLst/>
              <a:gdLst>
                <a:gd name="T0" fmla="*/ 1 w 105"/>
                <a:gd name="T1" fmla="*/ 0 h 354"/>
                <a:gd name="T2" fmla="*/ 163 w 105"/>
                <a:gd name="T3" fmla="*/ 3 h 354"/>
                <a:gd name="T4" fmla="*/ 127 w 105"/>
                <a:gd name="T5" fmla="*/ 3 h 354"/>
                <a:gd name="T6" fmla="*/ 146 w 105"/>
                <a:gd name="T7" fmla="*/ 8 h 354"/>
                <a:gd name="T8" fmla="*/ 146 w 105"/>
                <a:gd name="T9" fmla="*/ 19 h 354"/>
                <a:gd name="T10" fmla="*/ 170 w 105"/>
                <a:gd name="T11" fmla="*/ 22 h 354"/>
                <a:gd name="T12" fmla="*/ 170 w 105"/>
                <a:gd name="T13" fmla="*/ 31 h 354"/>
                <a:gd name="T14" fmla="*/ 146 w 105"/>
                <a:gd name="T15" fmla="*/ 44 h 354"/>
                <a:gd name="T16" fmla="*/ 120 w 105"/>
                <a:gd name="T17" fmla="*/ 46 h 354"/>
                <a:gd name="T18" fmla="*/ 29 w 105"/>
                <a:gd name="T19" fmla="*/ 41 h 354"/>
                <a:gd name="T20" fmla="*/ 12 w 105"/>
                <a:gd name="T21" fmla="*/ 37 h 354"/>
                <a:gd name="T22" fmla="*/ 29 w 105"/>
                <a:gd name="T23" fmla="*/ 32 h 354"/>
                <a:gd name="T24" fmla="*/ 9 w 105"/>
                <a:gd name="T25" fmla="*/ 13 h 354"/>
                <a:gd name="T26" fmla="*/ 35 w 105"/>
                <a:gd name="T27" fmla="*/ 6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82004" name="Freeform 121"/>
            <p:cNvSpPr>
              <a:spLocks/>
            </p:cNvSpPr>
            <p:nvPr/>
          </p:nvSpPr>
          <p:spPr bwMode="auto">
            <a:xfrm>
              <a:off x="3008" y="2583"/>
              <a:ext cx="155" cy="328"/>
            </a:xfrm>
            <a:custGeom>
              <a:avLst/>
              <a:gdLst>
                <a:gd name="T0" fmla="*/ 254 w 149"/>
                <a:gd name="T1" fmla="*/ 3 h 376"/>
                <a:gd name="T2" fmla="*/ 241 w 149"/>
                <a:gd name="T3" fmla="*/ 13 h 376"/>
                <a:gd name="T4" fmla="*/ 225 w 149"/>
                <a:gd name="T5" fmla="*/ 17 h 376"/>
                <a:gd name="T6" fmla="*/ 221 w 149"/>
                <a:gd name="T7" fmla="*/ 18 h 376"/>
                <a:gd name="T8" fmla="*/ 188 w 149"/>
                <a:gd name="T9" fmla="*/ 31 h 376"/>
                <a:gd name="T10" fmla="*/ 149 w 149"/>
                <a:gd name="T11" fmla="*/ 40 h 376"/>
                <a:gd name="T12" fmla="*/ 120 w 149"/>
                <a:gd name="T13" fmla="*/ 46 h 376"/>
                <a:gd name="T14" fmla="*/ 100 w 149"/>
                <a:gd name="T15" fmla="*/ 46 h 376"/>
                <a:gd name="T16" fmla="*/ 33 w 149"/>
                <a:gd name="T17" fmla="*/ 48 h 376"/>
                <a:gd name="T18" fmla="*/ 2 w 149"/>
                <a:gd name="T19" fmla="*/ 44 h 376"/>
                <a:gd name="T20" fmla="*/ 5 w 149"/>
                <a:gd name="T21" fmla="*/ 40 h 376"/>
                <a:gd name="T22" fmla="*/ 8 w 149"/>
                <a:gd name="T23" fmla="*/ 29 h 376"/>
                <a:gd name="T24" fmla="*/ 36 w 149"/>
                <a:gd name="T25" fmla="*/ 25 h 376"/>
                <a:gd name="T26" fmla="*/ 60 w 149"/>
                <a:gd name="T27" fmla="*/ 14 h 376"/>
                <a:gd name="T28" fmla="*/ 76 w 149"/>
                <a:gd name="T29" fmla="*/ 10 h 376"/>
                <a:gd name="T30" fmla="*/ 144 w 149"/>
                <a:gd name="T31" fmla="*/ 3 h 376"/>
                <a:gd name="T32" fmla="*/ 221 w 149"/>
                <a:gd name="T33" fmla="*/ 3 h 376"/>
                <a:gd name="T34" fmla="*/ 25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82005" name="Freeform 122"/>
            <p:cNvSpPr>
              <a:spLocks/>
            </p:cNvSpPr>
            <p:nvPr/>
          </p:nvSpPr>
          <p:spPr bwMode="auto">
            <a:xfrm>
              <a:off x="1714" y="1020"/>
              <a:ext cx="99" cy="440"/>
            </a:xfrm>
            <a:custGeom>
              <a:avLst/>
              <a:gdLst>
                <a:gd name="T0" fmla="*/ 41 w 96"/>
                <a:gd name="T1" fmla="*/ 63 h 504"/>
                <a:gd name="T2" fmla="*/ 96 w 96"/>
                <a:gd name="T3" fmla="*/ 65 h 504"/>
                <a:gd name="T4" fmla="*/ 113 w 96"/>
                <a:gd name="T5" fmla="*/ 59 h 504"/>
                <a:gd name="T6" fmla="*/ 113 w 96"/>
                <a:gd name="T7" fmla="*/ 42 h 504"/>
                <a:gd name="T8" fmla="*/ 140 w 96"/>
                <a:gd name="T9" fmla="*/ 28 h 504"/>
                <a:gd name="T10" fmla="*/ 151 w 96"/>
                <a:gd name="T11" fmla="*/ 23 h 504"/>
                <a:gd name="T12" fmla="*/ 140 w 96"/>
                <a:gd name="T13" fmla="*/ 7 h 504"/>
                <a:gd name="T14" fmla="*/ 122 w 96"/>
                <a:gd name="T15" fmla="*/ 3 h 504"/>
                <a:gd name="T16" fmla="*/ 44 w 96"/>
                <a:gd name="T17" fmla="*/ 3 h 504"/>
                <a:gd name="T18" fmla="*/ 41 w 96"/>
                <a:gd name="T19" fmla="*/ 16 h 504"/>
                <a:gd name="T20" fmla="*/ 47 w 96"/>
                <a:gd name="T21" fmla="*/ 47 h 504"/>
                <a:gd name="T22" fmla="*/ 62 w 96"/>
                <a:gd name="T23" fmla="*/ 53 h 504"/>
                <a:gd name="T24" fmla="*/ 39 w 96"/>
                <a:gd name="T25" fmla="*/ 62 h 504"/>
                <a:gd name="T26" fmla="*/ 41 w 96"/>
                <a:gd name="T27" fmla="*/ 6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82006" name="Freeform 123"/>
            <p:cNvSpPr>
              <a:spLocks/>
            </p:cNvSpPr>
            <p:nvPr/>
          </p:nvSpPr>
          <p:spPr bwMode="auto">
            <a:xfrm>
              <a:off x="3431" y="1007"/>
              <a:ext cx="156" cy="358"/>
            </a:xfrm>
            <a:custGeom>
              <a:avLst/>
              <a:gdLst>
                <a:gd name="T0" fmla="*/ 5 w 150"/>
                <a:gd name="T1" fmla="*/ 50 h 410"/>
                <a:gd name="T2" fmla="*/ 73 w 150"/>
                <a:gd name="T3" fmla="*/ 54 h 410"/>
                <a:gd name="T4" fmla="*/ 144 w 150"/>
                <a:gd name="T5" fmla="*/ 52 h 410"/>
                <a:gd name="T6" fmla="*/ 168 w 150"/>
                <a:gd name="T7" fmla="*/ 47 h 410"/>
                <a:gd name="T8" fmla="*/ 207 w 150"/>
                <a:gd name="T9" fmla="*/ 36 h 410"/>
                <a:gd name="T10" fmla="*/ 231 w 150"/>
                <a:gd name="T11" fmla="*/ 29 h 410"/>
                <a:gd name="T12" fmla="*/ 244 w 150"/>
                <a:gd name="T13" fmla="*/ 25 h 410"/>
                <a:gd name="T14" fmla="*/ 250 w 150"/>
                <a:gd name="T15" fmla="*/ 15 h 410"/>
                <a:gd name="T16" fmla="*/ 260 w 150"/>
                <a:gd name="T17" fmla="*/ 13 h 410"/>
                <a:gd name="T18" fmla="*/ 263 w 150"/>
                <a:gd name="T19" fmla="*/ 6 h 410"/>
                <a:gd name="T20" fmla="*/ 234 w 150"/>
                <a:gd name="T21" fmla="*/ 0 h 410"/>
                <a:gd name="T22" fmla="*/ 168 w 150"/>
                <a:gd name="T23" fmla="*/ 3 h 410"/>
                <a:gd name="T24" fmla="*/ 138 w 150"/>
                <a:gd name="T25" fmla="*/ 7 h 410"/>
                <a:gd name="T26" fmla="*/ 119 w 150"/>
                <a:gd name="T27" fmla="*/ 18 h 410"/>
                <a:gd name="T28" fmla="*/ 104 w 150"/>
                <a:gd name="T29" fmla="*/ 21 h 410"/>
                <a:gd name="T30" fmla="*/ 76 w 150"/>
                <a:gd name="T31" fmla="*/ 29 h 410"/>
                <a:gd name="T32" fmla="*/ 73 w 150"/>
                <a:gd name="T33" fmla="*/ 30 h 410"/>
                <a:gd name="T34" fmla="*/ 60 w 150"/>
                <a:gd name="T35" fmla="*/ 30 h 410"/>
                <a:gd name="T36" fmla="*/ 56 w 150"/>
                <a:gd name="T37" fmla="*/ 33 h 410"/>
                <a:gd name="T38" fmla="*/ 50 w 150"/>
                <a:gd name="T39" fmla="*/ 34 h 410"/>
                <a:gd name="T40" fmla="*/ 31 w 150"/>
                <a:gd name="T41" fmla="*/ 45 h 410"/>
                <a:gd name="T42" fmla="*/ 10 w 150"/>
                <a:gd name="T43" fmla="*/ 50 h 410"/>
                <a:gd name="T44" fmla="*/ 2 w 150"/>
                <a:gd name="T45" fmla="*/ 51 h 410"/>
                <a:gd name="T46" fmla="*/ 5 w 150"/>
                <a:gd name="T47" fmla="*/ 50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grpSp>
        <p:nvGrpSpPr>
          <p:cNvPr id="81922" name="Group 113"/>
          <p:cNvGrpSpPr>
            <a:grpSpLocks/>
          </p:cNvGrpSpPr>
          <p:nvPr/>
        </p:nvGrpSpPr>
        <p:grpSpPr bwMode="auto">
          <a:xfrm>
            <a:off x="6083300" y="3154363"/>
            <a:ext cx="1289050" cy="1435100"/>
            <a:chOff x="1084" y="711"/>
            <a:chExt cx="2950" cy="2769"/>
          </a:xfrm>
        </p:grpSpPr>
        <p:grpSp>
          <p:nvGrpSpPr>
            <p:cNvPr id="81991" name="Group 114"/>
            <p:cNvGrpSpPr>
              <a:grpSpLocks/>
            </p:cNvGrpSpPr>
            <p:nvPr/>
          </p:nvGrpSpPr>
          <p:grpSpPr bwMode="auto">
            <a:xfrm>
              <a:off x="1084" y="711"/>
              <a:ext cx="2950" cy="2769"/>
              <a:chOff x="2707" y="548"/>
              <a:chExt cx="2950" cy="2769"/>
            </a:xfrm>
          </p:grpSpPr>
          <p:grpSp>
            <p:nvGrpSpPr>
              <p:cNvPr id="81997" name="Group 115"/>
              <p:cNvGrpSpPr>
                <a:grpSpLocks/>
              </p:cNvGrpSpPr>
              <p:nvPr/>
            </p:nvGrpSpPr>
            <p:grpSpPr bwMode="auto">
              <a:xfrm>
                <a:off x="3180" y="1046"/>
                <a:ext cx="2105" cy="1421"/>
                <a:chOff x="578" y="2316"/>
                <a:chExt cx="2105" cy="1421"/>
              </a:xfrm>
            </p:grpSpPr>
            <p:sp>
              <p:nvSpPr>
                <p:cNvPr id="81999" name="Freeform 116" descr="Cork"/>
                <p:cNvSpPr>
                  <a:spLocks/>
                </p:cNvSpPr>
                <p:nvPr/>
              </p:nvSpPr>
              <p:spPr bwMode="auto">
                <a:xfrm>
                  <a:off x="633" y="2316"/>
                  <a:ext cx="2050" cy="256"/>
                </a:xfrm>
                <a:custGeom>
                  <a:avLst/>
                  <a:gdLst>
                    <a:gd name="T0" fmla="*/ 999417295 w 592"/>
                    <a:gd name="T1" fmla="*/ 580990137 h 90"/>
                    <a:gd name="T2" fmla="*/ 2147483647 w 592"/>
                    <a:gd name="T3" fmla="*/ 284131635 h 90"/>
                    <a:gd name="T4" fmla="*/ 2147483647 w 592"/>
                    <a:gd name="T5" fmla="*/ 231474836 h 90"/>
                    <a:gd name="T6" fmla="*/ 2147483647 w 592"/>
                    <a:gd name="T7" fmla="*/ 206717673 h 90"/>
                    <a:gd name="T8" fmla="*/ 2147483647 w 592"/>
                    <a:gd name="T9" fmla="*/ 220234351 h 90"/>
                    <a:gd name="T10" fmla="*/ 2147483647 w 592"/>
                    <a:gd name="T11" fmla="*/ 258681225 h 90"/>
                    <a:gd name="T12" fmla="*/ 2147483647 w 592"/>
                    <a:gd name="T13" fmla="*/ 297660427 h 90"/>
                    <a:gd name="T14" fmla="*/ 2147483647 w 592"/>
                    <a:gd name="T15" fmla="*/ 336107332 h 90"/>
                    <a:gd name="T16" fmla="*/ 2147483647 w 592"/>
                    <a:gd name="T17" fmla="*/ 284131635 h 90"/>
                    <a:gd name="T18" fmla="*/ 2147483647 w 592"/>
                    <a:gd name="T19" fmla="*/ 104646244 h 90"/>
                    <a:gd name="T20" fmla="*/ 2147483647 w 592"/>
                    <a:gd name="T21" fmla="*/ 0 h 90"/>
                    <a:gd name="T22" fmla="*/ 2147483647 w 592"/>
                    <a:gd name="T23" fmla="*/ 13515554 h 90"/>
                    <a:gd name="T24" fmla="*/ 2147483647 w 592"/>
                    <a:gd name="T25" fmla="*/ 193016781 h 90"/>
                    <a:gd name="T26" fmla="*/ 2147483647 w 592"/>
                    <a:gd name="T27" fmla="*/ 231474836 h 90"/>
                    <a:gd name="T28" fmla="*/ 2147483647 w 592"/>
                    <a:gd name="T29" fmla="*/ 387702198 h 90"/>
                    <a:gd name="T30" fmla="*/ 2147483647 w 592"/>
                    <a:gd name="T31" fmla="*/ 42694305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82000" name="Freeform 117" descr="Cork"/>
                <p:cNvSpPr>
                  <a:spLocks/>
                </p:cNvSpPr>
                <p:nvPr/>
              </p:nvSpPr>
              <p:spPr bwMode="auto">
                <a:xfrm>
                  <a:off x="578" y="2506"/>
                  <a:ext cx="2074" cy="1231"/>
                </a:xfrm>
                <a:custGeom>
                  <a:avLst/>
                  <a:gdLst>
                    <a:gd name="T0" fmla="*/ 2147483647 w 599"/>
                    <a:gd name="T1" fmla="*/ 0 h 432"/>
                    <a:gd name="T2" fmla="*/ 2147483647 w 599"/>
                    <a:gd name="T3" fmla="*/ 39219871 h 432"/>
                    <a:gd name="T4" fmla="*/ 2147483647 w 599"/>
                    <a:gd name="T5" fmla="*/ 65365849 h 432"/>
                    <a:gd name="T6" fmla="*/ 2147483647 w 599"/>
                    <a:gd name="T7" fmla="*/ 158518953 h 432"/>
                    <a:gd name="T8" fmla="*/ 2147483647 w 599"/>
                    <a:gd name="T9" fmla="*/ 610224581 h 432"/>
                    <a:gd name="T10" fmla="*/ 2147483647 w 599"/>
                    <a:gd name="T11" fmla="*/ 1380265387 h 432"/>
                    <a:gd name="T12" fmla="*/ 2147483647 w 599"/>
                    <a:gd name="T13" fmla="*/ 1764092888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0947910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095510427 w 599"/>
                    <a:gd name="T43" fmla="*/ 2147483647 h 432"/>
                    <a:gd name="T44" fmla="*/ 852385591 w 599"/>
                    <a:gd name="T45" fmla="*/ 2147483647 h 432"/>
                    <a:gd name="T46" fmla="*/ 1356547980 w 599"/>
                    <a:gd name="T47" fmla="*/ 2147483647 h 432"/>
                    <a:gd name="T48" fmla="*/ 2095510427 w 599"/>
                    <a:gd name="T49" fmla="*/ 2147483647 h 432"/>
                    <a:gd name="T50" fmla="*/ 2147483647 w 599"/>
                    <a:gd name="T51" fmla="*/ 1738857544 h 432"/>
                    <a:gd name="T52" fmla="*/ 2147483647 w 599"/>
                    <a:gd name="T53" fmla="*/ 1247019673 h 432"/>
                    <a:gd name="T54" fmla="*/ 2147483647 w 599"/>
                    <a:gd name="T55" fmla="*/ 835419979 h 432"/>
                    <a:gd name="T56" fmla="*/ 2147483647 w 599"/>
                    <a:gd name="T57" fmla="*/ 544845407 h 432"/>
                    <a:gd name="T58" fmla="*/ 2147483647 w 599"/>
                    <a:gd name="T59" fmla="*/ 197734131 h 432"/>
                    <a:gd name="T60" fmla="*/ 2147483647 w 599"/>
                    <a:gd name="T61" fmla="*/ 93153078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pic>
            <p:nvPicPr>
              <p:cNvPr id="81998" name="Picture 118"/>
              <p:cNvPicPr>
                <a:picLocks noChangeArrowheads="1"/>
              </p:cNvPicPr>
              <p:nvPr/>
            </p:nvPicPr>
            <p:blipFill>
              <a:blip r:embed="rId4" cstate="screen">
                <a:lum bright="8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alpha val="0"/>
                      </a:srgbClr>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81992" name="Freeform 119"/>
            <p:cNvSpPr>
              <a:spLocks/>
            </p:cNvSpPr>
            <p:nvPr/>
          </p:nvSpPr>
          <p:spPr bwMode="auto">
            <a:xfrm>
              <a:off x="1616" y="2649"/>
              <a:ext cx="88" cy="277"/>
            </a:xfrm>
            <a:custGeom>
              <a:avLst/>
              <a:gdLst>
                <a:gd name="T0" fmla="*/ 122 w 85"/>
                <a:gd name="T1" fmla="*/ 19 h 318"/>
                <a:gd name="T2" fmla="*/ 106 w 85"/>
                <a:gd name="T3" fmla="*/ 9 h 318"/>
                <a:gd name="T4" fmla="*/ 80 w 85"/>
                <a:gd name="T5" fmla="*/ 5 h 318"/>
                <a:gd name="T6" fmla="*/ 92 w 85"/>
                <a:gd name="T7" fmla="*/ 9 h 318"/>
                <a:gd name="T8" fmla="*/ 106 w 85"/>
                <a:gd name="T9" fmla="*/ 3 h 318"/>
                <a:gd name="T10" fmla="*/ 63 w 85"/>
                <a:gd name="T11" fmla="*/ 3 h 318"/>
                <a:gd name="T12" fmla="*/ 63 w 85"/>
                <a:gd name="T13" fmla="*/ 5 h 318"/>
                <a:gd name="T14" fmla="*/ 80 w 85"/>
                <a:gd name="T15" fmla="*/ 24 h 318"/>
                <a:gd name="T16" fmla="*/ 47 w 85"/>
                <a:gd name="T17" fmla="*/ 20 h 318"/>
                <a:gd name="T18" fmla="*/ 63 w 85"/>
                <a:gd name="T19" fmla="*/ 16 h 318"/>
                <a:gd name="T20" fmla="*/ 80 w 85"/>
                <a:gd name="T21" fmla="*/ 20 h 318"/>
                <a:gd name="T22" fmla="*/ 63 w 85"/>
                <a:gd name="T23" fmla="*/ 13 h 318"/>
                <a:gd name="T24" fmla="*/ 80 w 85"/>
                <a:gd name="T25" fmla="*/ 19 h 318"/>
                <a:gd name="T26" fmla="*/ 63 w 85"/>
                <a:gd name="T27" fmla="*/ 15 h 318"/>
                <a:gd name="T28" fmla="*/ 80 w 85"/>
                <a:gd name="T29" fmla="*/ 18 h 318"/>
                <a:gd name="T30" fmla="*/ 92 w 85"/>
                <a:gd name="T31" fmla="*/ 21 h 318"/>
                <a:gd name="T32" fmla="*/ 122 w 85"/>
                <a:gd name="T33" fmla="*/ 25 h 318"/>
                <a:gd name="T34" fmla="*/ 134 w 85"/>
                <a:gd name="T35" fmla="*/ 29 h 318"/>
                <a:gd name="T36" fmla="*/ 122 w 85"/>
                <a:gd name="T37" fmla="*/ 35 h 318"/>
                <a:gd name="T38" fmla="*/ 106 w 85"/>
                <a:gd name="T39" fmla="*/ 33 h 318"/>
                <a:gd name="T40" fmla="*/ 92 w 85"/>
                <a:gd name="T41" fmla="*/ 39 h 318"/>
                <a:gd name="T42" fmla="*/ 63 w 85"/>
                <a:gd name="T43" fmla="*/ 37 h 318"/>
                <a:gd name="T44" fmla="*/ 47 w 85"/>
                <a:gd name="T45" fmla="*/ 25 h 318"/>
                <a:gd name="T46" fmla="*/ 37 w 85"/>
                <a:gd name="T47" fmla="*/ 31 h 318"/>
                <a:gd name="T48" fmla="*/ 5 w 85"/>
                <a:gd name="T49" fmla="*/ 26 h 318"/>
                <a:gd name="T50" fmla="*/ 63 w 85"/>
                <a:gd name="T51" fmla="*/ 18 h 318"/>
                <a:gd name="T52" fmla="*/ 106 w 85"/>
                <a:gd name="T53" fmla="*/ 21 h 318"/>
                <a:gd name="T54" fmla="*/ 122 w 85"/>
                <a:gd name="T55" fmla="*/ 28 h 318"/>
                <a:gd name="T56" fmla="*/ 106 w 85"/>
                <a:gd name="T57" fmla="*/ 24 h 318"/>
                <a:gd name="T58" fmla="*/ 106 w 85"/>
                <a:gd name="T59" fmla="*/ 3 h 318"/>
                <a:gd name="T60" fmla="*/ 80 w 85"/>
                <a:gd name="T61" fmla="*/ 4 h 318"/>
                <a:gd name="T62" fmla="*/ 37 w 85"/>
                <a:gd name="T63" fmla="*/ 5 h 318"/>
                <a:gd name="T64" fmla="*/ 63 w 85"/>
                <a:gd name="T65" fmla="*/ 12 h 318"/>
                <a:gd name="T66" fmla="*/ 92 w 85"/>
                <a:gd name="T67" fmla="*/ 17 h 318"/>
                <a:gd name="T68" fmla="*/ 122 w 85"/>
                <a:gd name="T69" fmla="*/ 19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81993" name="Freeform 120"/>
            <p:cNvSpPr>
              <a:spLocks/>
            </p:cNvSpPr>
            <p:nvPr/>
          </p:nvSpPr>
          <p:spPr bwMode="auto">
            <a:xfrm>
              <a:off x="1635" y="2647"/>
              <a:ext cx="109" cy="309"/>
            </a:xfrm>
            <a:custGeom>
              <a:avLst/>
              <a:gdLst>
                <a:gd name="T0" fmla="*/ 1 w 105"/>
                <a:gd name="T1" fmla="*/ 0 h 354"/>
                <a:gd name="T2" fmla="*/ 163 w 105"/>
                <a:gd name="T3" fmla="*/ 3 h 354"/>
                <a:gd name="T4" fmla="*/ 127 w 105"/>
                <a:gd name="T5" fmla="*/ 3 h 354"/>
                <a:gd name="T6" fmla="*/ 146 w 105"/>
                <a:gd name="T7" fmla="*/ 8 h 354"/>
                <a:gd name="T8" fmla="*/ 146 w 105"/>
                <a:gd name="T9" fmla="*/ 19 h 354"/>
                <a:gd name="T10" fmla="*/ 170 w 105"/>
                <a:gd name="T11" fmla="*/ 22 h 354"/>
                <a:gd name="T12" fmla="*/ 170 w 105"/>
                <a:gd name="T13" fmla="*/ 31 h 354"/>
                <a:gd name="T14" fmla="*/ 146 w 105"/>
                <a:gd name="T15" fmla="*/ 44 h 354"/>
                <a:gd name="T16" fmla="*/ 120 w 105"/>
                <a:gd name="T17" fmla="*/ 46 h 354"/>
                <a:gd name="T18" fmla="*/ 29 w 105"/>
                <a:gd name="T19" fmla="*/ 41 h 354"/>
                <a:gd name="T20" fmla="*/ 12 w 105"/>
                <a:gd name="T21" fmla="*/ 37 h 354"/>
                <a:gd name="T22" fmla="*/ 29 w 105"/>
                <a:gd name="T23" fmla="*/ 32 h 354"/>
                <a:gd name="T24" fmla="*/ 9 w 105"/>
                <a:gd name="T25" fmla="*/ 13 h 354"/>
                <a:gd name="T26" fmla="*/ 35 w 105"/>
                <a:gd name="T27" fmla="*/ 6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81994" name="Freeform 121"/>
            <p:cNvSpPr>
              <a:spLocks/>
            </p:cNvSpPr>
            <p:nvPr/>
          </p:nvSpPr>
          <p:spPr bwMode="auto">
            <a:xfrm>
              <a:off x="3008" y="2583"/>
              <a:ext cx="155" cy="328"/>
            </a:xfrm>
            <a:custGeom>
              <a:avLst/>
              <a:gdLst>
                <a:gd name="T0" fmla="*/ 254 w 149"/>
                <a:gd name="T1" fmla="*/ 3 h 376"/>
                <a:gd name="T2" fmla="*/ 241 w 149"/>
                <a:gd name="T3" fmla="*/ 13 h 376"/>
                <a:gd name="T4" fmla="*/ 225 w 149"/>
                <a:gd name="T5" fmla="*/ 17 h 376"/>
                <a:gd name="T6" fmla="*/ 221 w 149"/>
                <a:gd name="T7" fmla="*/ 18 h 376"/>
                <a:gd name="T8" fmla="*/ 188 w 149"/>
                <a:gd name="T9" fmla="*/ 31 h 376"/>
                <a:gd name="T10" fmla="*/ 149 w 149"/>
                <a:gd name="T11" fmla="*/ 40 h 376"/>
                <a:gd name="T12" fmla="*/ 120 w 149"/>
                <a:gd name="T13" fmla="*/ 46 h 376"/>
                <a:gd name="T14" fmla="*/ 100 w 149"/>
                <a:gd name="T15" fmla="*/ 46 h 376"/>
                <a:gd name="T16" fmla="*/ 33 w 149"/>
                <a:gd name="T17" fmla="*/ 48 h 376"/>
                <a:gd name="T18" fmla="*/ 2 w 149"/>
                <a:gd name="T19" fmla="*/ 44 h 376"/>
                <a:gd name="T20" fmla="*/ 5 w 149"/>
                <a:gd name="T21" fmla="*/ 40 h 376"/>
                <a:gd name="T22" fmla="*/ 8 w 149"/>
                <a:gd name="T23" fmla="*/ 29 h 376"/>
                <a:gd name="T24" fmla="*/ 36 w 149"/>
                <a:gd name="T25" fmla="*/ 25 h 376"/>
                <a:gd name="T26" fmla="*/ 60 w 149"/>
                <a:gd name="T27" fmla="*/ 14 h 376"/>
                <a:gd name="T28" fmla="*/ 76 w 149"/>
                <a:gd name="T29" fmla="*/ 10 h 376"/>
                <a:gd name="T30" fmla="*/ 144 w 149"/>
                <a:gd name="T31" fmla="*/ 3 h 376"/>
                <a:gd name="T32" fmla="*/ 221 w 149"/>
                <a:gd name="T33" fmla="*/ 3 h 376"/>
                <a:gd name="T34" fmla="*/ 25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81995" name="Freeform 122"/>
            <p:cNvSpPr>
              <a:spLocks/>
            </p:cNvSpPr>
            <p:nvPr/>
          </p:nvSpPr>
          <p:spPr bwMode="auto">
            <a:xfrm>
              <a:off x="1714" y="1020"/>
              <a:ext cx="99" cy="440"/>
            </a:xfrm>
            <a:custGeom>
              <a:avLst/>
              <a:gdLst>
                <a:gd name="T0" fmla="*/ 41 w 96"/>
                <a:gd name="T1" fmla="*/ 63 h 504"/>
                <a:gd name="T2" fmla="*/ 96 w 96"/>
                <a:gd name="T3" fmla="*/ 65 h 504"/>
                <a:gd name="T4" fmla="*/ 113 w 96"/>
                <a:gd name="T5" fmla="*/ 59 h 504"/>
                <a:gd name="T6" fmla="*/ 113 w 96"/>
                <a:gd name="T7" fmla="*/ 42 h 504"/>
                <a:gd name="T8" fmla="*/ 140 w 96"/>
                <a:gd name="T9" fmla="*/ 28 h 504"/>
                <a:gd name="T10" fmla="*/ 151 w 96"/>
                <a:gd name="T11" fmla="*/ 23 h 504"/>
                <a:gd name="T12" fmla="*/ 140 w 96"/>
                <a:gd name="T13" fmla="*/ 7 h 504"/>
                <a:gd name="T14" fmla="*/ 122 w 96"/>
                <a:gd name="T15" fmla="*/ 3 h 504"/>
                <a:gd name="T16" fmla="*/ 44 w 96"/>
                <a:gd name="T17" fmla="*/ 3 h 504"/>
                <a:gd name="T18" fmla="*/ 41 w 96"/>
                <a:gd name="T19" fmla="*/ 16 h 504"/>
                <a:gd name="T20" fmla="*/ 47 w 96"/>
                <a:gd name="T21" fmla="*/ 47 h 504"/>
                <a:gd name="T22" fmla="*/ 62 w 96"/>
                <a:gd name="T23" fmla="*/ 53 h 504"/>
                <a:gd name="T24" fmla="*/ 39 w 96"/>
                <a:gd name="T25" fmla="*/ 62 h 504"/>
                <a:gd name="T26" fmla="*/ 41 w 96"/>
                <a:gd name="T27" fmla="*/ 6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81996" name="Freeform 123"/>
            <p:cNvSpPr>
              <a:spLocks/>
            </p:cNvSpPr>
            <p:nvPr/>
          </p:nvSpPr>
          <p:spPr bwMode="auto">
            <a:xfrm>
              <a:off x="3431" y="1007"/>
              <a:ext cx="156" cy="358"/>
            </a:xfrm>
            <a:custGeom>
              <a:avLst/>
              <a:gdLst>
                <a:gd name="T0" fmla="*/ 5 w 150"/>
                <a:gd name="T1" fmla="*/ 50 h 410"/>
                <a:gd name="T2" fmla="*/ 73 w 150"/>
                <a:gd name="T3" fmla="*/ 54 h 410"/>
                <a:gd name="T4" fmla="*/ 144 w 150"/>
                <a:gd name="T5" fmla="*/ 52 h 410"/>
                <a:gd name="T6" fmla="*/ 168 w 150"/>
                <a:gd name="T7" fmla="*/ 47 h 410"/>
                <a:gd name="T8" fmla="*/ 207 w 150"/>
                <a:gd name="T9" fmla="*/ 36 h 410"/>
                <a:gd name="T10" fmla="*/ 231 w 150"/>
                <a:gd name="T11" fmla="*/ 29 h 410"/>
                <a:gd name="T12" fmla="*/ 244 w 150"/>
                <a:gd name="T13" fmla="*/ 25 h 410"/>
                <a:gd name="T14" fmla="*/ 250 w 150"/>
                <a:gd name="T15" fmla="*/ 15 h 410"/>
                <a:gd name="T16" fmla="*/ 260 w 150"/>
                <a:gd name="T17" fmla="*/ 13 h 410"/>
                <a:gd name="T18" fmla="*/ 263 w 150"/>
                <a:gd name="T19" fmla="*/ 6 h 410"/>
                <a:gd name="T20" fmla="*/ 234 w 150"/>
                <a:gd name="T21" fmla="*/ 0 h 410"/>
                <a:gd name="T22" fmla="*/ 168 w 150"/>
                <a:gd name="T23" fmla="*/ 3 h 410"/>
                <a:gd name="T24" fmla="*/ 138 w 150"/>
                <a:gd name="T25" fmla="*/ 7 h 410"/>
                <a:gd name="T26" fmla="*/ 119 w 150"/>
                <a:gd name="T27" fmla="*/ 18 h 410"/>
                <a:gd name="T28" fmla="*/ 104 w 150"/>
                <a:gd name="T29" fmla="*/ 21 h 410"/>
                <a:gd name="T30" fmla="*/ 76 w 150"/>
                <a:gd name="T31" fmla="*/ 29 h 410"/>
                <a:gd name="T32" fmla="*/ 73 w 150"/>
                <a:gd name="T33" fmla="*/ 30 h 410"/>
                <a:gd name="T34" fmla="*/ 60 w 150"/>
                <a:gd name="T35" fmla="*/ 30 h 410"/>
                <a:gd name="T36" fmla="*/ 56 w 150"/>
                <a:gd name="T37" fmla="*/ 33 h 410"/>
                <a:gd name="T38" fmla="*/ 50 w 150"/>
                <a:gd name="T39" fmla="*/ 34 h 410"/>
                <a:gd name="T40" fmla="*/ 31 w 150"/>
                <a:gd name="T41" fmla="*/ 45 h 410"/>
                <a:gd name="T42" fmla="*/ 10 w 150"/>
                <a:gd name="T43" fmla="*/ 50 h 410"/>
                <a:gd name="T44" fmla="*/ 2 w 150"/>
                <a:gd name="T45" fmla="*/ 51 h 410"/>
                <a:gd name="T46" fmla="*/ 5 w 150"/>
                <a:gd name="T47" fmla="*/ 50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sp>
        <p:nvSpPr>
          <p:cNvPr id="540674" name="Rectangle 2"/>
          <p:cNvSpPr>
            <a:spLocks noChangeArrowheads="1"/>
          </p:cNvSpPr>
          <p:nvPr/>
        </p:nvSpPr>
        <p:spPr bwMode="auto">
          <a:xfrm>
            <a:off x="3130550" y="1377950"/>
            <a:ext cx="3035300" cy="4419600"/>
          </a:xfrm>
          <a:prstGeom prst="rect">
            <a:avLst/>
          </a:prstGeom>
          <a:solidFill>
            <a:srgbClr val="003399"/>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81924" name="AutoShape 3"/>
          <p:cNvSpPr>
            <a:spLocks noChangeArrowheads="1"/>
          </p:cNvSpPr>
          <p:nvPr/>
        </p:nvSpPr>
        <p:spPr bwMode="auto">
          <a:xfrm>
            <a:off x="3130550" y="996950"/>
            <a:ext cx="1663700" cy="1054100"/>
          </a:xfrm>
          <a:prstGeom prst="roundRect">
            <a:avLst>
              <a:gd name="adj" fmla="val 12495"/>
            </a:avLst>
          </a:prstGeom>
          <a:solidFill>
            <a:srgbClr val="003399"/>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81925" name="Rectangle 4"/>
          <p:cNvSpPr>
            <a:spLocks noChangeArrowheads="1"/>
          </p:cNvSpPr>
          <p:nvPr/>
        </p:nvSpPr>
        <p:spPr bwMode="auto">
          <a:xfrm>
            <a:off x="3130550" y="1377950"/>
            <a:ext cx="2044700" cy="1054100"/>
          </a:xfrm>
          <a:prstGeom prst="rect">
            <a:avLst/>
          </a:prstGeom>
          <a:solidFill>
            <a:srgbClr val="003399"/>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81926" name="Rectangle 5"/>
          <p:cNvSpPr>
            <a:spLocks noChangeArrowheads="1"/>
          </p:cNvSpPr>
          <p:nvPr/>
        </p:nvSpPr>
        <p:spPr bwMode="auto">
          <a:xfrm>
            <a:off x="3008313" y="955675"/>
            <a:ext cx="1882775" cy="393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000" b="1">
                <a:solidFill>
                  <a:schemeClr val="accent1"/>
                </a:solidFill>
                <a:latin typeface="Times" charset="0"/>
              </a:rPr>
              <a:t> MOVUCHILU</a:t>
            </a:r>
          </a:p>
        </p:txBody>
      </p:sp>
      <p:sp>
        <p:nvSpPr>
          <p:cNvPr id="81927"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40679" name="Rectangle 7"/>
          <p:cNvSpPr>
            <a:spLocks noChangeArrowheads="1"/>
          </p:cNvSpPr>
          <p:nvPr/>
        </p:nvSpPr>
        <p:spPr bwMode="auto">
          <a:xfrm>
            <a:off x="4786313" y="928688"/>
            <a:ext cx="1600200" cy="393700"/>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spcBef>
                <a:spcPct val="50000"/>
              </a:spcBef>
              <a:defRPr/>
            </a:pPr>
            <a:r>
              <a:rPr lang="en-US" sz="2000" b="1">
                <a:solidFill>
                  <a:srgbClr val="003399"/>
                </a:solidFill>
                <a:latin typeface="Times" charset="0"/>
                <a:ea typeface="+mn-ea"/>
                <a:cs typeface="+mn-cs"/>
              </a:rPr>
              <a:t>ca. 1000 B.C.</a:t>
            </a:r>
          </a:p>
        </p:txBody>
      </p:sp>
      <p:sp>
        <p:nvSpPr>
          <p:cNvPr id="81929" name="Rectangle 9"/>
          <p:cNvSpPr>
            <a:spLocks noChangeArrowheads="1"/>
          </p:cNvSpPr>
          <p:nvPr/>
        </p:nvSpPr>
        <p:spPr bwMode="auto">
          <a:xfrm>
            <a:off x="3276600" y="1600200"/>
            <a:ext cx="152400" cy="4191000"/>
          </a:xfrm>
          <a:prstGeom prst="rect">
            <a:avLst/>
          </a:prstGeom>
          <a:solidFill>
            <a:srgbClr val="003399"/>
          </a:solidFill>
          <a:ln w="12700">
            <a:solidFill>
              <a:srgbClr val="003399"/>
            </a:solidFill>
            <a:miter lim="800000"/>
            <a:headEnd/>
            <a:tailEnd/>
          </a:ln>
        </p:spPr>
        <p:txBody>
          <a:bodyPr wrap="none" anchor="ctr"/>
          <a:lstStyle/>
          <a:p>
            <a:endParaRPr lang="en-US"/>
          </a:p>
        </p:txBody>
      </p:sp>
      <p:sp>
        <p:nvSpPr>
          <p:cNvPr id="81930" name="Rectangle 10"/>
          <p:cNvSpPr>
            <a:spLocks noChangeArrowheads="1"/>
          </p:cNvSpPr>
          <p:nvPr/>
        </p:nvSpPr>
        <p:spPr bwMode="auto">
          <a:xfrm>
            <a:off x="3846513" y="1387475"/>
            <a:ext cx="1428750"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800" b="1">
                <a:solidFill>
                  <a:schemeClr val="accent1"/>
                </a:solidFill>
                <a:latin typeface="Times" charset="0"/>
              </a:rPr>
              <a:t>S - D - S</a:t>
            </a:r>
          </a:p>
        </p:txBody>
      </p:sp>
      <p:sp>
        <p:nvSpPr>
          <p:cNvPr id="540684" name="Rectangle 12"/>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540686" name="Oval 14"/>
          <p:cNvSpPr>
            <a:spLocks noChangeArrowheads="1"/>
          </p:cNvSpPr>
          <p:nvPr/>
        </p:nvSpPr>
        <p:spPr bwMode="auto">
          <a:xfrm>
            <a:off x="901700" y="2762250"/>
            <a:ext cx="1625600" cy="1606550"/>
          </a:xfrm>
          <a:prstGeom prst="ellipse">
            <a:avLst/>
          </a:prstGeom>
          <a:noFill/>
          <a:ln w="50800">
            <a:solidFill>
              <a:srgbClr val="003399"/>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81933" name="Freeform 15"/>
          <p:cNvSpPr>
            <a:spLocks/>
          </p:cNvSpPr>
          <p:nvPr/>
        </p:nvSpPr>
        <p:spPr bwMode="auto">
          <a:xfrm>
            <a:off x="1625600" y="2697163"/>
            <a:ext cx="1074738" cy="906462"/>
          </a:xfrm>
          <a:custGeom>
            <a:avLst/>
            <a:gdLst>
              <a:gd name="T0" fmla="*/ 22225 w 677"/>
              <a:gd name="T1" fmla="*/ 42862 h 571"/>
              <a:gd name="T2" fmla="*/ 26988 w 677"/>
              <a:gd name="T3" fmla="*/ 119062 h 571"/>
              <a:gd name="T4" fmla="*/ 31750 w 677"/>
              <a:gd name="T5" fmla="*/ 193675 h 571"/>
              <a:gd name="T6" fmla="*/ 73025 w 677"/>
              <a:gd name="T7" fmla="*/ 230187 h 571"/>
              <a:gd name="T8" fmla="*/ 171450 w 677"/>
              <a:gd name="T9" fmla="*/ 260350 h 571"/>
              <a:gd name="T10" fmla="*/ 247650 w 677"/>
              <a:gd name="T11" fmla="*/ 293687 h 571"/>
              <a:gd name="T12" fmla="*/ 325438 w 677"/>
              <a:gd name="T13" fmla="*/ 307975 h 571"/>
              <a:gd name="T14" fmla="*/ 404813 w 677"/>
              <a:gd name="T15" fmla="*/ 339725 h 571"/>
              <a:gd name="T16" fmla="*/ 484188 w 677"/>
              <a:gd name="T17" fmla="*/ 392112 h 571"/>
              <a:gd name="T18" fmla="*/ 565150 w 677"/>
              <a:gd name="T19" fmla="*/ 444500 h 571"/>
              <a:gd name="T20" fmla="*/ 608013 w 677"/>
              <a:gd name="T21" fmla="*/ 517525 h 571"/>
              <a:gd name="T22" fmla="*/ 652463 w 677"/>
              <a:gd name="T23" fmla="*/ 590550 h 571"/>
              <a:gd name="T24" fmla="*/ 712788 w 677"/>
              <a:gd name="T25" fmla="*/ 644525 h 571"/>
              <a:gd name="T26" fmla="*/ 757238 w 677"/>
              <a:gd name="T27" fmla="*/ 717550 h 571"/>
              <a:gd name="T28" fmla="*/ 781050 w 677"/>
              <a:gd name="T29" fmla="*/ 790575 h 571"/>
              <a:gd name="T30" fmla="*/ 785813 w 677"/>
              <a:gd name="T31" fmla="*/ 866775 h 571"/>
              <a:gd name="T32" fmla="*/ 827088 w 677"/>
              <a:gd name="T33" fmla="*/ 903287 h 571"/>
              <a:gd name="T34" fmla="*/ 901700 w 677"/>
              <a:gd name="T35" fmla="*/ 896937 h 571"/>
              <a:gd name="T36" fmla="*/ 996950 w 677"/>
              <a:gd name="T37" fmla="*/ 890587 h 571"/>
              <a:gd name="T38" fmla="*/ 1073150 w 677"/>
              <a:gd name="T39" fmla="*/ 885825 h 571"/>
              <a:gd name="T40" fmla="*/ 1049338 w 677"/>
              <a:gd name="T41" fmla="*/ 811212 h 571"/>
              <a:gd name="T42" fmla="*/ 1023938 w 677"/>
              <a:gd name="T43" fmla="*/ 736600 h 571"/>
              <a:gd name="T44" fmla="*/ 981075 w 677"/>
              <a:gd name="T45" fmla="*/ 663575 h 571"/>
              <a:gd name="T46" fmla="*/ 938213 w 677"/>
              <a:gd name="T47" fmla="*/ 590550 h 571"/>
              <a:gd name="T48" fmla="*/ 893763 w 677"/>
              <a:gd name="T49" fmla="*/ 517525 h 571"/>
              <a:gd name="T50" fmla="*/ 833438 w 677"/>
              <a:gd name="T51" fmla="*/ 444500 h 571"/>
              <a:gd name="T52" fmla="*/ 808038 w 677"/>
              <a:gd name="T53" fmla="*/ 369887 h 571"/>
              <a:gd name="T54" fmla="*/ 747713 w 677"/>
              <a:gd name="T55" fmla="*/ 315912 h 571"/>
              <a:gd name="T56" fmla="*/ 685800 w 677"/>
              <a:gd name="T57" fmla="*/ 263525 h 571"/>
              <a:gd name="T58" fmla="*/ 625475 w 677"/>
              <a:gd name="T59" fmla="*/ 209550 h 571"/>
              <a:gd name="T60" fmla="*/ 563563 w 677"/>
              <a:gd name="T61" fmla="*/ 157162 h 571"/>
              <a:gd name="T62" fmla="*/ 485775 w 677"/>
              <a:gd name="T63" fmla="*/ 123825 h 571"/>
              <a:gd name="T64" fmla="*/ 406400 w 677"/>
              <a:gd name="T65" fmla="*/ 93662 h 571"/>
              <a:gd name="T66" fmla="*/ 327025 w 677"/>
              <a:gd name="T67" fmla="*/ 60325 h 571"/>
              <a:gd name="T68" fmla="*/ 250825 w 677"/>
              <a:gd name="T69" fmla="*/ 46037 h 571"/>
              <a:gd name="T70" fmla="*/ 174625 w 677"/>
              <a:gd name="T71" fmla="*/ 33337 h 571"/>
              <a:gd name="T72" fmla="*/ 95250 w 677"/>
              <a:gd name="T73" fmla="*/ 0 h 571"/>
              <a:gd name="T74" fmla="*/ 19050 w 677"/>
              <a:gd name="T75" fmla="*/ 4762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rgbClr val="003399"/>
            </a:solidFill>
            <a:round/>
            <a:headEnd/>
            <a:tailEnd/>
          </a:ln>
        </p:spPr>
        <p:txBody>
          <a:bodyPr/>
          <a:lstStyle/>
          <a:p>
            <a:endParaRPr lang="en-US"/>
          </a:p>
        </p:txBody>
      </p:sp>
      <p:sp>
        <p:nvSpPr>
          <p:cNvPr id="81934" name="Freeform 16"/>
          <p:cNvSpPr>
            <a:spLocks/>
          </p:cNvSpPr>
          <p:nvPr/>
        </p:nvSpPr>
        <p:spPr bwMode="auto">
          <a:xfrm>
            <a:off x="1625600" y="2603500"/>
            <a:ext cx="1258888" cy="1042988"/>
          </a:xfrm>
          <a:custGeom>
            <a:avLst/>
            <a:gdLst>
              <a:gd name="T0" fmla="*/ 38100 w 793"/>
              <a:gd name="T1" fmla="*/ 12700 h 657"/>
              <a:gd name="T2" fmla="*/ 139700 w 793"/>
              <a:gd name="T3" fmla="*/ 50800 h 657"/>
              <a:gd name="T4" fmla="*/ 228600 w 793"/>
              <a:gd name="T5" fmla="*/ 63500 h 657"/>
              <a:gd name="T6" fmla="*/ 292100 w 793"/>
              <a:gd name="T7" fmla="*/ 101600 h 657"/>
              <a:gd name="T8" fmla="*/ 342900 w 793"/>
              <a:gd name="T9" fmla="*/ 127000 h 657"/>
              <a:gd name="T10" fmla="*/ 381000 w 793"/>
              <a:gd name="T11" fmla="*/ 165100 h 657"/>
              <a:gd name="T12" fmla="*/ 444500 w 793"/>
              <a:gd name="T13" fmla="*/ 190500 h 657"/>
              <a:gd name="T14" fmla="*/ 495300 w 793"/>
              <a:gd name="T15" fmla="*/ 215900 h 657"/>
              <a:gd name="T16" fmla="*/ 546100 w 793"/>
              <a:gd name="T17" fmla="*/ 241300 h 657"/>
              <a:gd name="T18" fmla="*/ 596900 w 793"/>
              <a:gd name="T19" fmla="*/ 266700 h 657"/>
              <a:gd name="T20" fmla="*/ 647700 w 793"/>
              <a:gd name="T21" fmla="*/ 292100 h 657"/>
              <a:gd name="T22" fmla="*/ 698500 w 793"/>
              <a:gd name="T23" fmla="*/ 342900 h 657"/>
              <a:gd name="T24" fmla="*/ 736600 w 793"/>
              <a:gd name="T25" fmla="*/ 381000 h 657"/>
              <a:gd name="T26" fmla="*/ 787400 w 793"/>
              <a:gd name="T27" fmla="*/ 406400 h 657"/>
              <a:gd name="T28" fmla="*/ 838200 w 793"/>
              <a:gd name="T29" fmla="*/ 431800 h 657"/>
              <a:gd name="T30" fmla="*/ 876300 w 793"/>
              <a:gd name="T31" fmla="*/ 469900 h 657"/>
              <a:gd name="T32" fmla="*/ 901700 w 793"/>
              <a:gd name="T33" fmla="*/ 520700 h 657"/>
              <a:gd name="T34" fmla="*/ 939800 w 793"/>
              <a:gd name="T35" fmla="*/ 558800 h 657"/>
              <a:gd name="T36" fmla="*/ 990600 w 793"/>
              <a:gd name="T37" fmla="*/ 596900 h 657"/>
              <a:gd name="T38" fmla="*/ 1016000 w 793"/>
              <a:gd name="T39" fmla="*/ 635000 h 657"/>
              <a:gd name="T40" fmla="*/ 1041400 w 793"/>
              <a:gd name="T41" fmla="*/ 685800 h 657"/>
              <a:gd name="T42" fmla="*/ 1079500 w 793"/>
              <a:gd name="T43" fmla="*/ 736600 h 657"/>
              <a:gd name="T44" fmla="*/ 1130300 w 793"/>
              <a:gd name="T45" fmla="*/ 749300 h 657"/>
              <a:gd name="T46" fmla="*/ 1168400 w 793"/>
              <a:gd name="T47" fmla="*/ 787400 h 657"/>
              <a:gd name="T48" fmla="*/ 1206500 w 793"/>
              <a:gd name="T49" fmla="*/ 825500 h 657"/>
              <a:gd name="T50" fmla="*/ 1257300 w 793"/>
              <a:gd name="T51" fmla="*/ 863600 h 657"/>
              <a:gd name="T52" fmla="*/ 1257300 w 793"/>
              <a:gd name="T53" fmla="*/ 914400 h 657"/>
              <a:gd name="T54" fmla="*/ 1231900 w 793"/>
              <a:gd name="T55" fmla="*/ 965200 h 657"/>
              <a:gd name="T56" fmla="*/ 1193800 w 793"/>
              <a:gd name="T57" fmla="*/ 1003300 h 657"/>
              <a:gd name="T58" fmla="*/ 1155700 w 793"/>
              <a:gd name="T59" fmla="*/ 1028700 h 657"/>
              <a:gd name="T60" fmla="*/ 1104900 w 793"/>
              <a:gd name="T61" fmla="*/ 1041400 h 657"/>
              <a:gd name="T62" fmla="*/ 1054100 w 793"/>
              <a:gd name="T63" fmla="*/ 1028700 h 657"/>
              <a:gd name="T64" fmla="*/ 1003300 w 793"/>
              <a:gd name="T65" fmla="*/ 1028700 h 657"/>
              <a:gd name="T66" fmla="*/ 952500 w 793"/>
              <a:gd name="T67" fmla="*/ 1028700 h 657"/>
              <a:gd name="T68" fmla="*/ 901700 w 793"/>
              <a:gd name="T69" fmla="*/ 1028700 h 657"/>
              <a:gd name="T70" fmla="*/ 850900 w 793"/>
              <a:gd name="T71" fmla="*/ 1028700 h 657"/>
              <a:gd name="T72" fmla="*/ 787400 w 793"/>
              <a:gd name="T73" fmla="*/ 1028700 h 657"/>
              <a:gd name="T74" fmla="*/ 723900 w 793"/>
              <a:gd name="T75" fmla="*/ 1016000 h 657"/>
              <a:gd name="T76" fmla="*/ 685800 w 793"/>
              <a:gd name="T77" fmla="*/ 965200 h 657"/>
              <a:gd name="T78" fmla="*/ 673100 w 793"/>
              <a:gd name="T79" fmla="*/ 914400 h 657"/>
              <a:gd name="T80" fmla="*/ 635000 w 793"/>
              <a:gd name="T81" fmla="*/ 850900 h 657"/>
              <a:gd name="T82" fmla="*/ 596900 w 793"/>
              <a:gd name="T83" fmla="*/ 800100 h 657"/>
              <a:gd name="T84" fmla="*/ 558800 w 793"/>
              <a:gd name="T85" fmla="*/ 749300 h 657"/>
              <a:gd name="T86" fmla="*/ 495300 w 793"/>
              <a:gd name="T87" fmla="*/ 685800 h 657"/>
              <a:gd name="T88" fmla="*/ 444500 w 793"/>
              <a:gd name="T89" fmla="*/ 622300 h 657"/>
              <a:gd name="T90" fmla="*/ 406400 w 793"/>
              <a:gd name="T91" fmla="*/ 584200 h 657"/>
              <a:gd name="T92" fmla="*/ 355600 w 793"/>
              <a:gd name="T93" fmla="*/ 558800 h 657"/>
              <a:gd name="T94" fmla="*/ 304800 w 793"/>
              <a:gd name="T95" fmla="*/ 546100 h 657"/>
              <a:gd name="T96" fmla="*/ 254000 w 793"/>
              <a:gd name="T97" fmla="*/ 533400 h 657"/>
              <a:gd name="T98" fmla="*/ 190500 w 793"/>
              <a:gd name="T99" fmla="*/ 533400 h 657"/>
              <a:gd name="T100" fmla="*/ 139700 w 793"/>
              <a:gd name="T101" fmla="*/ 520700 h 657"/>
              <a:gd name="T102" fmla="*/ 76200 w 793"/>
              <a:gd name="T103" fmla="*/ 482600 h 657"/>
              <a:gd name="T104" fmla="*/ 50800 w 793"/>
              <a:gd name="T105" fmla="*/ 431800 h 657"/>
              <a:gd name="T106" fmla="*/ 25400 w 793"/>
              <a:gd name="T107" fmla="*/ 393700 h 657"/>
              <a:gd name="T108" fmla="*/ 12700 w 793"/>
              <a:gd name="T109" fmla="*/ 342900 h 657"/>
              <a:gd name="T110" fmla="*/ 12700 w 793"/>
              <a:gd name="T111" fmla="*/ 292100 h 657"/>
              <a:gd name="T112" fmla="*/ 12700 w 793"/>
              <a:gd name="T113" fmla="*/ 241300 h 657"/>
              <a:gd name="T114" fmla="*/ 0 w 793"/>
              <a:gd name="T115" fmla="*/ 190500 h 657"/>
              <a:gd name="T116" fmla="*/ 0 w 793"/>
              <a:gd name="T117" fmla="*/ 139700 h 657"/>
              <a:gd name="T118" fmla="*/ 0 w 793"/>
              <a:gd name="T119" fmla="*/ 88900 h 657"/>
              <a:gd name="T120" fmla="*/ 0 w 793"/>
              <a:gd name="T121" fmla="*/ 38100 h 657"/>
              <a:gd name="T122" fmla="*/ 38100 w 793"/>
              <a:gd name="T123" fmla="*/ 25400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540689" name="Rectangle 17"/>
          <p:cNvSpPr>
            <a:spLocks noChangeArrowheads="1"/>
          </p:cNvSpPr>
          <p:nvPr/>
        </p:nvSpPr>
        <p:spPr bwMode="auto">
          <a:xfrm>
            <a:off x="1258888" y="2765425"/>
            <a:ext cx="1844675"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accent1"/>
                </a:solidFill>
                <a:latin typeface="Times" charset="0"/>
                <a:ea typeface="+mn-ea"/>
                <a:cs typeface="+mn-cs"/>
              </a:rPr>
              <a:t>A </a:t>
            </a:r>
            <a:r>
              <a:rPr lang="en-US" sz="6000">
                <a:solidFill>
                  <a:schemeClr val="accent1"/>
                </a:solidFill>
                <a:latin typeface="Times" charset="0"/>
                <a:ea typeface="+mn-ea"/>
                <a:cs typeface="+mn-cs"/>
              </a:rPr>
              <a:t>R</a:t>
            </a:r>
            <a:r>
              <a:rPr lang="en-US" sz="3600">
                <a:solidFill>
                  <a:schemeClr val="accent1"/>
                </a:solidFill>
                <a:latin typeface="Times" charset="0"/>
                <a:ea typeface="+mn-ea"/>
                <a:cs typeface="+mn-cs"/>
              </a:rPr>
              <a:t> C</a:t>
            </a:r>
          </a:p>
        </p:txBody>
      </p:sp>
      <p:sp>
        <p:nvSpPr>
          <p:cNvPr id="81936" name="Line 19"/>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1937" name="Line 20"/>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1938" name="Line 21"/>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1939" name="Line 22"/>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1940" name="Line 23"/>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1941" name="Line 24"/>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1942" name="Line 25"/>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1943" name="Line 26"/>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1944" name="Line 27"/>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1945" name="Rectangle 28"/>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81946" name="Rectangle 29"/>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81947" name="Rectangle 30"/>
          <p:cNvSpPr>
            <a:spLocks noChangeArrowheads="1"/>
          </p:cNvSpPr>
          <p:nvPr/>
        </p:nvSpPr>
        <p:spPr bwMode="auto">
          <a:xfrm>
            <a:off x="4522788" y="4232275"/>
            <a:ext cx="176212" cy="1347788"/>
          </a:xfrm>
          <a:prstGeom prst="rect">
            <a:avLst/>
          </a:prstGeom>
          <a:solidFill>
            <a:srgbClr val="003399"/>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81948" name="Rectangle 31"/>
          <p:cNvSpPr>
            <a:spLocks noChangeArrowheads="1"/>
          </p:cNvSpPr>
          <p:nvPr/>
        </p:nvSpPr>
        <p:spPr bwMode="auto">
          <a:xfrm>
            <a:off x="4538663" y="2555875"/>
            <a:ext cx="160337" cy="1160463"/>
          </a:xfrm>
          <a:prstGeom prst="rect">
            <a:avLst/>
          </a:prstGeom>
          <a:solidFill>
            <a:srgbClr val="003399"/>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40705" name="Rectangle 33"/>
          <p:cNvSpPr>
            <a:spLocks noChangeArrowheads="1"/>
          </p:cNvSpPr>
          <p:nvPr/>
        </p:nvSpPr>
        <p:spPr bwMode="auto">
          <a:xfrm>
            <a:off x="6429375" y="1325563"/>
            <a:ext cx="866775" cy="638175"/>
          </a:xfrm>
          <a:prstGeom prst="rect">
            <a:avLst/>
          </a:prstGeom>
          <a:noFill/>
          <a:ln w="12700">
            <a:noFill/>
            <a:miter lim="800000"/>
            <a:headEnd/>
            <a:tailEnd/>
          </a:ln>
          <a:effectLst>
            <a:outerShdw blurRad="63500" dist="63500" dir="3187806" algn="ctr" rotWithShape="0">
              <a:schemeClr val="bg2">
                <a:alpha val="74998"/>
              </a:schemeClr>
            </a:outerShdw>
          </a:effectLst>
        </p:spPr>
        <p:txBody>
          <a:bodyPr wrap="none" lIns="90487" tIns="44450" rIns="90487" bIns="44450">
            <a:spAutoFit/>
          </a:bodyPr>
          <a:lstStyle/>
          <a:p>
            <a:pPr>
              <a:defRPr/>
            </a:pPr>
            <a:r>
              <a:rPr lang="en-US" sz="3600" b="1">
                <a:solidFill>
                  <a:schemeClr val="accent1"/>
                </a:solidFill>
                <a:latin typeface="Kosher-Normal" charset="0"/>
              </a:rPr>
              <a:t>DO</a:t>
            </a:r>
            <a:endParaRPr lang="en-US" sz="2800" b="1">
              <a:solidFill>
                <a:schemeClr val="accent1"/>
              </a:solidFill>
              <a:latin typeface="Times" charset="0"/>
            </a:endParaRPr>
          </a:p>
        </p:txBody>
      </p:sp>
      <p:sp>
        <p:nvSpPr>
          <p:cNvPr id="540706" name="Rectangle 34"/>
          <p:cNvSpPr>
            <a:spLocks noChangeArrowheads="1"/>
          </p:cNvSpPr>
          <p:nvPr/>
        </p:nvSpPr>
        <p:spPr bwMode="auto">
          <a:xfrm>
            <a:off x="6315075" y="2159000"/>
            <a:ext cx="2457450" cy="942975"/>
          </a:xfrm>
          <a:prstGeom prst="rect">
            <a:avLst/>
          </a:prstGeom>
          <a:noFill/>
          <a:ln w="12700">
            <a:noFill/>
            <a:miter lim="800000"/>
            <a:headEnd/>
            <a:tailEnd/>
          </a:ln>
          <a:effectLst>
            <a:outerShdw blurRad="63500" dist="63500" dir="3187806" algn="ctr" rotWithShape="0">
              <a:schemeClr val="bg2">
                <a:alpha val="74998"/>
              </a:schemeClr>
            </a:outerShdw>
          </a:effectLst>
        </p:spPr>
        <p:txBody>
          <a:bodyPr wrap="none" lIns="90487" tIns="44450" rIns="90487" bIns="44450">
            <a:spAutoFit/>
          </a:bodyPr>
          <a:lstStyle/>
          <a:p>
            <a:pPr>
              <a:defRPr/>
            </a:pPr>
            <a:r>
              <a:rPr lang="en-US" sz="2800" b="1" i="1">
                <a:solidFill>
                  <a:schemeClr val="accent1"/>
                </a:solidFill>
                <a:latin typeface="Helvetica" charset="0"/>
                <a:ea typeface="+mn-ea"/>
                <a:cs typeface="+mn-cs"/>
              </a:rPr>
              <a:t>2 Sam 7: 4-16</a:t>
            </a:r>
          </a:p>
          <a:p>
            <a:pPr>
              <a:defRPr/>
            </a:pPr>
            <a:r>
              <a:rPr lang="en-US" sz="2800" b="1" i="1">
                <a:solidFill>
                  <a:schemeClr val="accent1"/>
                </a:solidFill>
                <a:latin typeface="Helvetica" charset="0"/>
                <a:ea typeface="+mn-ea"/>
                <a:cs typeface="+mn-cs"/>
              </a:rPr>
              <a:t>1 Pfu 17:3-15</a:t>
            </a:r>
          </a:p>
        </p:txBody>
      </p:sp>
      <p:sp>
        <p:nvSpPr>
          <p:cNvPr id="540708" name="Rectangle 36"/>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charset="0"/>
                <a:ea typeface="+mn-ea"/>
                <a:cs typeface="+mn-cs"/>
              </a:rPr>
              <a:t>7</a:t>
            </a:r>
          </a:p>
        </p:txBody>
      </p:sp>
      <p:sp>
        <p:nvSpPr>
          <p:cNvPr id="540709" name="Line 37"/>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540735" name="Text Box 63"/>
          <p:cNvSpPr txBox="1">
            <a:spLocks noChangeArrowheads="1"/>
          </p:cNvSpPr>
          <p:nvPr/>
        </p:nvSpPr>
        <p:spPr bwMode="auto">
          <a:xfrm>
            <a:off x="1550988" y="5302250"/>
            <a:ext cx="5740400" cy="15557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4800" b="1" i="1">
                <a:solidFill>
                  <a:srgbClr val="FFFF00"/>
                </a:solidFill>
                <a:ea typeface="+mn-ea"/>
                <a:cs typeface="+mn-cs"/>
              </a:rPr>
              <a:t>ORAKAKRI YI KOTHO!</a:t>
            </a:r>
          </a:p>
        </p:txBody>
      </p:sp>
      <p:pic>
        <p:nvPicPr>
          <p:cNvPr id="540739" name="Picture 67"/>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404938" y="711200"/>
            <a:ext cx="7354887" cy="4552950"/>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sp>
        <p:nvSpPr>
          <p:cNvPr id="540742" name="Text Box 70"/>
          <p:cNvSpPr txBox="1">
            <a:spLocks noChangeArrowheads="1"/>
          </p:cNvSpPr>
          <p:nvPr/>
        </p:nvSpPr>
        <p:spPr bwMode="auto">
          <a:xfrm>
            <a:off x="1778000" y="-12700"/>
            <a:ext cx="1908175"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ea typeface="+mn-ea"/>
                <a:cs typeface="+mn-cs"/>
              </a:rPr>
              <a:t>1Movu 11:4-8</a:t>
            </a:r>
          </a:p>
        </p:txBody>
      </p:sp>
      <p:grpSp>
        <p:nvGrpSpPr>
          <p:cNvPr id="8" name="Group 148"/>
          <p:cNvGrpSpPr>
            <a:grpSpLocks/>
          </p:cNvGrpSpPr>
          <p:nvPr/>
        </p:nvGrpSpPr>
        <p:grpSpPr bwMode="auto">
          <a:xfrm>
            <a:off x="2005013" y="819150"/>
            <a:ext cx="6208712" cy="1246188"/>
            <a:chOff x="1263" y="516"/>
            <a:chExt cx="3911" cy="785"/>
          </a:xfrm>
        </p:grpSpPr>
        <p:sp>
          <p:nvSpPr>
            <p:cNvPr id="540740" name="AutoShape 68"/>
            <p:cNvSpPr>
              <a:spLocks noChangeArrowheads="1"/>
            </p:cNvSpPr>
            <p:nvPr/>
          </p:nvSpPr>
          <p:spPr bwMode="auto">
            <a:xfrm>
              <a:off x="1263" y="745"/>
              <a:ext cx="2832" cy="556"/>
            </a:xfrm>
            <a:prstGeom prst="roundRect">
              <a:avLst>
                <a:gd name="adj" fmla="val 16667"/>
              </a:avLst>
            </a:prstGeom>
            <a:noFill/>
            <a:ln w="38100">
              <a:solidFill>
                <a:srgbClr val="FFFF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540754" name="Text Box 82"/>
            <p:cNvSpPr txBox="1">
              <a:spLocks noChangeArrowheads="1"/>
            </p:cNvSpPr>
            <p:nvPr/>
          </p:nvSpPr>
          <p:spPr bwMode="auto">
            <a:xfrm>
              <a:off x="2647" y="516"/>
              <a:ext cx="2527" cy="327"/>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2800" b="1">
                  <a:solidFill>
                    <a:srgbClr val="FFFF00"/>
                  </a:solidFill>
                  <a:ea typeface="+mn-ea"/>
                  <a:cs typeface="+mn-cs"/>
                </a:rPr>
                <a:t> Mount Olive jipfoki</a:t>
              </a:r>
            </a:p>
          </p:txBody>
        </p:sp>
      </p:grpSp>
      <p:grpSp>
        <p:nvGrpSpPr>
          <p:cNvPr id="9" name="Group 94"/>
          <p:cNvGrpSpPr>
            <a:grpSpLocks/>
          </p:cNvGrpSpPr>
          <p:nvPr/>
        </p:nvGrpSpPr>
        <p:grpSpPr bwMode="auto">
          <a:xfrm>
            <a:off x="1493838" y="846138"/>
            <a:ext cx="1911350" cy="1452562"/>
            <a:chOff x="1960" y="1060"/>
            <a:chExt cx="1204" cy="915"/>
          </a:xfrm>
        </p:grpSpPr>
        <p:sp>
          <p:nvSpPr>
            <p:cNvPr id="540764" name="AutoShape 92"/>
            <p:cNvSpPr>
              <a:spLocks noChangeArrowheads="1"/>
            </p:cNvSpPr>
            <p:nvPr/>
          </p:nvSpPr>
          <p:spPr bwMode="auto">
            <a:xfrm rot="16245125">
              <a:off x="2625" y="1089"/>
              <a:ext cx="229" cy="848"/>
            </a:xfrm>
            <a:prstGeom prst="curvedLeftArrow">
              <a:avLst>
                <a:gd name="adj1" fmla="val 74061"/>
                <a:gd name="adj2" fmla="val 148122"/>
                <a:gd name="adj3" fmla="val 33333"/>
              </a:avLst>
            </a:prstGeom>
            <a:solidFill>
              <a:srgbClr val="F8131B"/>
            </a:solidFill>
            <a:ln w="1270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pic>
          <p:nvPicPr>
            <p:cNvPr id="540763" name="Picture 9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960" y="1060"/>
              <a:ext cx="403" cy="915"/>
            </a:xfrm>
            <a:prstGeom prst="rect">
              <a:avLst/>
            </a:prstGeom>
            <a:noFill/>
            <a:ln w="76200">
              <a:solidFill>
                <a:schemeClr val="accent2"/>
              </a:solidFill>
              <a:miter lim="800000"/>
              <a:headEnd/>
              <a:tailEnd/>
            </a:ln>
            <a:effectLst>
              <a:outerShdw blurRad="63500" dist="125724" dir="2700000" algn="ctr" rotWithShape="0">
                <a:schemeClr val="bg2">
                  <a:alpha val="74998"/>
                </a:schemeClr>
              </a:outerShdw>
            </a:effectLst>
          </p:spPr>
        </p:pic>
      </p:grpSp>
      <p:sp>
        <p:nvSpPr>
          <p:cNvPr id="81958" name="Text Box 135"/>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40817" name="Rectangle 145"/>
          <p:cNvSpPr>
            <a:spLocks noChangeArrowheads="1"/>
          </p:cNvSpPr>
          <p:nvPr/>
        </p:nvSpPr>
        <p:spPr bwMode="auto">
          <a:xfrm>
            <a:off x="8075613" y="6526213"/>
            <a:ext cx="339725" cy="268287"/>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38</a:t>
            </a:r>
          </a:p>
        </p:txBody>
      </p:sp>
      <p:sp>
        <p:nvSpPr>
          <p:cNvPr id="81960" name="Text Box 146"/>
          <p:cNvSpPr txBox="1">
            <a:spLocks noChangeArrowheads="1"/>
          </p:cNvSpPr>
          <p:nvPr/>
        </p:nvSpPr>
        <p:spPr bwMode="auto">
          <a:xfrm>
            <a:off x="8594725" y="6402388"/>
            <a:ext cx="323850" cy="411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1800" b="1">
                <a:solidFill>
                  <a:schemeClr val="tx1"/>
                </a:solidFill>
              </a:rPr>
              <a:t>4</a:t>
            </a:r>
            <a:endParaRPr lang="en-US" sz="2000">
              <a:solidFill>
                <a:srgbClr val="FFA27C"/>
              </a:solidFill>
              <a:latin typeface="B VAG Rounded Bold" charset="0"/>
            </a:endParaRPr>
          </a:p>
        </p:txBody>
      </p:sp>
      <p:sp>
        <p:nvSpPr>
          <p:cNvPr id="81961" name="Text Box 147"/>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b="1">
                <a:solidFill>
                  <a:schemeClr val="tx1"/>
                </a:solidFill>
                <a:latin typeface="Arial" charset="0"/>
              </a:rPr>
              <a:t>Handbook pg. 32-37</a:t>
            </a:r>
          </a:p>
        </p:txBody>
      </p:sp>
      <p:grpSp>
        <p:nvGrpSpPr>
          <p:cNvPr id="81962" name="Group 115"/>
          <p:cNvGrpSpPr>
            <a:grpSpLocks/>
          </p:cNvGrpSpPr>
          <p:nvPr/>
        </p:nvGrpSpPr>
        <p:grpSpPr bwMode="auto">
          <a:xfrm>
            <a:off x="7877175" y="4041775"/>
            <a:ext cx="1266825" cy="1843088"/>
            <a:chOff x="5051" y="2165"/>
            <a:chExt cx="618" cy="1161"/>
          </a:xfrm>
        </p:grpSpPr>
        <p:grpSp>
          <p:nvGrpSpPr>
            <p:cNvPr id="81968" name="Group 116"/>
            <p:cNvGrpSpPr>
              <a:grpSpLocks/>
            </p:cNvGrpSpPr>
            <p:nvPr/>
          </p:nvGrpSpPr>
          <p:grpSpPr bwMode="auto">
            <a:xfrm>
              <a:off x="5051" y="2165"/>
              <a:ext cx="618" cy="1161"/>
              <a:chOff x="5051" y="2165"/>
              <a:chExt cx="618" cy="1161"/>
            </a:xfrm>
          </p:grpSpPr>
          <p:sp>
            <p:nvSpPr>
              <p:cNvPr id="81970" name="Freeform 117"/>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81971" name="AutoShape 118"/>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81972" name="Rectangle 119"/>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81973" name="Line 120"/>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1974" name="Rectangle 121"/>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81975" name="Rectangle 122"/>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81976" name="Line 123"/>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1977" name="Line 124"/>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1978" name="Line 125"/>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1979" name="Line 126"/>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1980" name="Line 127"/>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1981" name="Line 128"/>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1982" name="Line 129"/>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1983" name="Line 130"/>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1984" name="Line 131"/>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1985" name="Line 132"/>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1986" name="Rectangle 133"/>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MOVUCHILU</a:t>
                </a:r>
              </a:p>
            </p:txBody>
          </p:sp>
        </p:grpSp>
        <p:sp>
          <p:nvSpPr>
            <p:cNvPr id="81969" name="Rectangle 134"/>
            <p:cNvSpPr>
              <a:spLocks noChangeArrowheads="1"/>
            </p:cNvSpPr>
            <p:nvPr/>
          </p:nvSpPr>
          <p:spPr bwMode="auto">
            <a:xfrm>
              <a:off x="5139" y="2267"/>
              <a:ext cx="302"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grpSp>
        <p:nvGrpSpPr>
          <p:cNvPr id="12" name="Group 153"/>
          <p:cNvGrpSpPr>
            <a:grpSpLocks/>
          </p:cNvGrpSpPr>
          <p:nvPr/>
        </p:nvGrpSpPr>
        <p:grpSpPr bwMode="auto">
          <a:xfrm>
            <a:off x="3292475" y="2174875"/>
            <a:ext cx="4699000" cy="1844675"/>
            <a:chOff x="2187" y="1167"/>
            <a:chExt cx="2904" cy="1178"/>
          </a:xfrm>
        </p:grpSpPr>
        <p:grpSp>
          <p:nvGrpSpPr>
            <p:cNvPr id="81964" name="Group 144"/>
            <p:cNvGrpSpPr>
              <a:grpSpLocks/>
            </p:cNvGrpSpPr>
            <p:nvPr/>
          </p:nvGrpSpPr>
          <p:grpSpPr bwMode="auto">
            <a:xfrm>
              <a:off x="2899" y="1167"/>
              <a:ext cx="2192" cy="1178"/>
              <a:chOff x="471" y="2694"/>
              <a:chExt cx="1518" cy="727"/>
            </a:xfrm>
          </p:grpSpPr>
          <p:sp>
            <p:nvSpPr>
              <p:cNvPr id="540810" name="AutoShape 138"/>
              <p:cNvSpPr>
                <a:spLocks noChangeArrowheads="1"/>
              </p:cNvSpPr>
              <p:nvPr/>
            </p:nvSpPr>
            <p:spPr bwMode="auto">
              <a:xfrm rot="5681612">
                <a:off x="779" y="2792"/>
                <a:ext cx="321" cy="937"/>
              </a:xfrm>
              <a:prstGeom prst="curvedLeftArrow">
                <a:avLst>
                  <a:gd name="adj1" fmla="val 58380"/>
                  <a:gd name="adj2" fmla="val 116760"/>
                  <a:gd name="adj3" fmla="val 33333"/>
                </a:avLst>
              </a:prstGeom>
              <a:solidFill>
                <a:srgbClr val="F8131B"/>
              </a:solidFill>
              <a:ln w="12700">
                <a:solidFill>
                  <a:schemeClr val="tx1"/>
                </a:solidFill>
                <a:miter lim="800000"/>
                <a:headEnd/>
                <a:tailEnd/>
              </a:ln>
              <a:effectLst>
                <a:outerShdw blurRad="63500" dist="99190" dir="2388334" algn="ctr" rotWithShape="0">
                  <a:schemeClr val="bg2">
                    <a:alpha val="74998"/>
                  </a:schemeClr>
                </a:outerShdw>
              </a:effectLst>
            </p:spPr>
            <p:txBody>
              <a:bodyPr wrap="none" anchor="ctr"/>
              <a:lstStyle/>
              <a:p>
                <a:pPr>
                  <a:defRPr/>
                </a:pPr>
                <a:endParaRPr lang="en-US">
                  <a:ea typeface="+mn-ea"/>
                  <a:cs typeface="+mn-cs"/>
                </a:endParaRPr>
              </a:p>
            </p:txBody>
          </p:sp>
          <p:pic>
            <p:nvPicPr>
              <p:cNvPr id="540815" name="Picture 143"/>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199" y="2694"/>
                <a:ext cx="790" cy="632"/>
              </a:xfrm>
              <a:prstGeom prst="rect">
                <a:avLst/>
              </a:prstGeom>
              <a:noFill/>
              <a:ln w="76200">
                <a:solidFill>
                  <a:schemeClr val="accent2"/>
                </a:solidFill>
                <a:miter lim="800000"/>
                <a:headEnd/>
                <a:tailEnd/>
              </a:ln>
              <a:effectLst>
                <a:outerShdw blurRad="63500" dist="99190" dir="2388334" algn="ctr" rotWithShape="0">
                  <a:schemeClr val="bg2">
                    <a:alpha val="74998"/>
                  </a:schemeClr>
                </a:outerShdw>
              </a:effectLst>
            </p:spPr>
          </p:pic>
        </p:grpSp>
        <p:sp>
          <p:nvSpPr>
            <p:cNvPr id="540824" name="Text Box 152"/>
            <p:cNvSpPr txBox="1">
              <a:spLocks noChangeArrowheads="1"/>
            </p:cNvSpPr>
            <p:nvPr/>
          </p:nvSpPr>
          <p:spPr bwMode="auto">
            <a:xfrm>
              <a:off x="2187" y="1784"/>
              <a:ext cx="2143" cy="33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800" b="1">
                  <a:solidFill>
                    <a:schemeClr val="tx1"/>
                  </a:solidFill>
                  <a:ea typeface="+mn-ea"/>
                  <a:cs typeface="+mn-cs"/>
                </a:rPr>
                <a:t> Temple Mount</a:t>
              </a:r>
            </a:p>
          </p:txBody>
        </p:sp>
      </p:gr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
                                  </p:stCondLst>
                                  <p:childTnLst>
                                    <p:set>
                                      <p:cBhvr>
                                        <p:cTn id="6" dur="1" fill="hold">
                                          <p:stCondLst>
                                            <p:cond delay="0"/>
                                          </p:stCondLst>
                                        </p:cTn>
                                        <p:tgtEl>
                                          <p:spTgt spid="540739"/>
                                        </p:tgtEl>
                                        <p:attrNameLst>
                                          <p:attrName>style.visibility</p:attrName>
                                        </p:attrNameLst>
                                      </p:cBhvr>
                                      <p:to>
                                        <p:strVal val="visible"/>
                                      </p:to>
                                    </p:set>
                                    <p:animEffect transition="in" filter="dissolve">
                                      <p:cBhvr>
                                        <p:cTn id="7" dur="500"/>
                                        <p:tgtEl>
                                          <p:spTgt spid="54073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ssolve">
                                      <p:cBhvr>
                                        <p:cTn id="12" dur="500"/>
                                        <p:tgtEl>
                                          <p:spTgt spid="1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540735"/>
                                        </p:tgtEl>
                                        <p:attrNameLst>
                                          <p:attrName>style.visibility</p:attrName>
                                        </p:attrNameLst>
                                      </p:cBhvr>
                                      <p:to>
                                        <p:strVal val="visible"/>
                                      </p:to>
                                    </p:set>
                                    <p:anim calcmode="lin" valueType="num">
                                      <p:cBhvr additive="base">
                                        <p:cTn id="27" dur="500" fill="hold"/>
                                        <p:tgtEl>
                                          <p:spTgt spid="540735"/>
                                        </p:tgtEl>
                                        <p:attrNameLst>
                                          <p:attrName>ppt_x</p:attrName>
                                        </p:attrNameLst>
                                      </p:cBhvr>
                                      <p:tavLst>
                                        <p:tav tm="0">
                                          <p:val>
                                            <p:strVal val="0-#ppt_w/2"/>
                                          </p:val>
                                        </p:tav>
                                        <p:tav tm="100000">
                                          <p:val>
                                            <p:strVal val="#ppt_x"/>
                                          </p:val>
                                        </p:tav>
                                      </p:tavLst>
                                    </p:anim>
                                    <p:anim calcmode="lin" valueType="num">
                                      <p:cBhvr additive="base">
                                        <p:cTn id="28" dur="500" fill="hold"/>
                                        <p:tgtEl>
                                          <p:spTgt spid="5407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735"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969" name="Group 113"/>
          <p:cNvGrpSpPr>
            <a:grpSpLocks/>
          </p:cNvGrpSpPr>
          <p:nvPr/>
        </p:nvGrpSpPr>
        <p:grpSpPr bwMode="auto">
          <a:xfrm>
            <a:off x="6083300" y="1136650"/>
            <a:ext cx="1289050" cy="1435100"/>
            <a:chOff x="1084" y="711"/>
            <a:chExt cx="2950" cy="2769"/>
          </a:xfrm>
        </p:grpSpPr>
        <p:grpSp>
          <p:nvGrpSpPr>
            <p:cNvPr id="84053" name="Group 114"/>
            <p:cNvGrpSpPr>
              <a:grpSpLocks/>
            </p:cNvGrpSpPr>
            <p:nvPr/>
          </p:nvGrpSpPr>
          <p:grpSpPr bwMode="auto">
            <a:xfrm>
              <a:off x="1084" y="711"/>
              <a:ext cx="2950" cy="2769"/>
              <a:chOff x="2707" y="548"/>
              <a:chExt cx="2950" cy="2769"/>
            </a:xfrm>
          </p:grpSpPr>
          <p:grpSp>
            <p:nvGrpSpPr>
              <p:cNvPr id="84059" name="Group 115"/>
              <p:cNvGrpSpPr>
                <a:grpSpLocks/>
              </p:cNvGrpSpPr>
              <p:nvPr/>
            </p:nvGrpSpPr>
            <p:grpSpPr bwMode="auto">
              <a:xfrm>
                <a:off x="3180" y="1046"/>
                <a:ext cx="2105" cy="1421"/>
                <a:chOff x="578" y="2316"/>
                <a:chExt cx="2105" cy="1421"/>
              </a:xfrm>
            </p:grpSpPr>
            <p:sp>
              <p:nvSpPr>
                <p:cNvPr id="84061" name="Freeform 116" descr="Cork"/>
                <p:cNvSpPr>
                  <a:spLocks/>
                </p:cNvSpPr>
                <p:nvPr/>
              </p:nvSpPr>
              <p:spPr bwMode="auto">
                <a:xfrm>
                  <a:off x="633" y="2316"/>
                  <a:ext cx="2050" cy="256"/>
                </a:xfrm>
                <a:custGeom>
                  <a:avLst/>
                  <a:gdLst>
                    <a:gd name="T0" fmla="*/ 999417295 w 592"/>
                    <a:gd name="T1" fmla="*/ 580990137 h 90"/>
                    <a:gd name="T2" fmla="*/ 2147483647 w 592"/>
                    <a:gd name="T3" fmla="*/ 284131635 h 90"/>
                    <a:gd name="T4" fmla="*/ 2147483647 w 592"/>
                    <a:gd name="T5" fmla="*/ 231474836 h 90"/>
                    <a:gd name="T6" fmla="*/ 2147483647 w 592"/>
                    <a:gd name="T7" fmla="*/ 206717673 h 90"/>
                    <a:gd name="T8" fmla="*/ 2147483647 w 592"/>
                    <a:gd name="T9" fmla="*/ 220234351 h 90"/>
                    <a:gd name="T10" fmla="*/ 2147483647 w 592"/>
                    <a:gd name="T11" fmla="*/ 258681225 h 90"/>
                    <a:gd name="T12" fmla="*/ 2147483647 w 592"/>
                    <a:gd name="T13" fmla="*/ 297660427 h 90"/>
                    <a:gd name="T14" fmla="*/ 2147483647 w 592"/>
                    <a:gd name="T15" fmla="*/ 336107332 h 90"/>
                    <a:gd name="T16" fmla="*/ 2147483647 w 592"/>
                    <a:gd name="T17" fmla="*/ 284131635 h 90"/>
                    <a:gd name="T18" fmla="*/ 2147483647 w 592"/>
                    <a:gd name="T19" fmla="*/ 104646244 h 90"/>
                    <a:gd name="T20" fmla="*/ 2147483647 w 592"/>
                    <a:gd name="T21" fmla="*/ 0 h 90"/>
                    <a:gd name="T22" fmla="*/ 2147483647 w 592"/>
                    <a:gd name="T23" fmla="*/ 13515554 h 90"/>
                    <a:gd name="T24" fmla="*/ 2147483647 w 592"/>
                    <a:gd name="T25" fmla="*/ 193016781 h 90"/>
                    <a:gd name="T26" fmla="*/ 2147483647 w 592"/>
                    <a:gd name="T27" fmla="*/ 231474836 h 90"/>
                    <a:gd name="T28" fmla="*/ 2147483647 w 592"/>
                    <a:gd name="T29" fmla="*/ 387702198 h 90"/>
                    <a:gd name="T30" fmla="*/ 2147483647 w 592"/>
                    <a:gd name="T31" fmla="*/ 42694305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84062" name="Freeform 117" descr="Cork"/>
                <p:cNvSpPr>
                  <a:spLocks/>
                </p:cNvSpPr>
                <p:nvPr/>
              </p:nvSpPr>
              <p:spPr bwMode="auto">
                <a:xfrm>
                  <a:off x="578" y="2506"/>
                  <a:ext cx="2074" cy="1231"/>
                </a:xfrm>
                <a:custGeom>
                  <a:avLst/>
                  <a:gdLst>
                    <a:gd name="T0" fmla="*/ 2147483647 w 599"/>
                    <a:gd name="T1" fmla="*/ 0 h 432"/>
                    <a:gd name="T2" fmla="*/ 2147483647 w 599"/>
                    <a:gd name="T3" fmla="*/ 39219871 h 432"/>
                    <a:gd name="T4" fmla="*/ 2147483647 w 599"/>
                    <a:gd name="T5" fmla="*/ 65365849 h 432"/>
                    <a:gd name="T6" fmla="*/ 2147483647 w 599"/>
                    <a:gd name="T7" fmla="*/ 158518953 h 432"/>
                    <a:gd name="T8" fmla="*/ 2147483647 w 599"/>
                    <a:gd name="T9" fmla="*/ 610224581 h 432"/>
                    <a:gd name="T10" fmla="*/ 2147483647 w 599"/>
                    <a:gd name="T11" fmla="*/ 1380265387 h 432"/>
                    <a:gd name="T12" fmla="*/ 2147483647 w 599"/>
                    <a:gd name="T13" fmla="*/ 1764092888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0947910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095510427 w 599"/>
                    <a:gd name="T43" fmla="*/ 2147483647 h 432"/>
                    <a:gd name="T44" fmla="*/ 852385591 w 599"/>
                    <a:gd name="T45" fmla="*/ 2147483647 h 432"/>
                    <a:gd name="T46" fmla="*/ 1356547980 w 599"/>
                    <a:gd name="T47" fmla="*/ 2147483647 h 432"/>
                    <a:gd name="T48" fmla="*/ 2095510427 w 599"/>
                    <a:gd name="T49" fmla="*/ 2147483647 h 432"/>
                    <a:gd name="T50" fmla="*/ 2147483647 w 599"/>
                    <a:gd name="T51" fmla="*/ 1738857544 h 432"/>
                    <a:gd name="T52" fmla="*/ 2147483647 w 599"/>
                    <a:gd name="T53" fmla="*/ 1247019673 h 432"/>
                    <a:gd name="T54" fmla="*/ 2147483647 w 599"/>
                    <a:gd name="T55" fmla="*/ 835419979 h 432"/>
                    <a:gd name="T56" fmla="*/ 2147483647 w 599"/>
                    <a:gd name="T57" fmla="*/ 544845407 h 432"/>
                    <a:gd name="T58" fmla="*/ 2147483647 w 599"/>
                    <a:gd name="T59" fmla="*/ 197734131 h 432"/>
                    <a:gd name="T60" fmla="*/ 2147483647 w 599"/>
                    <a:gd name="T61" fmla="*/ 93153078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pic>
            <p:nvPicPr>
              <p:cNvPr id="84060" name="Picture 118"/>
              <p:cNvPicPr>
                <a:picLocks noChangeArrowheads="1"/>
              </p:cNvPicPr>
              <p:nvPr/>
            </p:nvPicPr>
            <p:blipFill>
              <a:blip r:embed="rId4" cstate="screen">
                <a:lum bright="8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alpha val="0"/>
                      </a:srgbClr>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84054" name="Freeform 119"/>
            <p:cNvSpPr>
              <a:spLocks/>
            </p:cNvSpPr>
            <p:nvPr/>
          </p:nvSpPr>
          <p:spPr bwMode="auto">
            <a:xfrm>
              <a:off x="1616" y="2649"/>
              <a:ext cx="88" cy="277"/>
            </a:xfrm>
            <a:custGeom>
              <a:avLst/>
              <a:gdLst>
                <a:gd name="T0" fmla="*/ 122 w 85"/>
                <a:gd name="T1" fmla="*/ 19 h 318"/>
                <a:gd name="T2" fmla="*/ 106 w 85"/>
                <a:gd name="T3" fmla="*/ 9 h 318"/>
                <a:gd name="T4" fmla="*/ 80 w 85"/>
                <a:gd name="T5" fmla="*/ 5 h 318"/>
                <a:gd name="T6" fmla="*/ 92 w 85"/>
                <a:gd name="T7" fmla="*/ 9 h 318"/>
                <a:gd name="T8" fmla="*/ 106 w 85"/>
                <a:gd name="T9" fmla="*/ 3 h 318"/>
                <a:gd name="T10" fmla="*/ 63 w 85"/>
                <a:gd name="T11" fmla="*/ 3 h 318"/>
                <a:gd name="T12" fmla="*/ 63 w 85"/>
                <a:gd name="T13" fmla="*/ 5 h 318"/>
                <a:gd name="T14" fmla="*/ 80 w 85"/>
                <a:gd name="T15" fmla="*/ 24 h 318"/>
                <a:gd name="T16" fmla="*/ 47 w 85"/>
                <a:gd name="T17" fmla="*/ 20 h 318"/>
                <a:gd name="T18" fmla="*/ 63 w 85"/>
                <a:gd name="T19" fmla="*/ 16 h 318"/>
                <a:gd name="T20" fmla="*/ 80 w 85"/>
                <a:gd name="T21" fmla="*/ 20 h 318"/>
                <a:gd name="T22" fmla="*/ 63 w 85"/>
                <a:gd name="T23" fmla="*/ 13 h 318"/>
                <a:gd name="T24" fmla="*/ 80 w 85"/>
                <a:gd name="T25" fmla="*/ 19 h 318"/>
                <a:gd name="T26" fmla="*/ 63 w 85"/>
                <a:gd name="T27" fmla="*/ 15 h 318"/>
                <a:gd name="T28" fmla="*/ 80 w 85"/>
                <a:gd name="T29" fmla="*/ 18 h 318"/>
                <a:gd name="T30" fmla="*/ 92 w 85"/>
                <a:gd name="T31" fmla="*/ 21 h 318"/>
                <a:gd name="T32" fmla="*/ 122 w 85"/>
                <a:gd name="T33" fmla="*/ 25 h 318"/>
                <a:gd name="T34" fmla="*/ 134 w 85"/>
                <a:gd name="T35" fmla="*/ 29 h 318"/>
                <a:gd name="T36" fmla="*/ 122 w 85"/>
                <a:gd name="T37" fmla="*/ 35 h 318"/>
                <a:gd name="T38" fmla="*/ 106 w 85"/>
                <a:gd name="T39" fmla="*/ 33 h 318"/>
                <a:gd name="T40" fmla="*/ 92 w 85"/>
                <a:gd name="T41" fmla="*/ 39 h 318"/>
                <a:gd name="T42" fmla="*/ 63 w 85"/>
                <a:gd name="T43" fmla="*/ 37 h 318"/>
                <a:gd name="T44" fmla="*/ 47 w 85"/>
                <a:gd name="T45" fmla="*/ 25 h 318"/>
                <a:gd name="T46" fmla="*/ 37 w 85"/>
                <a:gd name="T47" fmla="*/ 31 h 318"/>
                <a:gd name="T48" fmla="*/ 5 w 85"/>
                <a:gd name="T49" fmla="*/ 26 h 318"/>
                <a:gd name="T50" fmla="*/ 63 w 85"/>
                <a:gd name="T51" fmla="*/ 18 h 318"/>
                <a:gd name="T52" fmla="*/ 106 w 85"/>
                <a:gd name="T53" fmla="*/ 21 h 318"/>
                <a:gd name="T54" fmla="*/ 122 w 85"/>
                <a:gd name="T55" fmla="*/ 28 h 318"/>
                <a:gd name="T56" fmla="*/ 106 w 85"/>
                <a:gd name="T57" fmla="*/ 24 h 318"/>
                <a:gd name="T58" fmla="*/ 106 w 85"/>
                <a:gd name="T59" fmla="*/ 3 h 318"/>
                <a:gd name="T60" fmla="*/ 80 w 85"/>
                <a:gd name="T61" fmla="*/ 4 h 318"/>
                <a:gd name="T62" fmla="*/ 37 w 85"/>
                <a:gd name="T63" fmla="*/ 5 h 318"/>
                <a:gd name="T64" fmla="*/ 63 w 85"/>
                <a:gd name="T65" fmla="*/ 12 h 318"/>
                <a:gd name="T66" fmla="*/ 92 w 85"/>
                <a:gd name="T67" fmla="*/ 17 h 318"/>
                <a:gd name="T68" fmla="*/ 122 w 85"/>
                <a:gd name="T69" fmla="*/ 19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84055" name="Freeform 120"/>
            <p:cNvSpPr>
              <a:spLocks/>
            </p:cNvSpPr>
            <p:nvPr/>
          </p:nvSpPr>
          <p:spPr bwMode="auto">
            <a:xfrm>
              <a:off x="1635" y="2647"/>
              <a:ext cx="109" cy="309"/>
            </a:xfrm>
            <a:custGeom>
              <a:avLst/>
              <a:gdLst>
                <a:gd name="T0" fmla="*/ 1 w 105"/>
                <a:gd name="T1" fmla="*/ 0 h 354"/>
                <a:gd name="T2" fmla="*/ 163 w 105"/>
                <a:gd name="T3" fmla="*/ 3 h 354"/>
                <a:gd name="T4" fmla="*/ 127 w 105"/>
                <a:gd name="T5" fmla="*/ 3 h 354"/>
                <a:gd name="T6" fmla="*/ 146 w 105"/>
                <a:gd name="T7" fmla="*/ 8 h 354"/>
                <a:gd name="T8" fmla="*/ 146 w 105"/>
                <a:gd name="T9" fmla="*/ 19 h 354"/>
                <a:gd name="T10" fmla="*/ 170 w 105"/>
                <a:gd name="T11" fmla="*/ 22 h 354"/>
                <a:gd name="T12" fmla="*/ 170 w 105"/>
                <a:gd name="T13" fmla="*/ 31 h 354"/>
                <a:gd name="T14" fmla="*/ 146 w 105"/>
                <a:gd name="T15" fmla="*/ 44 h 354"/>
                <a:gd name="T16" fmla="*/ 120 w 105"/>
                <a:gd name="T17" fmla="*/ 46 h 354"/>
                <a:gd name="T18" fmla="*/ 29 w 105"/>
                <a:gd name="T19" fmla="*/ 41 h 354"/>
                <a:gd name="T20" fmla="*/ 12 w 105"/>
                <a:gd name="T21" fmla="*/ 37 h 354"/>
                <a:gd name="T22" fmla="*/ 29 w 105"/>
                <a:gd name="T23" fmla="*/ 32 h 354"/>
                <a:gd name="T24" fmla="*/ 9 w 105"/>
                <a:gd name="T25" fmla="*/ 13 h 354"/>
                <a:gd name="T26" fmla="*/ 35 w 105"/>
                <a:gd name="T27" fmla="*/ 6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84056" name="Freeform 121"/>
            <p:cNvSpPr>
              <a:spLocks/>
            </p:cNvSpPr>
            <p:nvPr/>
          </p:nvSpPr>
          <p:spPr bwMode="auto">
            <a:xfrm>
              <a:off x="3008" y="2583"/>
              <a:ext cx="155" cy="328"/>
            </a:xfrm>
            <a:custGeom>
              <a:avLst/>
              <a:gdLst>
                <a:gd name="T0" fmla="*/ 254 w 149"/>
                <a:gd name="T1" fmla="*/ 3 h 376"/>
                <a:gd name="T2" fmla="*/ 241 w 149"/>
                <a:gd name="T3" fmla="*/ 13 h 376"/>
                <a:gd name="T4" fmla="*/ 225 w 149"/>
                <a:gd name="T5" fmla="*/ 17 h 376"/>
                <a:gd name="T6" fmla="*/ 221 w 149"/>
                <a:gd name="T7" fmla="*/ 18 h 376"/>
                <a:gd name="T8" fmla="*/ 188 w 149"/>
                <a:gd name="T9" fmla="*/ 31 h 376"/>
                <a:gd name="T10" fmla="*/ 149 w 149"/>
                <a:gd name="T11" fmla="*/ 40 h 376"/>
                <a:gd name="T12" fmla="*/ 120 w 149"/>
                <a:gd name="T13" fmla="*/ 46 h 376"/>
                <a:gd name="T14" fmla="*/ 100 w 149"/>
                <a:gd name="T15" fmla="*/ 46 h 376"/>
                <a:gd name="T16" fmla="*/ 33 w 149"/>
                <a:gd name="T17" fmla="*/ 48 h 376"/>
                <a:gd name="T18" fmla="*/ 2 w 149"/>
                <a:gd name="T19" fmla="*/ 44 h 376"/>
                <a:gd name="T20" fmla="*/ 5 w 149"/>
                <a:gd name="T21" fmla="*/ 40 h 376"/>
                <a:gd name="T22" fmla="*/ 8 w 149"/>
                <a:gd name="T23" fmla="*/ 29 h 376"/>
                <a:gd name="T24" fmla="*/ 36 w 149"/>
                <a:gd name="T25" fmla="*/ 25 h 376"/>
                <a:gd name="T26" fmla="*/ 60 w 149"/>
                <a:gd name="T27" fmla="*/ 14 h 376"/>
                <a:gd name="T28" fmla="*/ 76 w 149"/>
                <a:gd name="T29" fmla="*/ 10 h 376"/>
                <a:gd name="T30" fmla="*/ 144 w 149"/>
                <a:gd name="T31" fmla="*/ 3 h 376"/>
                <a:gd name="T32" fmla="*/ 221 w 149"/>
                <a:gd name="T33" fmla="*/ 3 h 376"/>
                <a:gd name="T34" fmla="*/ 25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84057" name="Freeform 122"/>
            <p:cNvSpPr>
              <a:spLocks/>
            </p:cNvSpPr>
            <p:nvPr/>
          </p:nvSpPr>
          <p:spPr bwMode="auto">
            <a:xfrm>
              <a:off x="1714" y="1020"/>
              <a:ext cx="99" cy="440"/>
            </a:xfrm>
            <a:custGeom>
              <a:avLst/>
              <a:gdLst>
                <a:gd name="T0" fmla="*/ 41 w 96"/>
                <a:gd name="T1" fmla="*/ 63 h 504"/>
                <a:gd name="T2" fmla="*/ 96 w 96"/>
                <a:gd name="T3" fmla="*/ 65 h 504"/>
                <a:gd name="T4" fmla="*/ 113 w 96"/>
                <a:gd name="T5" fmla="*/ 59 h 504"/>
                <a:gd name="T6" fmla="*/ 113 w 96"/>
                <a:gd name="T7" fmla="*/ 42 h 504"/>
                <a:gd name="T8" fmla="*/ 140 w 96"/>
                <a:gd name="T9" fmla="*/ 28 h 504"/>
                <a:gd name="T10" fmla="*/ 151 w 96"/>
                <a:gd name="T11" fmla="*/ 23 h 504"/>
                <a:gd name="T12" fmla="*/ 140 w 96"/>
                <a:gd name="T13" fmla="*/ 7 h 504"/>
                <a:gd name="T14" fmla="*/ 122 w 96"/>
                <a:gd name="T15" fmla="*/ 3 h 504"/>
                <a:gd name="T16" fmla="*/ 44 w 96"/>
                <a:gd name="T17" fmla="*/ 3 h 504"/>
                <a:gd name="T18" fmla="*/ 41 w 96"/>
                <a:gd name="T19" fmla="*/ 16 h 504"/>
                <a:gd name="T20" fmla="*/ 47 w 96"/>
                <a:gd name="T21" fmla="*/ 47 h 504"/>
                <a:gd name="T22" fmla="*/ 62 w 96"/>
                <a:gd name="T23" fmla="*/ 53 h 504"/>
                <a:gd name="T24" fmla="*/ 39 w 96"/>
                <a:gd name="T25" fmla="*/ 62 h 504"/>
                <a:gd name="T26" fmla="*/ 41 w 96"/>
                <a:gd name="T27" fmla="*/ 6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84058" name="Freeform 123"/>
            <p:cNvSpPr>
              <a:spLocks/>
            </p:cNvSpPr>
            <p:nvPr/>
          </p:nvSpPr>
          <p:spPr bwMode="auto">
            <a:xfrm>
              <a:off x="3431" y="1007"/>
              <a:ext cx="156" cy="358"/>
            </a:xfrm>
            <a:custGeom>
              <a:avLst/>
              <a:gdLst>
                <a:gd name="T0" fmla="*/ 5 w 150"/>
                <a:gd name="T1" fmla="*/ 50 h 410"/>
                <a:gd name="T2" fmla="*/ 73 w 150"/>
                <a:gd name="T3" fmla="*/ 54 h 410"/>
                <a:gd name="T4" fmla="*/ 144 w 150"/>
                <a:gd name="T5" fmla="*/ 52 h 410"/>
                <a:gd name="T6" fmla="*/ 168 w 150"/>
                <a:gd name="T7" fmla="*/ 47 h 410"/>
                <a:gd name="T8" fmla="*/ 207 w 150"/>
                <a:gd name="T9" fmla="*/ 36 h 410"/>
                <a:gd name="T10" fmla="*/ 231 w 150"/>
                <a:gd name="T11" fmla="*/ 29 h 410"/>
                <a:gd name="T12" fmla="*/ 244 w 150"/>
                <a:gd name="T13" fmla="*/ 25 h 410"/>
                <a:gd name="T14" fmla="*/ 250 w 150"/>
                <a:gd name="T15" fmla="*/ 15 h 410"/>
                <a:gd name="T16" fmla="*/ 260 w 150"/>
                <a:gd name="T17" fmla="*/ 13 h 410"/>
                <a:gd name="T18" fmla="*/ 263 w 150"/>
                <a:gd name="T19" fmla="*/ 6 h 410"/>
                <a:gd name="T20" fmla="*/ 234 w 150"/>
                <a:gd name="T21" fmla="*/ 0 h 410"/>
                <a:gd name="T22" fmla="*/ 168 w 150"/>
                <a:gd name="T23" fmla="*/ 3 h 410"/>
                <a:gd name="T24" fmla="*/ 138 w 150"/>
                <a:gd name="T25" fmla="*/ 7 h 410"/>
                <a:gd name="T26" fmla="*/ 119 w 150"/>
                <a:gd name="T27" fmla="*/ 18 h 410"/>
                <a:gd name="T28" fmla="*/ 104 w 150"/>
                <a:gd name="T29" fmla="*/ 21 h 410"/>
                <a:gd name="T30" fmla="*/ 76 w 150"/>
                <a:gd name="T31" fmla="*/ 29 h 410"/>
                <a:gd name="T32" fmla="*/ 73 w 150"/>
                <a:gd name="T33" fmla="*/ 30 h 410"/>
                <a:gd name="T34" fmla="*/ 60 w 150"/>
                <a:gd name="T35" fmla="*/ 30 h 410"/>
                <a:gd name="T36" fmla="*/ 56 w 150"/>
                <a:gd name="T37" fmla="*/ 33 h 410"/>
                <a:gd name="T38" fmla="*/ 50 w 150"/>
                <a:gd name="T39" fmla="*/ 34 h 410"/>
                <a:gd name="T40" fmla="*/ 31 w 150"/>
                <a:gd name="T41" fmla="*/ 45 h 410"/>
                <a:gd name="T42" fmla="*/ 10 w 150"/>
                <a:gd name="T43" fmla="*/ 50 h 410"/>
                <a:gd name="T44" fmla="*/ 2 w 150"/>
                <a:gd name="T45" fmla="*/ 51 h 410"/>
                <a:gd name="T46" fmla="*/ 5 w 150"/>
                <a:gd name="T47" fmla="*/ 50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grpSp>
        <p:nvGrpSpPr>
          <p:cNvPr id="83970" name="Group 113"/>
          <p:cNvGrpSpPr>
            <a:grpSpLocks/>
          </p:cNvGrpSpPr>
          <p:nvPr/>
        </p:nvGrpSpPr>
        <p:grpSpPr bwMode="auto">
          <a:xfrm>
            <a:off x="6083300" y="3154363"/>
            <a:ext cx="1289050" cy="1435100"/>
            <a:chOff x="1084" y="711"/>
            <a:chExt cx="2950" cy="2769"/>
          </a:xfrm>
        </p:grpSpPr>
        <p:grpSp>
          <p:nvGrpSpPr>
            <p:cNvPr id="84043" name="Group 114"/>
            <p:cNvGrpSpPr>
              <a:grpSpLocks/>
            </p:cNvGrpSpPr>
            <p:nvPr/>
          </p:nvGrpSpPr>
          <p:grpSpPr bwMode="auto">
            <a:xfrm>
              <a:off x="1084" y="711"/>
              <a:ext cx="2950" cy="2769"/>
              <a:chOff x="2707" y="548"/>
              <a:chExt cx="2950" cy="2769"/>
            </a:xfrm>
          </p:grpSpPr>
          <p:grpSp>
            <p:nvGrpSpPr>
              <p:cNvPr id="84049" name="Group 115"/>
              <p:cNvGrpSpPr>
                <a:grpSpLocks/>
              </p:cNvGrpSpPr>
              <p:nvPr/>
            </p:nvGrpSpPr>
            <p:grpSpPr bwMode="auto">
              <a:xfrm>
                <a:off x="3180" y="1046"/>
                <a:ext cx="2105" cy="1421"/>
                <a:chOff x="578" y="2316"/>
                <a:chExt cx="2105" cy="1421"/>
              </a:xfrm>
            </p:grpSpPr>
            <p:sp>
              <p:nvSpPr>
                <p:cNvPr id="84051" name="Freeform 116" descr="Cork"/>
                <p:cNvSpPr>
                  <a:spLocks/>
                </p:cNvSpPr>
                <p:nvPr/>
              </p:nvSpPr>
              <p:spPr bwMode="auto">
                <a:xfrm>
                  <a:off x="633" y="2316"/>
                  <a:ext cx="2050" cy="256"/>
                </a:xfrm>
                <a:custGeom>
                  <a:avLst/>
                  <a:gdLst>
                    <a:gd name="T0" fmla="*/ 999417295 w 592"/>
                    <a:gd name="T1" fmla="*/ 580990137 h 90"/>
                    <a:gd name="T2" fmla="*/ 2147483647 w 592"/>
                    <a:gd name="T3" fmla="*/ 284131635 h 90"/>
                    <a:gd name="T4" fmla="*/ 2147483647 w 592"/>
                    <a:gd name="T5" fmla="*/ 231474836 h 90"/>
                    <a:gd name="T6" fmla="*/ 2147483647 w 592"/>
                    <a:gd name="T7" fmla="*/ 206717673 h 90"/>
                    <a:gd name="T8" fmla="*/ 2147483647 w 592"/>
                    <a:gd name="T9" fmla="*/ 220234351 h 90"/>
                    <a:gd name="T10" fmla="*/ 2147483647 w 592"/>
                    <a:gd name="T11" fmla="*/ 258681225 h 90"/>
                    <a:gd name="T12" fmla="*/ 2147483647 w 592"/>
                    <a:gd name="T13" fmla="*/ 297660427 h 90"/>
                    <a:gd name="T14" fmla="*/ 2147483647 w 592"/>
                    <a:gd name="T15" fmla="*/ 336107332 h 90"/>
                    <a:gd name="T16" fmla="*/ 2147483647 w 592"/>
                    <a:gd name="T17" fmla="*/ 284131635 h 90"/>
                    <a:gd name="T18" fmla="*/ 2147483647 w 592"/>
                    <a:gd name="T19" fmla="*/ 104646244 h 90"/>
                    <a:gd name="T20" fmla="*/ 2147483647 w 592"/>
                    <a:gd name="T21" fmla="*/ 0 h 90"/>
                    <a:gd name="T22" fmla="*/ 2147483647 w 592"/>
                    <a:gd name="T23" fmla="*/ 13515554 h 90"/>
                    <a:gd name="T24" fmla="*/ 2147483647 w 592"/>
                    <a:gd name="T25" fmla="*/ 193016781 h 90"/>
                    <a:gd name="T26" fmla="*/ 2147483647 w 592"/>
                    <a:gd name="T27" fmla="*/ 231474836 h 90"/>
                    <a:gd name="T28" fmla="*/ 2147483647 w 592"/>
                    <a:gd name="T29" fmla="*/ 387702198 h 90"/>
                    <a:gd name="T30" fmla="*/ 2147483647 w 592"/>
                    <a:gd name="T31" fmla="*/ 42694305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84052" name="Freeform 117" descr="Cork"/>
                <p:cNvSpPr>
                  <a:spLocks/>
                </p:cNvSpPr>
                <p:nvPr/>
              </p:nvSpPr>
              <p:spPr bwMode="auto">
                <a:xfrm>
                  <a:off x="578" y="2506"/>
                  <a:ext cx="2074" cy="1231"/>
                </a:xfrm>
                <a:custGeom>
                  <a:avLst/>
                  <a:gdLst>
                    <a:gd name="T0" fmla="*/ 2147483647 w 599"/>
                    <a:gd name="T1" fmla="*/ 0 h 432"/>
                    <a:gd name="T2" fmla="*/ 2147483647 w 599"/>
                    <a:gd name="T3" fmla="*/ 39219871 h 432"/>
                    <a:gd name="T4" fmla="*/ 2147483647 w 599"/>
                    <a:gd name="T5" fmla="*/ 65365849 h 432"/>
                    <a:gd name="T6" fmla="*/ 2147483647 w 599"/>
                    <a:gd name="T7" fmla="*/ 158518953 h 432"/>
                    <a:gd name="T8" fmla="*/ 2147483647 w 599"/>
                    <a:gd name="T9" fmla="*/ 610224581 h 432"/>
                    <a:gd name="T10" fmla="*/ 2147483647 w 599"/>
                    <a:gd name="T11" fmla="*/ 1380265387 h 432"/>
                    <a:gd name="T12" fmla="*/ 2147483647 w 599"/>
                    <a:gd name="T13" fmla="*/ 1764092888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0947910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095510427 w 599"/>
                    <a:gd name="T43" fmla="*/ 2147483647 h 432"/>
                    <a:gd name="T44" fmla="*/ 852385591 w 599"/>
                    <a:gd name="T45" fmla="*/ 2147483647 h 432"/>
                    <a:gd name="T46" fmla="*/ 1356547980 w 599"/>
                    <a:gd name="T47" fmla="*/ 2147483647 h 432"/>
                    <a:gd name="T48" fmla="*/ 2095510427 w 599"/>
                    <a:gd name="T49" fmla="*/ 2147483647 h 432"/>
                    <a:gd name="T50" fmla="*/ 2147483647 w 599"/>
                    <a:gd name="T51" fmla="*/ 1738857544 h 432"/>
                    <a:gd name="T52" fmla="*/ 2147483647 w 599"/>
                    <a:gd name="T53" fmla="*/ 1247019673 h 432"/>
                    <a:gd name="T54" fmla="*/ 2147483647 w 599"/>
                    <a:gd name="T55" fmla="*/ 835419979 h 432"/>
                    <a:gd name="T56" fmla="*/ 2147483647 w 599"/>
                    <a:gd name="T57" fmla="*/ 544845407 h 432"/>
                    <a:gd name="T58" fmla="*/ 2147483647 w 599"/>
                    <a:gd name="T59" fmla="*/ 197734131 h 432"/>
                    <a:gd name="T60" fmla="*/ 2147483647 w 599"/>
                    <a:gd name="T61" fmla="*/ 93153078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pic>
            <p:nvPicPr>
              <p:cNvPr id="84050" name="Picture 118"/>
              <p:cNvPicPr>
                <a:picLocks noChangeArrowheads="1"/>
              </p:cNvPicPr>
              <p:nvPr/>
            </p:nvPicPr>
            <p:blipFill>
              <a:blip r:embed="rId4" cstate="screen">
                <a:lum bright="8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alpha val="0"/>
                      </a:srgbClr>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84044" name="Freeform 119"/>
            <p:cNvSpPr>
              <a:spLocks/>
            </p:cNvSpPr>
            <p:nvPr/>
          </p:nvSpPr>
          <p:spPr bwMode="auto">
            <a:xfrm>
              <a:off x="1616" y="2649"/>
              <a:ext cx="88" cy="277"/>
            </a:xfrm>
            <a:custGeom>
              <a:avLst/>
              <a:gdLst>
                <a:gd name="T0" fmla="*/ 122 w 85"/>
                <a:gd name="T1" fmla="*/ 19 h 318"/>
                <a:gd name="T2" fmla="*/ 106 w 85"/>
                <a:gd name="T3" fmla="*/ 9 h 318"/>
                <a:gd name="T4" fmla="*/ 80 w 85"/>
                <a:gd name="T5" fmla="*/ 5 h 318"/>
                <a:gd name="T6" fmla="*/ 92 w 85"/>
                <a:gd name="T7" fmla="*/ 9 h 318"/>
                <a:gd name="T8" fmla="*/ 106 w 85"/>
                <a:gd name="T9" fmla="*/ 3 h 318"/>
                <a:gd name="T10" fmla="*/ 63 w 85"/>
                <a:gd name="T11" fmla="*/ 3 h 318"/>
                <a:gd name="T12" fmla="*/ 63 w 85"/>
                <a:gd name="T13" fmla="*/ 5 h 318"/>
                <a:gd name="T14" fmla="*/ 80 w 85"/>
                <a:gd name="T15" fmla="*/ 24 h 318"/>
                <a:gd name="T16" fmla="*/ 47 w 85"/>
                <a:gd name="T17" fmla="*/ 20 h 318"/>
                <a:gd name="T18" fmla="*/ 63 w 85"/>
                <a:gd name="T19" fmla="*/ 16 h 318"/>
                <a:gd name="T20" fmla="*/ 80 w 85"/>
                <a:gd name="T21" fmla="*/ 20 h 318"/>
                <a:gd name="T22" fmla="*/ 63 w 85"/>
                <a:gd name="T23" fmla="*/ 13 h 318"/>
                <a:gd name="T24" fmla="*/ 80 w 85"/>
                <a:gd name="T25" fmla="*/ 19 h 318"/>
                <a:gd name="T26" fmla="*/ 63 w 85"/>
                <a:gd name="T27" fmla="*/ 15 h 318"/>
                <a:gd name="T28" fmla="*/ 80 w 85"/>
                <a:gd name="T29" fmla="*/ 18 h 318"/>
                <a:gd name="T30" fmla="*/ 92 w 85"/>
                <a:gd name="T31" fmla="*/ 21 h 318"/>
                <a:gd name="T32" fmla="*/ 122 w 85"/>
                <a:gd name="T33" fmla="*/ 25 h 318"/>
                <a:gd name="T34" fmla="*/ 134 w 85"/>
                <a:gd name="T35" fmla="*/ 29 h 318"/>
                <a:gd name="T36" fmla="*/ 122 w 85"/>
                <a:gd name="T37" fmla="*/ 35 h 318"/>
                <a:gd name="T38" fmla="*/ 106 w 85"/>
                <a:gd name="T39" fmla="*/ 33 h 318"/>
                <a:gd name="T40" fmla="*/ 92 w 85"/>
                <a:gd name="T41" fmla="*/ 39 h 318"/>
                <a:gd name="T42" fmla="*/ 63 w 85"/>
                <a:gd name="T43" fmla="*/ 37 h 318"/>
                <a:gd name="T44" fmla="*/ 47 w 85"/>
                <a:gd name="T45" fmla="*/ 25 h 318"/>
                <a:gd name="T46" fmla="*/ 37 w 85"/>
                <a:gd name="T47" fmla="*/ 31 h 318"/>
                <a:gd name="T48" fmla="*/ 5 w 85"/>
                <a:gd name="T49" fmla="*/ 26 h 318"/>
                <a:gd name="T50" fmla="*/ 63 w 85"/>
                <a:gd name="T51" fmla="*/ 18 h 318"/>
                <a:gd name="T52" fmla="*/ 106 w 85"/>
                <a:gd name="T53" fmla="*/ 21 h 318"/>
                <a:gd name="T54" fmla="*/ 122 w 85"/>
                <a:gd name="T55" fmla="*/ 28 h 318"/>
                <a:gd name="T56" fmla="*/ 106 w 85"/>
                <a:gd name="T57" fmla="*/ 24 h 318"/>
                <a:gd name="T58" fmla="*/ 106 w 85"/>
                <a:gd name="T59" fmla="*/ 3 h 318"/>
                <a:gd name="T60" fmla="*/ 80 w 85"/>
                <a:gd name="T61" fmla="*/ 4 h 318"/>
                <a:gd name="T62" fmla="*/ 37 w 85"/>
                <a:gd name="T63" fmla="*/ 5 h 318"/>
                <a:gd name="T64" fmla="*/ 63 w 85"/>
                <a:gd name="T65" fmla="*/ 12 h 318"/>
                <a:gd name="T66" fmla="*/ 92 w 85"/>
                <a:gd name="T67" fmla="*/ 17 h 318"/>
                <a:gd name="T68" fmla="*/ 122 w 85"/>
                <a:gd name="T69" fmla="*/ 19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84045" name="Freeform 120"/>
            <p:cNvSpPr>
              <a:spLocks/>
            </p:cNvSpPr>
            <p:nvPr/>
          </p:nvSpPr>
          <p:spPr bwMode="auto">
            <a:xfrm>
              <a:off x="1635" y="2647"/>
              <a:ext cx="109" cy="309"/>
            </a:xfrm>
            <a:custGeom>
              <a:avLst/>
              <a:gdLst>
                <a:gd name="T0" fmla="*/ 1 w 105"/>
                <a:gd name="T1" fmla="*/ 0 h 354"/>
                <a:gd name="T2" fmla="*/ 163 w 105"/>
                <a:gd name="T3" fmla="*/ 3 h 354"/>
                <a:gd name="T4" fmla="*/ 127 w 105"/>
                <a:gd name="T5" fmla="*/ 3 h 354"/>
                <a:gd name="T6" fmla="*/ 146 w 105"/>
                <a:gd name="T7" fmla="*/ 8 h 354"/>
                <a:gd name="T8" fmla="*/ 146 w 105"/>
                <a:gd name="T9" fmla="*/ 19 h 354"/>
                <a:gd name="T10" fmla="*/ 170 w 105"/>
                <a:gd name="T11" fmla="*/ 22 h 354"/>
                <a:gd name="T12" fmla="*/ 170 w 105"/>
                <a:gd name="T13" fmla="*/ 31 h 354"/>
                <a:gd name="T14" fmla="*/ 146 w 105"/>
                <a:gd name="T15" fmla="*/ 44 h 354"/>
                <a:gd name="T16" fmla="*/ 120 w 105"/>
                <a:gd name="T17" fmla="*/ 46 h 354"/>
                <a:gd name="T18" fmla="*/ 29 w 105"/>
                <a:gd name="T19" fmla="*/ 41 h 354"/>
                <a:gd name="T20" fmla="*/ 12 w 105"/>
                <a:gd name="T21" fmla="*/ 37 h 354"/>
                <a:gd name="T22" fmla="*/ 29 w 105"/>
                <a:gd name="T23" fmla="*/ 32 h 354"/>
                <a:gd name="T24" fmla="*/ 9 w 105"/>
                <a:gd name="T25" fmla="*/ 13 h 354"/>
                <a:gd name="T26" fmla="*/ 35 w 105"/>
                <a:gd name="T27" fmla="*/ 6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84046" name="Freeform 121"/>
            <p:cNvSpPr>
              <a:spLocks/>
            </p:cNvSpPr>
            <p:nvPr/>
          </p:nvSpPr>
          <p:spPr bwMode="auto">
            <a:xfrm>
              <a:off x="3008" y="2583"/>
              <a:ext cx="155" cy="328"/>
            </a:xfrm>
            <a:custGeom>
              <a:avLst/>
              <a:gdLst>
                <a:gd name="T0" fmla="*/ 254 w 149"/>
                <a:gd name="T1" fmla="*/ 3 h 376"/>
                <a:gd name="T2" fmla="*/ 241 w 149"/>
                <a:gd name="T3" fmla="*/ 13 h 376"/>
                <a:gd name="T4" fmla="*/ 225 w 149"/>
                <a:gd name="T5" fmla="*/ 17 h 376"/>
                <a:gd name="T6" fmla="*/ 221 w 149"/>
                <a:gd name="T7" fmla="*/ 18 h 376"/>
                <a:gd name="T8" fmla="*/ 188 w 149"/>
                <a:gd name="T9" fmla="*/ 31 h 376"/>
                <a:gd name="T10" fmla="*/ 149 w 149"/>
                <a:gd name="T11" fmla="*/ 40 h 376"/>
                <a:gd name="T12" fmla="*/ 120 w 149"/>
                <a:gd name="T13" fmla="*/ 46 h 376"/>
                <a:gd name="T14" fmla="*/ 100 w 149"/>
                <a:gd name="T15" fmla="*/ 46 h 376"/>
                <a:gd name="T16" fmla="*/ 33 w 149"/>
                <a:gd name="T17" fmla="*/ 48 h 376"/>
                <a:gd name="T18" fmla="*/ 2 w 149"/>
                <a:gd name="T19" fmla="*/ 44 h 376"/>
                <a:gd name="T20" fmla="*/ 5 w 149"/>
                <a:gd name="T21" fmla="*/ 40 h 376"/>
                <a:gd name="T22" fmla="*/ 8 w 149"/>
                <a:gd name="T23" fmla="*/ 29 h 376"/>
                <a:gd name="T24" fmla="*/ 36 w 149"/>
                <a:gd name="T25" fmla="*/ 25 h 376"/>
                <a:gd name="T26" fmla="*/ 60 w 149"/>
                <a:gd name="T27" fmla="*/ 14 h 376"/>
                <a:gd name="T28" fmla="*/ 76 w 149"/>
                <a:gd name="T29" fmla="*/ 10 h 376"/>
                <a:gd name="T30" fmla="*/ 144 w 149"/>
                <a:gd name="T31" fmla="*/ 3 h 376"/>
                <a:gd name="T32" fmla="*/ 221 w 149"/>
                <a:gd name="T33" fmla="*/ 3 h 376"/>
                <a:gd name="T34" fmla="*/ 25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84047" name="Freeform 122"/>
            <p:cNvSpPr>
              <a:spLocks/>
            </p:cNvSpPr>
            <p:nvPr/>
          </p:nvSpPr>
          <p:spPr bwMode="auto">
            <a:xfrm>
              <a:off x="1714" y="1020"/>
              <a:ext cx="99" cy="440"/>
            </a:xfrm>
            <a:custGeom>
              <a:avLst/>
              <a:gdLst>
                <a:gd name="T0" fmla="*/ 41 w 96"/>
                <a:gd name="T1" fmla="*/ 63 h 504"/>
                <a:gd name="T2" fmla="*/ 96 w 96"/>
                <a:gd name="T3" fmla="*/ 65 h 504"/>
                <a:gd name="T4" fmla="*/ 113 w 96"/>
                <a:gd name="T5" fmla="*/ 59 h 504"/>
                <a:gd name="T6" fmla="*/ 113 w 96"/>
                <a:gd name="T7" fmla="*/ 42 h 504"/>
                <a:gd name="T8" fmla="*/ 140 w 96"/>
                <a:gd name="T9" fmla="*/ 28 h 504"/>
                <a:gd name="T10" fmla="*/ 151 w 96"/>
                <a:gd name="T11" fmla="*/ 23 h 504"/>
                <a:gd name="T12" fmla="*/ 140 w 96"/>
                <a:gd name="T13" fmla="*/ 7 h 504"/>
                <a:gd name="T14" fmla="*/ 122 w 96"/>
                <a:gd name="T15" fmla="*/ 3 h 504"/>
                <a:gd name="T16" fmla="*/ 44 w 96"/>
                <a:gd name="T17" fmla="*/ 3 h 504"/>
                <a:gd name="T18" fmla="*/ 41 w 96"/>
                <a:gd name="T19" fmla="*/ 16 h 504"/>
                <a:gd name="T20" fmla="*/ 47 w 96"/>
                <a:gd name="T21" fmla="*/ 47 h 504"/>
                <a:gd name="T22" fmla="*/ 62 w 96"/>
                <a:gd name="T23" fmla="*/ 53 h 504"/>
                <a:gd name="T24" fmla="*/ 39 w 96"/>
                <a:gd name="T25" fmla="*/ 62 h 504"/>
                <a:gd name="T26" fmla="*/ 41 w 96"/>
                <a:gd name="T27" fmla="*/ 6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84048" name="Freeform 123"/>
            <p:cNvSpPr>
              <a:spLocks/>
            </p:cNvSpPr>
            <p:nvPr/>
          </p:nvSpPr>
          <p:spPr bwMode="auto">
            <a:xfrm>
              <a:off x="3431" y="1007"/>
              <a:ext cx="156" cy="358"/>
            </a:xfrm>
            <a:custGeom>
              <a:avLst/>
              <a:gdLst>
                <a:gd name="T0" fmla="*/ 5 w 150"/>
                <a:gd name="T1" fmla="*/ 50 h 410"/>
                <a:gd name="T2" fmla="*/ 73 w 150"/>
                <a:gd name="T3" fmla="*/ 54 h 410"/>
                <a:gd name="T4" fmla="*/ 144 w 150"/>
                <a:gd name="T5" fmla="*/ 52 h 410"/>
                <a:gd name="T6" fmla="*/ 168 w 150"/>
                <a:gd name="T7" fmla="*/ 47 h 410"/>
                <a:gd name="T8" fmla="*/ 207 w 150"/>
                <a:gd name="T9" fmla="*/ 36 h 410"/>
                <a:gd name="T10" fmla="*/ 231 w 150"/>
                <a:gd name="T11" fmla="*/ 29 h 410"/>
                <a:gd name="T12" fmla="*/ 244 w 150"/>
                <a:gd name="T13" fmla="*/ 25 h 410"/>
                <a:gd name="T14" fmla="*/ 250 w 150"/>
                <a:gd name="T15" fmla="*/ 15 h 410"/>
                <a:gd name="T16" fmla="*/ 260 w 150"/>
                <a:gd name="T17" fmla="*/ 13 h 410"/>
                <a:gd name="T18" fmla="*/ 263 w 150"/>
                <a:gd name="T19" fmla="*/ 6 h 410"/>
                <a:gd name="T20" fmla="*/ 234 w 150"/>
                <a:gd name="T21" fmla="*/ 0 h 410"/>
                <a:gd name="T22" fmla="*/ 168 w 150"/>
                <a:gd name="T23" fmla="*/ 3 h 410"/>
                <a:gd name="T24" fmla="*/ 138 w 150"/>
                <a:gd name="T25" fmla="*/ 7 h 410"/>
                <a:gd name="T26" fmla="*/ 119 w 150"/>
                <a:gd name="T27" fmla="*/ 18 h 410"/>
                <a:gd name="T28" fmla="*/ 104 w 150"/>
                <a:gd name="T29" fmla="*/ 21 h 410"/>
                <a:gd name="T30" fmla="*/ 76 w 150"/>
                <a:gd name="T31" fmla="*/ 29 h 410"/>
                <a:gd name="T32" fmla="*/ 73 w 150"/>
                <a:gd name="T33" fmla="*/ 30 h 410"/>
                <a:gd name="T34" fmla="*/ 60 w 150"/>
                <a:gd name="T35" fmla="*/ 30 h 410"/>
                <a:gd name="T36" fmla="*/ 56 w 150"/>
                <a:gd name="T37" fmla="*/ 33 h 410"/>
                <a:gd name="T38" fmla="*/ 50 w 150"/>
                <a:gd name="T39" fmla="*/ 34 h 410"/>
                <a:gd name="T40" fmla="*/ 31 w 150"/>
                <a:gd name="T41" fmla="*/ 45 h 410"/>
                <a:gd name="T42" fmla="*/ 10 w 150"/>
                <a:gd name="T43" fmla="*/ 50 h 410"/>
                <a:gd name="T44" fmla="*/ 2 w 150"/>
                <a:gd name="T45" fmla="*/ 51 h 410"/>
                <a:gd name="T46" fmla="*/ 5 w 150"/>
                <a:gd name="T47" fmla="*/ 50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sp>
        <p:nvSpPr>
          <p:cNvPr id="536578"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83972"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83973"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83974" name="Rectangle 5"/>
          <p:cNvSpPr>
            <a:spLocks noChangeArrowheads="1"/>
          </p:cNvSpPr>
          <p:nvPr/>
        </p:nvSpPr>
        <p:spPr bwMode="auto">
          <a:xfrm>
            <a:off x="3059113" y="981075"/>
            <a:ext cx="1819275" cy="393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000" b="1">
                <a:solidFill>
                  <a:schemeClr val="accent2"/>
                </a:solidFill>
                <a:latin typeface="Times" charset="0"/>
              </a:rPr>
              <a:t>MOVUCHILU</a:t>
            </a:r>
          </a:p>
        </p:txBody>
      </p:sp>
      <p:sp>
        <p:nvSpPr>
          <p:cNvPr id="83975"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36583" name="Rectangle 7"/>
          <p:cNvSpPr>
            <a:spLocks noChangeArrowheads="1"/>
          </p:cNvSpPr>
          <p:nvPr/>
        </p:nvSpPr>
        <p:spPr bwMode="auto">
          <a:xfrm>
            <a:off x="4786313" y="928688"/>
            <a:ext cx="1600200" cy="393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000" b="1">
                <a:solidFill>
                  <a:srgbClr val="FAFD00"/>
                </a:solidFill>
                <a:latin typeface="Times" charset="0"/>
                <a:ea typeface="+mn-ea"/>
                <a:cs typeface="+mn-cs"/>
              </a:rPr>
              <a:t>ca. 1000 B.C.</a:t>
            </a:r>
          </a:p>
        </p:txBody>
      </p:sp>
      <p:sp>
        <p:nvSpPr>
          <p:cNvPr id="83977"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83978" name="Rectangle 10"/>
          <p:cNvSpPr>
            <a:spLocks noChangeArrowheads="1"/>
          </p:cNvSpPr>
          <p:nvPr/>
        </p:nvSpPr>
        <p:spPr bwMode="auto">
          <a:xfrm>
            <a:off x="3846513" y="1387475"/>
            <a:ext cx="1428750"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800" b="1">
                <a:solidFill>
                  <a:schemeClr val="bg2"/>
                </a:solidFill>
                <a:latin typeface="Times" charset="0"/>
              </a:rPr>
              <a:t>S - D - S</a:t>
            </a:r>
          </a:p>
        </p:txBody>
      </p:sp>
      <p:sp>
        <p:nvSpPr>
          <p:cNvPr id="536587" name="Rectangle 11"/>
          <p:cNvSpPr>
            <a:spLocks noChangeArrowheads="1"/>
          </p:cNvSpPr>
          <p:nvPr/>
        </p:nvSpPr>
        <p:spPr bwMode="auto">
          <a:xfrm>
            <a:off x="3643313" y="3216275"/>
            <a:ext cx="1870075"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800" b="1">
                <a:solidFill>
                  <a:schemeClr val="accent2"/>
                </a:solidFill>
                <a:latin typeface="Times" charset="0"/>
              </a:rPr>
              <a:t>10             2</a:t>
            </a:r>
          </a:p>
        </p:txBody>
      </p:sp>
      <p:sp>
        <p:nvSpPr>
          <p:cNvPr id="536589" name="Rectangle 13"/>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grpSp>
        <p:nvGrpSpPr>
          <p:cNvPr id="83981" name="Group 14"/>
          <p:cNvGrpSpPr>
            <a:grpSpLocks/>
          </p:cNvGrpSpPr>
          <p:nvPr/>
        </p:nvGrpSpPr>
        <p:grpSpPr bwMode="auto">
          <a:xfrm>
            <a:off x="901700" y="2603500"/>
            <a:ext cx="2201863" cy="1765300"/>
            <a:chOff x="568" y="1640"/>
            <a:chExt cx="1387" cy="1112"/>
          </a:xfrm>
        </p:grpSpPr>
        <p:grpSp>
          <p:nvGrpSpPr>
            <p:cNvPr id="84038" name="Group 15"/>
            <p:cNvGrpSpPr>
              <a:grpSpLocks/>
            </p:cNvGrpSpPr>
            <p:nvPr/>
          </p:nvGrpSpPr>
          <p:grpSpPr bwMode="auto">
            <a:xfrm>
              <a:off x="568" y="1640"/>
              <a:ext cx="1249" cy="1112"/>
              <a:chOff x="568" y="1640"/>
              <a:chExt cx="1249" cy="1112"/>
            </a:xfrm>
          </p:grpSpPr>
          <p:sp>
            <p:nvSpPr>
              <p:cNvPr id="536592" name="Oval 16"/>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84041" name="Freeform 17"/>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84042" name="Freeform 18"/>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grpSp>
        <p:sp>
          <p:nvSpPr>
            <p:cNvPr id="536595" name="Rectangle 19"/>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charset="0"/>
                  <a:ea typeface="+mn-ea"/>
                  <a:cs typeface="+mn-cs"/>
                </a:rPr>
                <a:t>A </a:t>
              </a:r>
              <a:r>
                <a:rPr lang="en-US" sz="6000">
                  <a:solidFill>
                    <a:srgbClr val="51DC00"/>
                  </a:solidFill>
                  <a:latin typeface="Times" charset="0"/>
                  <a:ea typeface="+mn-ea"/>
                  <a:cs typeface="+mn-cs"/>
                </a:rPr>
                <a:t>M</a:t>
              </a:r>
              <a:r>
                <a:rPr lang="en-US" sz="3600">
                  <a:solidFill>
                    <a:schemeClr val="tx2"/>
                  </a:solidFill>
                  <a:latin typeface="Times" charset="0"/>
                  <a:ea typeface="+mn-ea"/>
                  <a:cs typeface="+mn-cs"/>
                </a:rPr>
                <a:t> C</a:t>
              </a:r>
            </a:p>
          </p:txBody>
        </p:sp>
      </p:grpSp>
      <p:sp>
        <p:nvSpPr>
          <p:cNvPr id="536596" name="Rectangle 20"/>
          <p:cNvSpPr>
            <a:spLocks noChangeArrowheads="1"/>
          </p:cNvSpPr>
          <p:nvPr/>
        </p:nvSpPr>
        <p:spPr bwMode="auto">
          <a:xfrm>
            <a:off x="2982913" y="2246313"/>
            <a:ext cx="3898900" cy="515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2800" b="1">
                <a:solidFill>
                  <a:schemeClr val="accent2"/>
                </a:solidFill>
                <a:latin typeface="Times" charset="0"/>
              </a:rPr>
              <a:t> ARUPEI  </a:t>
            </a:r>
            <a:r>
              <a:rPr lang="en-US" sz="1800" b="1">
                <a:solidFill>
                  <a:schemeClr val="accent2"/>
                </a:solidFill>
                <a:latin typeface="Times" charset="0"/>
              </a:rPr>
              <a:t>AKHRUPEI</a:t>
            </a:r>
          </a:p>
        </p:txBody>
      </p:sp>
      <p:sp>
        <p:nvSpPr>
          <p:cNvPr id="536597" name="Rectangle 21"/>
          <p:cNvSpPr>
            <a:spLocks noChangeArrowheads="1"/>
          </p:cNvSpPr>
          <p:nvPr/>
        </p:nvSpPr>
        <p:spPr bwMode="auto">
          <a:xfrm>
            <a:off x="3143250" y="2746375"/>
            <a:ext cx="2908300"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800" b="1">
                <a:solidFill>
                  <a:schemeClr val="accent2"/>
                </a:solidFill>
                <a:latin typeface="Times" charset="0"/>
              </a:rPr>
              <a:t>ISRAEL  JUDAH</a:t>
            </a:r>
          </a:p>
        </p:txBody>
      </p:sp>
      <p:sp>
        <p:nvSpPr>
          <p:cNvPr id="83984" name="Rectangle 22"/>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83985" name="Line 23"/>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3986" name="Line 24"/>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3987" name="Line 25"/>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3988" name="Line 26"/>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3989" name="Line 27"/>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3990" name="Line 28"/>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3991" name="Line 29"/>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3992" name="Line 30"/>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3993" name="Line 31"/>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3994" name="Rectangle 32"/>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83995" name="Rectangle 33"/>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83996" name="Rectangle 34"/>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83997" name="Rectangle 35"/>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36614" name="Rectangle 38"/>
          <p:cNvSpPr>
            <a:spLocks noChangeArrowheads="1"/>
          </p:cNvSpPr>
          <p:nvPr/>
        </p:nvSpPr>
        <p:spPr bwMode="auto">
          <a:xfrm>
            <a:off x="6226175" y="2159000"/>
            <a:ext cx="2457450" cy="942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2800" b="1" i="1">
                <a:solidFill>
                  <a:schemeClr val="tx1"/>
                </a:solidFill>
                <a:latin typeface="Helvetica" charset="0"/>
                <a:ea typeface="+mn-ea"/>
                <a:cs typeface="+mn-cs"/>
              </a:rPr>
              <a:t>2 Sam 7: 4-16</a:t>
            </a:r>
          </a:p>
          <a:p>
            <a:pPr>
              <a:defRPr/>
            </a:pPr>
            <a:r>
              <a:rPr lang="en-US" sz="2800" b="1" i="1">
                <a:solidFill>
                  <a:schemeClr val="tx1"/>
                </a:solidFill>
                <a:latin typeface="Helvetica" charset="0"/>
                <a:ea typeface="+mn-ea"/>
                <a:cs typeface="+mn-cs"/>
              </a:rPr>
              <a:t>1 Pfu 17:3-15</a:t>
            </a:r>
          </a:p>
        </p:txBody>
      </p:sp>
      <p:sp>
        <p:nvSpPr>
          <p:cNvPr id="536615" name="Rectangle 39"/>
          <p:cNvSpPr>
            <a:spLocks noChangeArrowheads="1"/>
          </p:cNvSpPr>
          <p:nvPr/>
        </p:nvSpPr>
        <p:spPr bwMode="auto">
          <a:xfrm>
            <a:off x="3021013" y="1781175"/>
            <a:ext cx="3165475" cy="515938"/>
          </a:xfrm>
          <a:prstGeom prst="rect">
            <a:avLst/>
          </a:prstGeom>
          <a:noFill/>
          <a:ln w="12700">
            <a:noFill/>
            <a:miter lim="800000"/>
            <a:headEnd/>
            <a:tailEnd/>
          </a:ln>
          <a:effectLst/>
        </p:spPr>
        <p:txBody>
          <a:bodyPr wrap="none" lIns="90487" tIns="44450" rIns="90487" bIns="44450">
            <a:spAutoFit/>
          </a:bodyPr>
          <a:lstStyle/>
          <a:p>
            <a:pPr>
              <a:defRPr/>
            </a:pPr>
            <a:r>
              <a:rPr lang="en-US" sz="2800" b="1">
                <a:solidFill>
                  <a:schemeClr val="accent1"/>
                </a:solidFill>
                <a:effectLst>
                  <a:outerShdw blurRad="38100" dist="38100" dir="2700000" algn="tl">
                    <a:srgbClr val="000000"/>
                  </a:outerShdw>
                </a:effectLst>
                <a:latin typeface="Times" charset="0"/>
              </a:rPr>
              <a:t>&lt;&lt; </a:t>
            </a:r>
            <a:r>
              <a:rPr lang="en-US" sz="2800" b="1" i="1">
                <a:solidFill>
                  <a:schemeClr val="accent1"/>
                </a:solidFill>
                <a:effectLst>
                  <a:outerShdw blurRad="38100" dist="38100" dir="2700000" algn="tl">
                    <a:srgbClr val="000000"/>
                  </a:outerShdw>
                </a:effectLst>
                <a:latin typeface="Times" charset="0"/>
              </a:rPr>
              <a:t>AKOKOCHO</a:t>
            </a:r>
            <a:r>
              <a:rPr lang="en-US" sz="2800" b="1">
                <a:solidFill>
                  <a:schemeClr val="accent1"/>
                </a:solidFill>
                <a:effectLst>
                  <a:outerShdw blurRad="38100" dist="38100" dir="2700000" algn="tl">
                    <a:srgbClr val="000000"/>
                  </a:outerShdw>
                </a:effectLst>
                <a:latin typeface="Times" charset="0"/>
              </a:rPr>
              <a:t> &gt;&gt;</a:t>
            </a:r>
          </a:p>
        </p:txBody>
      </p:sp>
      <p:sp>
        <p:nvSpPr>
          <p:cNvPr id="84000" name="Line 40"/>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6617" name="Rectangle 41"/>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charset="0"/>
                <a:ea typeface="+mn-ea"/>
                <a:cs typeface="+mn-cs"/>
              </a:rPr>
              <a:t>7</a:t>
            </a:r>
          </a:p>
        </p:txBody>
      </p:sp>
      <p:sp>
        <p:nvSpPr>
          <p:cNvPr id="536618" name="Line 42"/>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536619" name="Line 43"/>
          <p:cNvSpPr>
            <a:spLocks noChangeShapeType="1"/>
          </p:cNvSpPr>
          <p:nvPr/>
        </p:nvSpPr>
        <p:spPr bwMode="auto">
          <a:xfrm>
            <a:off x="4614863" y="2298700"/>
            <a:ext cx="0" cy="3327400"/>
          </a:xfrm>
          <a:prstGeom prst="line">
            <a:avLst/>
          </a:prstGeom>
          <a:noFill/>
          <a:ln w="50800">
            <a:solidFill>
              <a:srgbClr val="FC0128"/>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6646" name="Text Box 70"/>
          <p:cNvSpPr txBox="1">
            <a:spLocks noChangeArrowheads="1"/>
          </p:cNvSpPr>
          <p:nvPr/>
        </p:nvSpPr>
        <p:spPr bwMode="auto">
          <a:xfrm>
            <a:off x="1765300" y="-9525"/>
            <a:ext cx="703421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ea typeface="+mn-ea"/>
                <a:cs typeface="+mn-cs"/>
              </a:rPr>
              <a:t>1 Movu12:25-14:20; 14:21-31</a:t>
            </a:r>
          </a:p>
        </p:txBody>
      </p:sp>
      <p:sp>
        <p:nvSpPr>
          <p:cNvPr id="536649" name="Line 73"/>
          <p:cNvSpPr>
            <a:spLocks noChangeShapeType="1"/>
          </p:cNvSpPr>
          <p:nvPr/>
        </p:nvSpPr>
        <p:spPr bwMode="auto">
          <a:xfrm>
            <a:off x="4905375" y="1333500"/>
            <a:ext cx="301625" cy="603250"/>
          </a:xfrm>
          <a:prstGeom prst="line">
            <a:avLst/>
          </a:prstGeom>
          <a:noFill/>
          <a:ln w="76200">
            <a:solidFill>
              <a:srgbClr val="FF0000"/>
            </a:solidFill>
            <a:round/>
            <a:headEnd/>
            <a:tailEnd/>
          </a:ln>
          <a:effectLst>
            <a:outerShdw blurRad="63500" dist="135003" dir="2471156" algn="ctr" rotWithShape="0">
              <a:schemeClr val="bg2">
                <a:alpha val="74998"/>
              </a:schemeClr>
            </a:outerShdw>
          </a:effectLst>
        </p:spPr>
        <p:txBody>
          <a:bodyPr wrap="none" anchor="ctr"/>
          <a:lstStyle/>
          <a:p>
            <a:pPr>
              <a:defRPr/>
            </a:pPr>
            <a:endParaRPr lang="en-US">
              <a:ea typeface="+mn-ea"/>
              <a:cs typeface="+mn-cs"/>
            </a:endParaRPr>
          </a:p>
        </p:txBody>
      </p:sp>
      <p:sp>
        <p:nvSpPr>
          <p:cNvPr id="536650" name="Line 74"/>
          <p:cNvSpPr>
            <a:spLocks noChangeShapeType="1"/>
          </p:cNvSpPr>
          <p:nvPr/>
        </p:nvSpPr>
        <p:spPr bwMode="auto">
          <a:xfrm flipH="1">
            <a:off x="4803775" y="1343025"/>
            <a:ext cx="460375" cy="619125"/>
          </a:xfrm>
          <a:prstGeom prst="line">
            <a:avLst/>
          </a:prstGeom>
          <a:noFill/>
          <a:ln w="76200">
            <a:solidFill>
              <a:srgbClr val="FF0000"/>
            </a:solidFill>
            <a:round/>
            <a:headEnd/>
            <a:tailEnd/>
          </a:ln>
          <a:effectLst>
            <a:outerShdw blurRad="63500" dist="135003" dir="2471156" algn="ctr" rotWithShape="0">
              <a:schemeClr val="bg2">
                <a:alpha val="74998"/>
              </a:schemeClr>
            </a:outerShdw>
          </a:effectLst>
        </p:spPr>
        <p:txBody>
          <a:bodyPr wrap="none" anchor="ctr"/>
          <a:lstStyle/>
          <a:p>
            <a:pPr>
              <a:defRPr/>
            </a:pPr>
            <a:endParaRPr lang="en-US">
              <a:ea typeface="+mn-ea"/>
              <a:cs typeface="+mn-cs"/>
            </a:endParaRPr>
          </a:p>
        </p:txBody>
      </p:sp>
      <p:grpSp>
        <p:nvGrpSpPr>
          <p:cNvPr id="84007" name="Group 116"/>
          <p:cNvGrpSpPr>
            <a:grpSpLocks/>
          </p:cNvGrpSpPr>
          <p:nvPr/>
        </p:nvGrpSpPr>
        <p:grpSpPr bwMode="auto">
          <a:xfrm>
            <a:off x="8018463" y="3436938"/>
            <a:ext cx="1125537" cy="1843087"/>
            <a:chOff x="5051" y="2165"/>
            <a:chExt cx="618" cy="1161"/>
          </a:xfrm>
        </p:grpSpPr>
        <p:grpSp>
          <p:nvGrpSpPr>
            <p:cNvPr id="84019" name="Group 117"/>
            <p:cNvGrpSpPr>
              <a:grpSpLocks/>
            </p:cNvGrpSpPr>
            <p:nvPr/>
          </p:nvGrpSpPr>
          <p:grpSpPr bwMode="auto">
            <a:xfrm>
              <a:off x="5051" y="2165"/>
              <a:ext cx="618" cy="1161"/>
              <a:chOff x="5051" y="2165"/>
              <a:chExt cx="618" cy="1161"/>
            </a:xfrm>
          </p:grpSpPr>
          <p:sp>
            <p:nvSpPr>
              <p:cNvPr id="84021" name="Freeform 118"/>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84022" name="AutoShape 119"/>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84023" name="Rectangle 120"/>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84024" name="Line 121"/>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4025" name="Rectangle 12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84026" name="Rectangle 12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84027" name="Line 12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4028" name="Line 125"/>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4029" name="Line 126"/>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4030" name="Line 127"/>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4031" name="Line 128"/>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4032" name="Line 129"/>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4033" name="Line 130"/>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4034" name="Line 131"/>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4035" name="Line 13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4036" name="Line 133"/>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4037" name="Rectangle 134"/>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MOVUCHILU</a:t>
                </a:r>
              </a:p>
            </p:txBody>
          </p:sp>
        </p:grpSp>
        <p:sp>
          <p:nvSpPr>
            <p:cNvPr id="84020" name="Rectangle 135"/>
            <p:cNvSpPr>
              <a:spLocks noChangeArrowheads="1"/>
            </p:cNvSpPr>
            <p:nvPr/>
          </p:nvSpPr>
          <p:spPr bwMode="auto">
            <a:xfrm>
              <a:off x="5139" y="2267"/>
              <a:ext cx="34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536712" name="Rectangle 136"/>
          <p:cNvSpPr>
            <a:spLocks noChangeArrowheads="1"/>
          </p:cNvSpPr>
          <p:nvPr/>
        </p:nvSpPr>
        <p:spPr bwMode="auto">
          <a:xfrm>
            <a:off x="8051800" y="3789363"/>
            <a:ext cx="1193800" cy="225425"/>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rPr>
              <a:t>••• AKOKOCHO ••• </a:t>
            </a:r>
          </a:p>
        </p:txBody>
      </p:sp>
      <p:sp>
        <p:nvSpPr>
          <p:cNvPr id="84009" name="Rectangle 138"/>
          <p:cNvSpPr>
            <a:spLocks noChangeArrowheads="1"/>
          </p:cNvSpPr>
          <p:nvPr/>
        </p:nvSpPr>
        <p:spPr bwMode="auto">
          <a:xfrm>
            <a:off x="8032750" y="3973513"/>
            <a:ext cx="1001713" cy="211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Arupei    Khrupei</a:t>
            </a:r>
          </a:p>
        </p:txBody>
      </p:sp>
      <p:grpSp>
        <p:nvGrpSpPr>
          <p:cNvPr id="84010" name="Group 143"/>
          <p:cNvGrpSpPr>
            <a:grpSpLocks/>
          </p:cNvGrpSpPr>
          <p:nvPr/>
        </p:nvGrpSpPr>
        <p:grpSpPr bwMode="auto">
          <a:xfrm>
            <a:off x="8061325" y="4151313"/>
            <a:ext cx="931863" cy="377825"/>
            <a:chOff x="5078" y="2615"/>
            <a:chExt cx="587" cy="238"/>
          </a:xfrm>
        </p:grpSpPr>
        <p:sp>
          <p:nvSpPr>
            <p:cNvPr id="84016" name="Rectangle 137"/>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Israel</a:t>
              </a:r>
            </a:p>
          </p:txBody>
        </p:sp>
        <p:sp>
          <p:nvSpPr>
            <p:cNvPr id="84017" name="Rectangle 139"/>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Judah</a:t>
              </a:r>
            </a:p>
          </p:txBody>
        </p:sp>
        <p:sp>
          <p:nvSpPr>
            <p:cNvPr id="84018" name="Rectangle 140"/>
            <p:cNvSpPr>
              <a:spLocks noChangeArrowheads="1"/>
            </p:cNvSpPr>
            <p:nvPr/>
          </p:nvSpPr>
          <p:spPr bwMode="auto">
            <a:xfrm>
              <a:off x="5105" y="2720"/>
              <a:ext cx="474"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sp>
        <p:nvSpPr>
          <p:cNvPr id="84011" name="Text Box 141"/>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84012" name="Text Box 142"/>
          <p:cNvSpPr txBox="1">
            <a:spLocks noChangeArrowheads="1"/>
          </p:cNvSpPr>
          <p:nvPr/>
        </p:nvSpPr>
        <p:spPr bwMode="auto">
          <a:xfrm>
            <a:off x="8594725" y="6402388"/>
            <a:ext cx="323850" cy="411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1800" b="1">
                <a:solidFill>
                  <a:schemeClr val="tx1"/>
                </a:solidFill>
              </a:rPr>
              <a:t>3</a:t>
            </a:r>
            <a:endParaRPr lang="en-US" sz="2000">
              <a:solidFill>
                <a:srgbClr val="FFA27C"/>
              </a:solidFill>
              <a:latin typeface="B VAG Rounded Bold" charset="0"/>
            </a:endParaRPr>
          </a:p>
        </p:txBody>
      </p:sp>
      <p:sp>
        <p:nvSpPr>
          <p:cNvPr id="536720" name="Rectangle 144"/>
          <p:cNvSpPr>
            <a:spLocks noChangeArrowheads="1"/>
          </p:cNvSpPr>
          <p:nvPr/>
        </p:nvSpPr>
        <p:spPr bwMode="auto">
          <a:xfrm>
            <a:off x="8075613" y="6526213"/>
            <a:ext cx="339725" cy="268287"/>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39</a:t>
            </a:r>
          </a:p>
        </p:txBody>
      </p:sp>
      <p:sp>
        <p:nvSpPr>
          <p:cNvPr id="84014" name="Text Box 145"/>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b="1">
                <a:solidFill>
                  <a:schemeClr val="tx1"/>
                </a:solidFill>
                <a:latin typeface="Arial" charset="0"/>
              </a:rPr>
              <a:t>Handbook pg. 32-37</a:t>
            </a:r>
          </a:p>
        </p:txBody>
      </p:sp>
      <p:sp>
        <p:nvSpPr>
          <p:cNvPr id="536744" name="Text Box 168"/>
          <p:cNvSpPr txBox="1">
            <a:spLocks noChangeArrowheads="1"/>
          </p:cNvSpPr>
          <p:nvPr/>
        </p:nvSpPr>
        <p:spPr bwMode="auto">
          <a:xfrm>
            <a:off x="6383338" y="1376363"/>
            <a:ext cx="1185862" cy="701675"/>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sz="4000" i="1">
                <a:solidFill>
                  <a:schemeClr val="tx1"/>
                </a:solidFill>
                <a:latin typeface="Kosher-Normal" charset="0"/>
                <a:ea typeface="+mn-ea"/>
                <a:cs typeface="+mn-cs"/>
              </a:rPr>
              <a:t>DO</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536649"/>
                                        </p:tgtEl>
                                        <p:attrNameLst>
                                          <p:attrName>style.visibility</p:attrName>
                                        </p:attrNameLst>
                                      </p:cBhvr>
                                      <p:to>
                                        <p:strVal val="visible"/>
                                      </p:to>
                                    </p:set>
                                    <p:animEffect transition="in" filter="wipe(up)">
                                      <p:cBhvr>
                                        <p:cTn id="7" dur="500"/>
                                        <p:tgtEl>
                                          <p:spTgt spid="536649"/>
                                        </p:tgtEl>
                                      </p:cBhvr>
                                    </p:animEffect>
                                  </p:childTnLst>
                                </p:cTn>
                              </p:par>
                            </p:childTnLst>
                          </p:cTn>
                        </p:par>
                        <p:par>
                          <p:cTn id="8" fill="hold" nodeType="afterGroup">
                            <p:stCondLst>
                              <p:cond delay="500"/>
                            </p:stCondLst>
                            <p:childTnLst>
                              <p:par>
                                <p:cTn id="9" presetID="22" presetClass="entr" presetSubtype="1" fill="hold" nodeType="afterEffect">
                                  <p:stCondLst>
                                    <p:cond delay="100"/>
                                  </p:stCondLst>
                                  <p:childTnLst>
                                    <p:set>
                                      <p:cBhvr>
                                        <p:cTn id="10" dur="1" fill="hold">
                                          <p:stCondLst>
                                            <p:cond delay="0"/>
                                          </p:stCondLst>
                                        </p:cTn>
                                        <p:tgtEl>
                                          <p:spTgt spid="536650"/>
                                        </p:tgtEl>
                                        <p:attrNameLst>
                                          <p:attrName>style.visibility</p:attrName>
                                        </p:attrNameLst>
                                      </p:cBhvr>
                                      <p:to>
                                        <p:strVal val="visible"/>
                                      </p:to>
                                    </p:set>
                                    <p:animEffect transition="in" filter="wipe(up)">
                                      <p:cBhvr>
                                        <p:cTn id="11" dur="500"/>
                                        <p:tgtEl>
                                          <p:spTgt spid="53665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9" presetClass="entr" presetSubtype="10" fill="hold" grpId="0" nodeType="clickEffect">
                                  <p:stCondLst>
                                    <p:cond delay="0"/>
                                  </p:stCondLst>
                                  <p:childTnLst>
                                    <p:set>
                                      <p:cBhvr>
                                        <p:cTn id="15" dur="1" fill="hold">
                                          <p:stCondLst>
                                            <p:cond delay="0"/>
                                          </p:stCondLst>
                                        </p:cTn>
                                        <p:tgtEl>
                                          <p:spTgt spid="536615"/>
                                        </p:tgtEl>
                                        <p:attrNameLst>
                                          <p:attrName>style.visibility</p:attrName>
                                        </p:attrNameLst>
                                      </p:cBhvr>
                                      <p:to>
                                        <p:strVal val="visible"/>
                                      </p:to>
                                    </p:set>
                                    <p:anim calcmode="lin" valueType="num">
                                      <p:cBhvr>
                                        <p:cTn id="16" dur="5000" fill="hold"/>
                                        <p:tgtEl>
                                          <p:spTgt spid="536615"/>
                                        </p:tgtEl>
                                        <p:attrNameLst>
                                          <p:attrName>ppt_w</p:attrName>
                                        </p:attrNameLst>
                                      </p:cBhvr>
                                      <p:tavLst>
                                        <p:tav tm="0" fmla="#ppt_w*sin(2.5*pi*$)">
                                          <p:val>
                                            <p:fltVal val="0"/>
                                          </p:val>
                                        </p:tav>
                                        <p:tav tm="100000">
                                          <p:val>
                                            <p:fltVal val="1"/>
                                          </p:val>
                                        </p:tav>
                                      </p:tavLst>
                                    </p:anim>
                                    <p:anim calcmode="lin" valueType="num">
                                      <p:cBhvr>
                                        <p:cTn id="17" dur="5000" fill="hold"/>
                                        <p:tgtEl>
                                          <p:spTgt spid="536615"/>
                                        </p:tgtEl>
                                        <p:attrNameLst>
                                          <p:attrName>ppt_h</p:attrName>
                                        </p:attrNameLst>
                                      </p:cBhvr>
                                      <p:tavLst>
                                        <p:tav tm="0">
                                          <p:val>
                                            <p:strVal val="#ppt_h"/>
                                          </p:val>
                                        </p:tav>
                                        <p:tav tm="100000">
                                          <p:val>
                                            <p:strVal val="#ppt_h"/>
                                          </p:val>
                                        </p:tav>
                                      </p:tavLst>
                                    </p:anim>
                                  </p:childTnLst>
                                </p:cTn>
                              </p:par>
                            </p:childTnLst>
                          </p:cTn>
                        </p:par>
                        <p:par>
                          <p:cTn id="18" fill="hold" nodeType="afterGroup">
                            <p:stCondLst>
                              <p:cond delay="5000"/>
                            </p:stCondLst>
                            <p:childTnLst>
                              <p:par>
                                <p:cTn id="19" presetID="23" presetClass="entr" presetSubtype="36" fill="hold" grpId="0" nodeType="afterEffect">
                                  <p:stCondLst>
                                    <p:cond delay="0"/>
                                  </p:stCondLst>
                                  <p:childTnLst>
                                    <p:set>
                                      <p:cBhvr>
                                        <p:cTn id="20" dur="1" fill="hold">
                                          <p:stCondLst>
                                            <p:cond delay="0"/>
                                          </p:stCondLst>
                                        </p:cTn>
                                        <p:tgtEl>
                                          <p:spTgt spid="536619"/>
                                        </p:tgtEl>
                                        <p:attrNameLst>
                                          <p:attrName>style.visibility</p:attrName>
                                        </p:attrNameLst>
                                      </p:cBhvr>
                                      <p:to>
                                        <p:strVal val="visible"/>
                                      </p:to>
                                    </p:set>
                                    <p:anim calcmode="lin" valueType="num">
                                      <p:cBhvr>
                                        <p:cTn id="21" dur="500" fill="hold"/>
                                        <p:tgtEl>
                                          <p:spTgt spid="536619"/>
                                        </p:tgtEl>
                                        <p:attrNameLst>
                                          <p:attrName>ppt_w</p:attrName>
                                        </p:attrNameLst>
                                      </p:cBhvr>
                                      <p:tavLst>
                                        <p:tav tm="0">
                                          <p:val>
                                            <p:strVal val="(6*min(max(#ppt_w*#ppt_h,.3),1)-7.4)/-.7*#ppt_w"/>
                                          </p:val>
                                        </p:tav>
                                        <p:tav tm="100000">
                                          <p:val>
                                            <p:strVal val="#ppt_w"/>
                                          </p:val>
                                        </p:tav>
                                      </p:tavLst>
                                    </p:anim>
                                    <p:anim calcmode="lin" valueType="num">
                                      <p:cBhvr>
                                        <p:cTn id="22" dur="500" fill="hold"/>
                                        <p:tgtEl>
                                          <p:spTgt spid="536619"/>
                                        </p:tgtEl>
                                        <p:attrNameLst>
                                          <p:attrName>ppt_h</p:attrName>
                                        </p:attrNameLst>
                                      </p:cBhvr>
                                      <p:tavLst>
                                        <p:tav tm="0">
                                          <p:val>
                                            <p:strVal val="(6*min(max(#ppt_w*#ppt_h,.3),1)-7.4)/-.7*#ppt_h"/>
                                          </p:val>
                                        </p:tav>
                                        <p:tav tm="100000">
                                          <p:val>
                                            <p:strVal val="#ppt_h"/>
                                          </p:val>
                                        </p:tav>
                                      </p:tavLst>
                                    </p:anim>
                                    <p:anim calcmode="lin" valueType="num">
                                      <p:cBhvr>
                                        <p:cTn id="23" dur="500" fill="hold"/>
                                        <p:tgtEl>
                                          <p:spTgt spid="536619"/>
                                        </p:tgtEl>
                                        <p:attrNameLst>
                                          <p:attrName>ppt_x</p:attrName>
                                        </p:attrNameLst>
                                      </p:cBhvr>
                                      <p:tavLst>
                                        <p:tav tm="0">
                                          <p:val>
                                            <p:fltVal val="0.5"/>
                                          </p:val>
                                        </p:tav>
                                        <p:tav tm="100000">
                                          <p:val>
                                            <p:strVal val="#ppt_x"/>
                                          </p:val>
                                        </p:tav>
                                      </p:tavLst>
                                    </p:anim>
                                    <p:anim calcmode="lin" valueType="num">
                                      <p:cBhvr>
                                        <p:cTn id="24" dur="500" fill="hold"/>
                                        <p:tgtEl>
                                          <p:spTgt spid="536619"/>
                                        </p:tgtEl>
                                        <p:attrNameLst>
                                          <p:attrName>ppt_y</p:attrName>
                                        </p:attrNameLst>
                                      </p:cBhvr>
                                      <p:tavLst>
                                        <p:tav tm="0">
                                          <p:val>
                                            <p:strVal val="1+(6*min(max(#ppt_w*#ppt_h,.3),1)-7.4)/-.7*#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17" presetClass="entr" presetSubtype="8" fill="hold" grpId="0" nodeType="clickEffect">
                                  <p:stCondLst>
                                    <p:cond delay="0"/>
                                  </p:stCondLst>
                                  <p:childTnLst>
                                    <p:set>
                                      <p:cBhvr>
                                        <p:cTn id="28" dur="1" fill="hold">
                                          <p:stCondLst>
                                            <p:cond delay="0"/>
                                          </p:stCondLst>
                                        </p:cTn>
                                        <p:tgtEl>
                                          <p:spTgt spid="536596"/>
                                        </p:tgtEl>
                                        <p:attrNameLst>
                                          <p:attrName>style.visibility</p:attrName>
                                        </p:attrNameLst>
                                      </p:cBhvr>
                                      <p:to>
                                        <p:strVal val="visible"/>
                                      </p:to>
                                    </p:set>
                                    <p:anim calcmode="lin" valueType="num">
                                      <p:cBhvr>
                                        <p:cTn id="29" dur="500" fill="hold"/>
                                        <p:tgtEl>
                                          <p:spTgt spid="536596"/>
                                        </p:tgtEl>
                                        <p:attrNameLst>
                                          <p:attrName>ppt_x</p:attrName>
                                        </p:attrNameLst>
                                      </p:cBhvr>
                                      <p:tavLst>
                                        <p:tav tm="0">
                                          <p:val>
                                            <p:strVal val="#ppt_x-#ppt_w/2"/>
                                          </p:val>
                                        </p:tav>
                                        <p:tav tm="100000">
                                          <p:val>
                                            <p:strVal val="#ppt_x"/>
                                          </p:val>
                                        </p:tav>
                                      </p:tavLst>
                                    </p:anim>
                                    <p:anim calcmode="lin" valueType="num">
                                      <p:cBhvr>
                                        <p:cTn id="30" dur="500" fill="hold"/>
                                        <p:tgtEl>
                                          <p:spTgt spid="536596"/>
                                        </p:tgtEl>
                                        <p:attrNameLst>
                                          <p:attrName>ppt_y</p:attrName>
                                        </p:attrNameLst>
                                      </p:cBhvr>
                                      <p:tavLst>
                                        <p:tav tm="0">
                                          <p:val>
                                            <p:strVal val="#ppt_y"/>
                                          </p:val>
                                        </p:tav>
                                        <p:tav tm="100000">
                                          <p:val>
                                            <p:strVal val="#ppt_y"/>
                                          </p:val>
                                        </p:tav>
                                      </p:tavLst>
                                    </p:anim>
                                    <p:anim calcmode="lin" valueType="num">
                                      <p:cBhvr>
                                        <p:cTn id="31" dur="500" fill="hold"/>
                                        <p:tgtEl>
                                          <p:spTgt spid="536596"/>
                                        </p:tgtEl>
                                        <p:attrNameLst>
                                          <p:attrName>ppt_w</p:attrName>
                                        </p:attrNameLst>
                                      </p:cBhvr>
                                      <p:tavLst>
                                        <p:tav tm="0">
                                          <p:val>
                                            <p:fltVal val="0"/>
                                          </p:val>
                                        </p:tav>
                                        <p:tav tm="100000">
                                          <p:val>
                                            <p:strVal val="#ppt_w"/>
                                          </p:val>
                                        </p:tav>
                                      </p:tavLst>
                                    </p:anim>
                                    <p:anim calcmode="lin" valueType="num">
                                      <p:cBhvr>
                                        <p:cTn id="32" dur="500" fill="hold"/>
                                        <p:tgtEl>
                                          <p:spTgt spid="536596"/>
                                        </p:tgtEl>
                                        <p:attrNameLst>
                                          <p:attrName>ppt_h</p:attrName>
                                        </p:attrNameLst>
                                      </p:cBhvr>
                                      <p:tavLst>
                                        <p:tav tm="0">
                                          <p:val>
                                            <p:strVal val="#ppt_h"/>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8" fill="hold" grpId="0" nodeType="clickEffect">
                                  <p:stCondLst>
                                    <p:cond delay="0"/>
                                  </p:stCondLst>
                                  <p:childTnLst>
                                    <p:set>
                                      <p:cBhvr>
                                        <p:cTn id="36" dur="1" fill="hold">
                                          <p:stCondLst>
                                            <p:cond delay="0"/>
                                          </p:stCondLst>
                                        </p:cTn>
                                        <p:tgtEl>
                                          <p:spTgt spid="536597"/>
                                        </p:tgtEl>
                                        <p:attrNameLst>
                                          <p:attrName>style.visibility</p:attrName>
                                        </p:attrNameLst>
                                      </p:cBhvr>
                                      <p:to>
                                        <p:strVal val="visible"/>
                                      </p:to>
                                    </p:set>
                                    <p:anim calcmode="lin" valueType="num">
                                      <p:cBhvr>
                                        <p:cTn id="37" dur="500" fill="hold"/>
                                        <p:tgtEl>
                                          <p:spTgt spid="536597"/>
                                        </p:tgtEl>
                                        <p:attrNameLst>
                                          <p:attrName>ppt_x</p:attrName>
                                        </p:attrNameLst>
                                      </p:cBhvr>
                                      <p:tavLst>
                                        <p:tav tm="0">
                                          <p:val>
                                            <p:strVal val="#ppt_x-#ppt_w/2"/>
                                          </p:val>
                                        </p:tav>
                                        <p:tav tm="100000">
                                          <p:val>
                                            <p:strVal val="#ppt_x"/>
                                          </p:val>
                                        </p:tav>
                                      </p:tavLst>
                                    </p:anim>
                                    <p:anim calcmode="lin" valueType="num">
                                      <p:cBhvr>
                                        <p:cTn id="38" dur="500" fill="hold"/>
                                        <p:tgtEl>
                                          <p:spTgt spid="536597"/>
                                        </p:tgtEl>
                                        <p:attrNameLst>
                                          <p:attrName>ppt_y</p:attrName>
                                        </p:attrNameLst>
                                      </p:cBhvr>
                                      <p:tavLst>
                                        <p:tav tm="0">
                                          <p:val>
                                            <p:strVal val="#ppt_y"/>
                                          </p:val>
                                        </p:tav>
                                        <p:tav tm="100000">
                                          <p:val>
                                            <p:strVal val="#ppt_y"/>
                                          </p:val>
                                        </p:tav>
                                      </p:tavLst>
                                    </p:anim>
                                    <p:anim calcmode="lin" valueType="num">
                                      <p:cBhvr>
                                        <p:cTn id="39" dur="500" fill="hold"/>
                                        <p:tgtEl>
                                          <p:spTgt spid="536597"/>
                                        </p:tgtEl>
                                        <p:attrNameLst>
                                          <p:attrName>ppt_w</p:attrName>
                                        </p:attrNameLst>
                                      </p:cBhvr>
                                      <p:tavLst>
                                        <p:tav tm="0">
                                          <p:val>
                                            <p:fltVal val="0"/>
                                          </p:val>
                                        </p:tav>
                                        <p:tav tm="100000">
                                          <p:val>
                                            <p:strVal val="#ppt_w"/>
                                          </p:val>
                                        </p:tav>
                                      </p:tavLst>
                                    </p:anim>
                                    <p:anim calcmode="lin" valueType="num">
                                      <p:cBhvr>
                                        <p:cTn id="40" dur="500" fill="hold"/>
                                        <p:tgtEl>
                                          <p:spTgt spid="536597"/>
                                        </p:tgtEl>
                                        <p:attrNameLst>
                                          <p:attrName>ppt_h</p:attrName>
                                        </p:attrNameLst>
                                      </p:cBhvr>
                                      <p:tavLst>
                                        <p:tav tm="0">
                                          <p:val>
                                            <p:strVal val="#ppt_h"/>
                                          </p:val>
                                        </p:tav>
                                        <p:tav tm="100000">
                                          <p:val>
                                            <p:strVal val="#ppt_h"/>
                                          </p:val>
                                        </p:tav>
                                      </p:tavLst>
                                    </p:anim>
                                  </p:childTnLst>
                                </p:cTn>
                              </p:par>
                            </p:childTnLst>
                          </p:cTn>
                        </p:par>
                        <p:par>
                          <p:cTn id="41" fill="hold" nodeType="afterGroup">
                            <p:stCondLst>
                              <p:cond delay="500"/>
                            </p:stCondLst>
                            <p:childTnLst>
                              <p:par>
                                <p:cTn id="42" presetID="17" presetClass="entr" presetSubtype="8" fill="hold" grpId="0" nodeType="afterEffect">
                                  <p:stCondLst>
                                    <p:cond delay="0"/>
                                  </p:stCondLst>
                                  <p:childTnLst>
                                    <p:set>
                                      <p:cBhvr>
                                        <p:cTn id="43" dur="1" fill="hold">
                                          <p:stCondLst>
                                            <p:cond delay="0"/>
                                          </p:stCondLst>
                                        </p:cTn>
                                        <p:tgtEl>
                                          <p:spTgt spid="536587"/>
                                        </p:tgtEl>
                                        <p:attrNameLst>
                                          <p:attrName>style.visibility</p:attrName>
                                        </p:attrNameLst>
                                      </p:cBhvr>
                                      <p:to>
                                        <p:strVal val="visible"/>
                                      </p:to>
                                    </p:set>
                                    <p:anim calcmode="lin" valueType="num">
                                      <p:cBhvr>
                                        <p:cTn id="44" dur="500" fill="hold"/>
                                        <p:tgtEl>
                                          <p:spTgt spid="536587"/>
                                        </p:tgtEl>
                                        <p:attrNameLst>
                                          <p:attrName>ppt_x</p:attrName>
                                        </p:attrNameLst>
                                      </p:cBhvr>
                                      <p:tavLst>
                                        <p:tav tm="0">
                                          <p:val>
                                            <p:strVal val="#ppt_x-#ppt_w/2"/>
                                          </p:val>
                                        </p:tav>
                                        <p:tav tm="100000">
                                          <p:val>
                                            <p:strVal val="#ppt_x"/>
                                          </p:val>
                                        </p:tav>
                                      </p:tavLst>
                                    </p:anim>
                                    <p:anim calcmode="lin" valueType="num">
                                      <p:cBhvr>
                                        <p:cTn id="45" dur="500" fill="hold"/>
                                        <p:tgtEl>
                                          <p:spTgt spid="536587"/>
                                        </p:tgtEl>
                                        <p:attrNameLst>
                                          <p:attrName>ppt_y</p:attrName>
                                        </p:attrNameLst>
                                      </p:cBhvr>
                                      <p:tavLst>
                                        <p:tav tm="0">
                                          <p:val>
                                            <p:strVal val="#ppt_y"/>
                                          </p:val>
                                        </p:tav>
                                        <p:tav tm="100000">
                                          <p:val>
                                            <p:strVal val="#ppt_y"/>
                                          </p:val>
                                        </p:tav>
                                      </p:tavLst>
                                    </p:anim>
                                    <p:anim calcmode="lin" valueType="num">
                                      <p:cBhvr>
                                        <p:cTn id="46" dur="500" fill="hold"/>
                                        <p:tgtEl>
                                          <p:spTgt spid="536587"/>
                                        </p:tgtEl>
                                        <p:attrNameLst>
                                          <p:attrName>ppt_w</p:attrName>
                                        </p:attrNameLst>
                                      </p:cBhvr>
                                      <p:tavLst>
                                        <p:tav tm="0">
                                          <p:val>
                                            <p:fltVal val="0"/>
                                          </p:val>
                                        </p:tav>
                                        <p:tav tm="100000">
                                          <p:val>
                                            <p:strVal val="#ppt_w"/>
                                          </p:val>
                                        </p:tav>
                                      </p:tavLst>
                                    </p:anim>
                                    <p:anim calcmode="lin" valueType="num">
                                      <p:cBhvr>
                                        <p:cTn id="47" dur="500" fill="hold"/>
                                        <p:tgtEl>
                                          <p:spTgt spid="53658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6587" grpId="0" autoUpdateAnimBg="0"/>
      <p:bldP spid="536596" grpId="0" autoUpdateAnimBg="0"/>
      <p:bldP spid="536597" grpId="0" autoUpdateAnimBg="0"/>
      <p:bldP spid="536615" grpId="0" autoUpdateAnimBg="0"/>
      <p:bldP spid="53661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832" name="Text Box 152"/>
          <p:cNvSpPr txBox="1">
            <a:spLocks noChangeArrowheads="1"/>
          </p:cNvSpPr>
          <p:nvPr/>
        </p:nvSpPr>
        <p:spPr bwMode="auto">
          <a:xfrm>
            <a:off x="1765300" y="0"/>
            <a:ext cx="703421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ea typeface="+mn-ea"/>
                <a:cs typeface="+mn-cs"/>
              </a:rPr>
              <a:t>1 Movu 12:25-14:20; 14:21-31</a:t>
            </a:r>
          </a:p>
        </p:txBody>
      </p:sp>
      <p:pic>
        <p:nvPicPr>
          <p:cNvPr id="86018"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24150" y="717550"/>
            <a:ext cx="3695700" cy="5424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86019" name="Rectangle 3"/>
          <p:cNvSpPr>
            <a:spLocks noChangeArrowheads="1"/>
          </p:cNvSpPr>
          <p:nvPr/>
        </p:nvSpPr>
        <p:spPr bwMode="auto">
          <a:xfrm>
            <a:off x="2711450" y="692150"/>
            <a:ext cx="3721100" cy="5416550"/>
          </a:xfrm>
          <a:prstGeom prst="rect">
            <a:avLst/>
          </a:prstGeom>
          <a:noFill/>
          <a:ln w="508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455684" name="Rectangle 4"/>
          <p:cNvSpPr>
            <a:spLocks noChangeArrowheads="1"/>
          </p:cNvSpPr>
          <p:nvPr/>
        </p:nvSpPr>
        <p:spPr bwMode="auto">
          <a:xfrm>
            <a:off x="5889625" y="3900488"/>
            <a:ext cx="2016125"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86021" name="Oval 5"/>
          <p:cNvSpPr>
            <a:spLocks noChangeArrowheads="1"/>
          </p:cNvSpPr>
          <p:nvPr/>
        </p:nvSpPr>
        <p:spPr bwMode="auto">
          <a:xfrm>
            <a:off x="4502150" y="4216400"/>
            <a:ext cx="234950" cy="234950"/>
          </a:xfrm>
          <a:prstGeom prst="ellipse">
            <a:avLst/>
          </a:prstGeom>
          <a:solidFill>
            <a:srgbClr val="FF5008"/>
          </a:solidFill>
          <a:ln w="12700">
            <a:solidFill>
              <a:schemeClr val="tx1"/>
            </a:solidFill>
            <a:round/>
            <a:headEnd/>
            <a:tailEnd/>
          </a:ln>
        </p:spPr>
        <p:txBody>
          <a:bodyPr wrap="none" anchor="ctr"/>
          <a:lstStyle/>
          <a:p>
            <a:endParaRPr lang="en-US"/>
          </a:p>
        </p:txBody>
      </p:sp>
      <p:sp>
        <p:nvSpPr>
          <p:cNvPr id="86022" name="Oval 6"/>
          <p:cNvSpPr>
            <a:spLocks noChangeArrowheads="1"/>
          </p:cNvSpPr>
          <p:nvPr/>
        </p:nvSpPr>
        <p:spPr bwMode="auto">
          <a:xfrm>
            <a:off x="4559300" y="2940050"/>
            <a:ext cx="234950" cy="234950"/>
          </a:xfrm>
          <a:prstGeom prst="ellipse">
            <a:avLst/>
          </a:prstGeom>
          <a:solidFill>
            <a:srgbClr val="FF5008"/>
          </a:solidFill>
          <a:ln w="12700">
            <a:solidFill>
              <a:schemeClr val="tx1"/>
            </a:solidFill>
            <a:round/>
            <a:headEnd/>
            <a:tailEnd/>
          </a:ln>
        </p:spPr>
        <p:txBody>
          <a:bodyPr wrap="none" anchor="ctr"/>
          <a:lstStyle/>
          <a:p>
            <a:endParaRPr lang="en-US"/>
          </a:p>
        </p:txBody>
      </p:sp>
      <p:grpSp>
        <p:nvGrpSpPr>
          <p:cNvPr id="2" name="Group 7"/>
          <p:cNvGrpSpPr>
            <a:grpSpLocks/>
          </p:cNvGrpSpPr>
          <p:nvPr/>
        </p:nvGrpSpPr>
        <p:grpSpPr bwMode="auto">
          <a:xfrm>
            <a:off x="2082800" y="2178050"/>
            <a:ext cx="5010150" cy="2774950"/>
            <a:chOff x="1320" y="1356"/>
            <a:chExt cx="3156" cy="1748"/>
          </a:xfrm>
        </p:grpSpPr>
        <p:sp>
          <p:nvSpPr>
            <p:cNvPr id="455688" name="Line 8"/>
            <p:cNvSpPr>
              <a:spLocks noChangeShapeType="1"/>
            </p:cNvSpPr>
            <p:nvPr/>
          </p:nvSpPr>
          <p:spPr bwMode="auto">
            <a:xfrm flipV="1">
              <a:off x="1320" y="1836"/>
              <a:ext cx="3156" cy="768"/>
            </a:xfrm>
            <a:prstGeom prst="line">
              <a:avLst/>
            </a:prstGeom>
            <a:noFill/>
            <a:ln w="76200">
              <a:solidFill>
                <a:schemeClr val="tx1"/>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86069" name="Line 9"/>
            <p:cNvSpPr>
              <a:spLocks noChangeShapeType="1"/>
            </p:cNvSpPr>
            <p:nvPr/>
          </p:nvSpPr>
          <p:spPr bwMode="auto">
            <a:xfrm flipV="1">
              <a:off x="2340" y="1356"/>
              <a:ext cx="0" cy="744"/>
            </a:xfrm>
            <a:prstGeom prst="line">
              <a:avLst/>
            </a:prstGeom>
            <a:noFill/>
            <a:ln w="508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86070" name="Line 10"/>
            <p:cNvSpPr>
              <a:spLocks noChangeShapeType="1"/>
            </p:cNvSpPr>
            <p:nvPr/>
          </p:nvSpPr>
          <p:spPr bwMode="auto">
            <a:xfrm>
              <a:off x="3612" y="2284"/>
              <a:ext cx="0" cy="820"/>
            </a:xfrm>
            <a:prstGeom prst="line">
              <a:avLst/>
            </a:prstGeom>
            <a:noFill/>
            <a:ln w="508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455691" name="Rectangle 11"/>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charset="0"/>
                <a:ea typeface="+mn-ea"/>
                <a:cs typeface="+mn-cs"/>
              </a:rPr>
              <a:t>7</a:t>
            </a:r>
          </a:p>
        </p:txBody>
      </p:sp>
      <p:sp>
        <p:nvSpPr>
          <p:cNvPr id="455692" name="Line 12"/>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55694" name="Rectangle 14"/>
          <p:cNvSpPr>
            <a:spLocks noChangeArrowheads="1"/>
          </p:cNvSpPr>
          <p:nvPr/>
        </p:nvSpPr>
        <p:spPr bwMode="auto">
          <a:xfrm>
            <a:off x="1608138" y="1677988"/>
            <a:ext cx="2000250"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3200" b="1" i="1">
                <a:solidFill>
                  <a:srgbClr val="FAFD00"/>
                </a:solidFill>
                <a:latin typeface="Times" charset="0"/>
                <a:ea typeface="+mn-ea"/>
                <a:cs typeface="+mn-cs"/>
              </a:rPr>
              <a:t>10 MEITA</a:t>
            </a:r>
          </a:p>
        </p:txBody>
      </p:sp>
      <p:grpSp>
        <p:nvGrpSpPr>
          <p:cNvPr id="3" name="Group 15"/>
          <p:cNvGrpSpPr>
            <a:grpSpLocks/>
          </p:cNvGrpSpPr>
          <p:nvPr/>
        </p:nvGrpSpPr>
        <p:grpSpPr bwMode="auto">
          <a:xfrm>
            <a:off x="1727200" y="215900"/>
            <a:ext cx="7416800" cy="1320800"/>
            <a:chOff x="992" y="104"/>
            <a:chExt cx="4672" cy="832"/>
          </a:xfrm>
        </p:grpSpPr>
        <p:sp>
          <p:nvSpPr>
            <p:cNvPr id="455696" name="Rectangle 16"/>
            <p:cNvSpPr>
              <a:spLocks noChangeArrowheads="1"/>
            </p:cNvSpPr>
            <p:nvPr/>
          </p:nvSpPr>
          <p:spPr bwMode="auto">
            <a:xfrm>
              <a:off x="992" y="104"/>
              <a:ext cx="4608" cy="832"/>
            </a:xfrm>
            <a:prstGeom prst="rect">
              <a:avLst/>
            </a:prstGeom>
            <a:solidFill>
              <a:srgbClr val="14C2F8"/>
            </a:solidFill>
            <a:ln w="12700">
              <a:noFill/>
              <a:miter lim="800000"/>
              <a:headEnd/>
              <a:tailEnd/>
            </a:ln>
            <a:effectLst>
              <a:outerShdw blurRad="63500" dist="179605" dir="2700000" algn="ctr" rotWithShape="0">
                <a:schemeClr val="bg2">
                  <a:alpha val="74998"/>
                </a:schemeClr>
              </a:outerShdw>
            </a:effectLst>
          </p:spPr>
          <p:txBody>
            <a:bodyPr wrap="none" anchor="ctr"/>
            <a:lstStyle/>
            <a:p>
              <a:pPr>
                <a:defRPr/>
              </a:pPr>
              <a:endParaRPr lang="en-US">
                <a:ea typeface="+mn-ea"/>
                <a:cs typeface="+mn-cs"/>
              </a:endParaRPr>
            </a:p>
          </p:txBody>
        </p:sp>
        <p:sp>
          <p:nvSpPr>
            <p:cNvPr id="455697" name="Rectangle 17"/>
            <p:cNvSpPr>
              <a:spLocks noChangeArrowheads="1"/>
            </p:cNvSpPr>
            <p:nvPr/>
          </p:nvSpPr>
          <p:spPr bwMode="auto">
            <a:xfrm>
              <a:off x="1261" y="149"/>
              <a:ext cx="4403" cy="748"/>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defRPr/>
              </a:pPr>
              <a:r>
                <a:rPr lang="en-US" sz="3600" b="1" dirty="0">
                  <a:solidFill>
                    <a:srgbClr val="FF5008"/>
                  </a:solidFill>
                  <a:latin typeface="Times" charset="0"/>
                  <a:ea typeface="+mn-ea"/>
                  <a:cs typeface="+mn-cs"/>
                </a:rPr>
                <a:t> ARUPEI  MOVUJII:</a:t>
              </a:r>
            </a:p>
            <a:p>
              <a:pPr>
                <a:defRPr/>
              </a:pPr>
              <a:r>
                <a:rPr lang="en-US" sz="3600" b="1" dirty="0">
                  <a:solidFill>
                    <a:srgbClr val="FF5008"/>
                  </a:solidFill>
                  <a:latin typeface="Times" charset="0"/>
                  <a:ea typeface="+mn-ea"/>
                  <a:cs typeface="+mn-cs"/>
                </a:rPr>
                <a:t>                     </a:t>
              </a:r>
              <a:r>
                <a:rPr lang="en-US" sz="3600" b="1" dirty="0">
                  <a:solidFill>
                    <a:srgbClr val="1A0004"/>
                  </a:solidFill>
                  <a:latin typeface="Times" charset="0"/>
                  <a:ea typeface="+mn-ea"/>
                  <a:cs typeface="+mn-cs"/>
                </a:rPr>
                <a:t>ISRAEL</a:t>
              </a:r>
            </a:p>
          </p:txBody>
        </p:sp>
      </p:grpSp>
      <p:sp>
        <p:nvSpPr>
          <p:cNvPr id="455699" name="Rectangle 19"/>
          <p:cNvSpPr>
            <a:spLocks noChangeArrowheads="1"/>
          </p:cNvSpPr>
          <p:nvPr/>
        </p:nvSpPr>
        <p:spPr bwMode="auto">
          <a:xfrm>
            <a:off x="555625" y="4275138"/>
            <a:ext cx="1797050"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3200" b="1" i="1">
                <a:solidFill>
                  <a:srgbClr val="FAFD00"/>
                </a:solidFill>
                <a:latin typeface="Times" charset="0"/>
                <a:ea typeface="+mn-ea"/>
                <a:cs typeface="+mn-cs"/>
              </a:rPr>
              <a:t>2 MEITA</a:t>
            </a:r>
          </a:p>
        </p:txBody>
      </p:sp>
      <p:grpSp>
        <p:nvGrpSpPr>
          <p:cNvPr id="4" name="Group 20"/>
          <p:cNvGrpSpPr>
            <a:grpSpLocks/>
          </p:cNvGrpSpPr>
          <p:nvPr/>
        </p:nvGrpSpPr>
        <p:grpSpPr bwMode="auto">
          <a:xfrm>
            <a:off x="901700" y="4927600"/>
            <a:ext cx="7416800" cy="1320800"/>
            <a:chOff x="168" y="3368"/>
            <a:chExt cx="4672" cy="832"/>
          </a:xfrm>
        </p:grpSpPr>
        <p:sp>
          <p:nvSpPr>
            <p:cNvPr id="455701" name="Rectangle 21"/>
            <p:cNvSpPr>
              <a:spLocks noChangeArrowheads="1"/>
            </p:cNvSpPr>
            <p:nvPr/>
          </p:nvSpPr>
          <p:spPr bwMode="auto">
            <a:xfrm>
              <a:off x="168" y="3368"/>
              <a:ext cx="4608" cy="832"/>
            </a:xfrm>
            <a:prstGeom prst="rect">
              <a:avLst/>
            </a:prstGeom>
            <a:solidFill>
              <a:srgbClr val="14C2F8"/>
            </a:solidFill>
            <a:ln w="12700">
              <a:noFill/>
              <a:miter lim="800000"/>
              <a:headEnd/>
              <a:tailEnd/>
            </a:ln>
            <a:effectLst>
              <a:outerShdw blurRad="63500" dist="179605" dir="2700000" algn="ctr" rotWithShape="0">
                <a:schemeClr val="bg2">
                  <a:alpha val="74998"/>
                </a:schemeClr>
              </a:outerShdw>
            </a:effectLst>
          </p:spPr>
          <p:txBody>
            <a:bodyPr wrap="none" anchor="ctr"/>
            <a:lstStyle/>
            <a:p>
              <a:pPr>
                <a:defRPr/>
              </a:pPr>
              <a:endParaRPr lang="en-US">
                <a:ea typeface="+mn-ea"/>
                <a:cs typeface="+mn-cs"/>
              </a:endParaRPr>
            </a:p>
          </p:txBody>
        </p:sp>
        <p:sp>
          <p:nvSpPr>
            <p:cNvPr id="455702" name="Rectangle 22"/>
            <p:cNvSpPr>
              <a:spLocks noChangeArrowheads="1"/>
            </p:cNvSpPr>
            <p:nvPr/>
          </p:nvSpPr>
          <p:spPr bwMode="auto">
            <a:xfrm>
              <a:off x="437" y="3413"/>
              <a:ext cx="4403" cy="74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3600" b="1" dirty="0">
                  <a:solidFill>
                    <a:srgbClr val="FF5008"/>
                  </a:solidFill>
                  <a:latin typeface="Times" charset="0"/>
                  <a:ea typeface="+mn-ea"/>
                  <a:cs typeface="+mn-cs"/>
                </a:rPr>
                <a:t>AKHRUPEI  MOVUJII:</a:t>
              </a:r>
            </a:p>
            <a:p>
              <a:pPr>
                <a:defRPr/>
              </a:pPr>
              <a:r>
                <a:rPr lang="en-US" sz="3600" b="1" dirty="0">
                  <a:solidFill>
                    <a:srgbClr val="FF5008"/>
                  </a:solidFill>
                  <a:latin typeface="Times" charset="0"/>
                  <a:ea typeface="+mn-ea"/>
                  <a:cs typeface="+mn-cs"/>
                </a:rPr>
                <a:t>                     </a:t>
              </a:r>
              <a:r>
                <a:rPr lang="en-US" sz="3600" b="1" dirty="0">
                  <a:solidFill>
                    <a:schemeClr val="bg2"/>
                  </a:solidFill>
                  <a:latin typeface="Times" charset="0"/>
                  <a:ea typeface="+mn-ea"/>
                  <a:cs typeface="+mn-cs"/>
                </a:rPr>
                <a:t>JUDAH</a:t>
              </a:r>
            </a:p>
          </p:txBody>
        </p:sp>
      </p:grpSp>
      <p:sp>
        <p:nvSpPr>
          <p:cNvPr id="455733" name="Text Box 53"/>
          <p:cNvSpPr txBox="1">
            <a:spLocks noChangeArrowheads="1"/>
          </p:cNvSpPr>
          <p:nvPr/>
        </p:nvSpPr>
        <p:spPr bwMode="auto">
          <a:xfrm>
            <a:off x="533400" y="2635250"/>
            <a:ext cx="3043238" cy="80010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4000" b="1">
                <a:solidFill>
                  <a:srgbClr val="FFFFFF"/>
                </a:solidFill>
                <a:ea typeface="+mn-ea"/>
                <a:cs typeface="+mn-cs"/>
              </a:rPr>
              <a:t>SAMARIA</a:t>
            </a:r>
          </a:p>
        </p:txBody>
      </p:sp>
      <p:sp>
        <p:nvSpPr>
          <p:cNvPr id="455734" name="Text Box 54"/>
          <p:cNvSpPr txBox="1">
            <a:spLocks noChangeArrowheads="1"/>
          </p:cNvSpPr>
          <p:nvPr/>
        </p:nvSpPr>
        <p:spPr bwMode="auto">
          <a:xfrm>
            <a:off x="4721225" y="3959225"/>
            <a:ext cx="3616325" cy="80010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4000" b="1">
                <a:solidFill>
                  <a:srgbClr val="FFFFFF"/>
                </a:solidFill>
                <a:ea typeface="+mn-ea"/>
                <a:cs typeface="+mn-cs"/>
              </a:rPr>
              <a:t>JERUSALEM</a:t>
            </a:r>
          </a:p>
        </p:txBody>
      </p:sp>
      <p:sp>
        <p:nvSpPr>
          <p:cNvPr id="455735" name="Oval 55"/>
          <p:cNvSpPr>
            <a:spLocks noChangeArrowheads="1"/>
          </p:cNvSpPr>
          <p:nvPr/>
        </p:nvSpPr>
        <p:spPr bwMode="auto">
          <a:xfrm>
            <a:off x="4010025" y="739775"/>
            <a:ext cx="2947988" cy="1006475"/>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455736" name="Oval 56"/>
          <p:cNvSpPr>
            <a:spLocks noChangeArrowheads="1"/>
          </p:cNvSpPr>
          <p:nvPr/>
        </p:nvSpPr>
        <p:spPr bwMode="auto">
          <a:xfrm>
            <a:off x="3230563" y="5513388"/>
            <a:ext cx="2947987" cy="1006475"/>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grpSp>
        <p:nvGrpSpPr>
          <p:cNvPr id="86034" name="Group 120"/>
          <p:cNvGrpSpPr>
            <a:grpSpLocks/>
          </p:cNvGrpSpPr>
          <p:nvPr/>
        </p:nvGrpSpPr>
        <p:grpSpPr bwMode="auto">
          <a:xfrm>
            <a:off x="8018463" y="3436938"/>
            <a:ext cx="1125537" cy="1843087"/>
            <a:chOff x="5051" y="2165"/>
            <a:chExt cx="618" cy="1161"/>
          </a:xfrm>
        </p:grpSpPr>
        <p:grpSp>
          <p:nvGrpSpPr>
            <p:cNvPr id="86045" name="Group 121"/>
            <p:cNvGrpSpPr>
              <a:grpSpLocks/>
            </p:cNvGrpSpPr>
            <p:nvPr/>
          </p:nvGrpSpPr>
          <p:grpSpPr bwMode="auto">
            <a:xfrm>
              <a:off x="5051" y="2165"/>
              <a:ext cx="618" cy="1161"/>
              <a:chOff x="5051" y="2165"/>
              <a:chExt cx="618" cy="1161"/>
            </a:xfrm>
          </p:grpSpPr>
          <p:sp>
            <p:nvSpPr>
              <p:cNvPr id="86047" name="Freeform 122"/>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86048" name="AutoShape 123"/>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86049" name="Rectangle 124"/>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86050" name="Line 125"/>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6051" name="Rectangle 126"/>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86052" name="Rectangle 127"/>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86053" name="Line 128"/>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6054" name="Line 129"/>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6055" name="Line 130"/>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6056" name="Line 131"/>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6057" name="Line 132"/>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6058" name="Line 133"/>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6059" name="Line 134"/>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6060" name="Line 135"/>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6061" name="Line 136"/>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6062" name="Line 137"/>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6063" name="Rectangle 138"/>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MOVUCHILU</a:t>
                </a:r>
              </a:p>
            </p:txBody>
          </p:sp>
        </p:grpSp>
        <p:sp>
          <p:nvSpPr>
            <p:cNvPr id="86046" name="Rectangle 139"/>
            <p:cNvSpPr>
              <a:spLocks noChangeArrowheads="1"/>
            </p:cNvSpPr>
            <p:nvPr/>
          </p:nvSpPr>
          <p:spPr bwMode="auto">
            <a:xfrm>
              <a:off x="5139" y="2267"/>
              <a:ext cx="34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455820" name="Rectangle 140"/>
          <p:cNvSpPr>
            <a:spLocks noChangeArrowheads="1"/>
          </p:cNvSpPr>
          <p:nvPr/>
        </p:nvSpPr>
        <p:spPr bwMode="auto">
          <a:xfrm>
            <a:off x="8051800" y="3789363"/>
            <a:ext cx="1225550" cy="225425"/>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rPr>
              <a:t> ••• AKOKOCHO ••• </a:t>
            </a:r>
          </a:p>
        </p:txBody>
      </p:sp>
      <p:sp>
        <p:nvSpPr>
          <p:cNvPr id="86036" name="Rectangle 142"/>
          <p:cNvSpPr>
            <a:spLocks noChangeArrowheads="1"/>
          </p:cNvSpPr>
          <p:nvPr/>
        </p:nvSpPr>
        <p:spPr bwMode="auto">
          <a:xfrm>
            <a:off x="8032750" y="3973513"/>
            <a:ext cx="1001713" cy="211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Arupei    Khrupei</a:t>
            </a:r>
          </a:p>
        </p:txBody>
      </p:sp>
      <p:sp>
        <p:nvSpPr>
          <p:cNvPr id="86037" name="Text Box 145"/>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86038" name="Text Box 146"/>
          <p:cNvSpPr txBox="1">
            <a:spLocks noChangeArrowheads="1"/>
          </p:cNvSpPr>
          <p:nvPr/>
        </p:nvSpPr>
        <p:spPr bwMode="auto">
          <a:xfrm>
            <a:off x="8591550" y="6407150"/>
            <a:ext cx="323850"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1800" b="1">
                <a:solidFill>
                  <a:schemeClr val="tx1"/>
                </a:solidFill>
              </a:rPr>
              <a:t>1</a:t>
            </a:r>
          </a:p>
        </p:txBody>
      </p:sp>
      <p:grpSp>
        <p:nvGrpSpPr>
          <p:cNvPr id="86039" name="Group 147"/>
          <p:cNvGrpSpPr>
            <a:grpSpLocks/>
          </p:cNvGrpSpPr>
          <p:nvPr/>
        </p:nvGrpSpPr>
        <p:grpSpPr bwMode="auto">
          <a:xfrm>
            <a:off x="8061325" y="4151313"/>
            <a:ext cx="931863" cy="377825"/>
            <a:chOff x="5078" y="2615"/>
            <a:chExt cx="587" cy="238"/>
          </a:xfrm>
        </p:grpSpPr>
        <p:sp>
          <p:nvSpPr>
            <p:cNvPr id="86042" name="Rectangle 148"/>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Israel</a:t>
              </a:r>
            </a:p>
          </p:txBody>
        </p:sp>
        <p:sp>
          <p:nvSpPr>
            <p:cNvPr id="86043" name="Rectangle 149"/>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Judah</a:t>
              </a:r>
            </a:p>
          </p:txBody>
        </p:sp>
        <p:sp>
          <p:nvSpPr>
            <p:cNvPr id="86044" name="Rectangle 150"/>
            <p:cNvSpPr>
              <a:spLocks noChangeArrowheads="1"/>
            </p:cNvSpPr>
            <p:nvPr/>
          </p:nvSpPr>
          <p:spPr bwMode="auto">
            <a:xfrm>
              <a:off x="5105" y="2720"/>
              <a:ext cx="474"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sp>
        <p:nvSpPr>
          <p:cNvPr id="455831" name="Rectangle 151"/>
          <p:cNvSpPr>
            <a:spLocks noChangeArrowheads="1"/>
          </p:cNvSpPr>
          <p:nvPr/>
        </p:nvSpPr>
        <p:spPr bwMode="auto">
          <a:xfrm>
            <a:off x="8075613" y="6526213"/>
            <a:ext cx="339725" cy="268287"/>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40</a:t>
            </a:r>
          </a:p>
        </p:txBody>
      </p:sp>
      <p:sp>
        <p:nvSpPr>
          <p:cNvPr id="86041" name="Text Box 153"/>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b="1">
                <a:solidFill>
                  <a:schemeClr val="tx1"/>
                </a:solidFill>
                <a:latin typeface="Arial" charset="0"/>
              </a:rPr>
              <a:t>Handbook pg. 32-37</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par>
                          <p:cTn id="8" fill="hold" nodeType="afterGroup">
                            <p:stCondLst>
                              <p:cond delay="500"/>
                            </p:stCondLst>
                            <p:childTnLst>
                              <p:par>
                                <p:cTn id="9" presetID="23" presetClass="entr" presetSubtype="36" fill="hold" grpId="0" nodeType="afterEffect">
                                  <p:stCondLst>
                                    <p:cond delay="1000"/>
                                  </p:stCondLst>
                                  <p:childTnLst>
                                    <p:set>
                                      <p:cBhvr>
                                        <p:cTn id="10" dur="1" fill="hold">
                                          <p:stCondLst>
                                            <p:cond delay="0"/>
                                          </p:stCondLst>
                                        </p:cTn>
                                        <p:tgtEl>
                                          <p:spTgt spid="455694"/>
                                        </p:tgtEl>
                                        <p:attrNameLst>
                                          <p:attrName>style.visibility</p:attrName>
                                        </p:attrNameLst>
                                      </p:cBhvr>
                                      <p:to>
                                        <p:strVal val="visible"/>
                                      </p:to>
                                    </p:set>
                                    <p:anim calcmode="lin" valueType="num">
                                      <p:cBhvr>
                                        <p:cTn id="11" dur="500" fill="hold"/>
                                        <p:tgtEl>
                                          <p:spTgt spid="455694"/>
                                        </p:tgtEl>
                                        <p:attrNameLst>
                                          <p:attrName>ppt_w</p:attrName>
                                        </p:attrNameLst>
                                      </p:cBhvr>
                                      <p:tavLst>
                                        <p:tav tm="0">
                                          <p:val>
                                            <p:strVal val="(6*min(max(#ppt_w*#ppt_h,.3),1)-7.4)/-.7*#ppt_w"/>
                                          </p:val>
                                        </p:tav>
                                        <p:tav tm="100000">
                                          <p:val>
                                            <p:strVal val="#ppt_w"/>
                                          </p:val>
                                        </p:tav>
                                      </p:tavLst>
                                    </p:anim>
                                    <p:anim calcmode="lin" valueType="num">
                                      <p:cBhvr>
                                        <p:cTn id="12" dur="500" fill="hold"/>
                                        <p:tgtEl>
                                          <p:spTgt spid="455694"/>
                                        </p:tgtEl>
                                        <p:attrNameLst>
                                          <p:attrName>ppt_h</p:attrName>
                                        </p:attrNameLst>
                                      </p:cBhvr>
                                      <p:tavLst>
                                        <p:tav tm="0">
                                          <p:val>
                                            <p:strVal val="(6*min(max(#ppt_w*#ppt_h,.3),1)-7.4)/-.7*#ppt_h"/>
                                          </p:val>
                                        </p:tav>
                                        <p:tav tm="100000">
                                          <p:val>
                                            <p:strVal val="#ppt_h"/>
                                          </p:val>
                                        </p:tav>
                                      </p:tavLst>
                                    </p:anim>
                                    <p:anim calcmode="lin" valueType="num">
                                      <p:cBhvr>
                                        <p:cTn id="13" dur="500" fill="hold"/>
                                        <p:tgtEl>
                                          <p:spTgt spid="455694"/>
                                        </p:tgtEl>
                                        <p:attrNameLst>
                                          <p:attrName>ppt_x</p:attrName>
                                        </p:attrNameLst>
                                      </p:cBhvr>
                                      <p:tavLst>
                                        <p:tav tm="0">
                                          <p:val>
                                            <p:fltVal val="0.5"/>
                                          </p:val>
                                        </p:tav>
                                        <p:tav tm="100000">
                                          <p:val>
                                            <p:strVal val="#ppt_x"/>
                                          </p:val>
                                        </p:tav>
                                      </p:tavLst>
                                    </p:anim>
                                    <p:anim calcmode="lin" valueType="num">
                                      <p:cBhvr>
                                        <p:cTn id="14" dur="500" fill="hold"/>
                                        <p:tgtEl>
                                          <p:spTgt spid="455694"/>
                                        </p:tgtEl>
                                        <p:attrNameLst>
                                          <p:attrName>ppt_y</p:attrName>
                                        </p:attrNameLst>
                                      </p:cBhvr>
                                      <p:tavLst>
                                        <p:tav tm="0">
                                          <p:val>
                                            <p:strVal val="1+(6*min(max(#ppt_w*#ppt_h,.3),1)-7.4)/-.7*#ppt_h/2"/>
                                          </p:val>
                                        </p:tav>
                                        <p:tav tm="100000">
                                          <p:val>
                                            <p:strVal val="#ppt_y"/>
                                          </p:val>
                                        </p:tav>
                                      </p:tavLst>
                                    </p:anim>
                                  </p:childTnLst>
                                </p:cTn>
                              </p:par>
                            </p:childTnLst>
                          </p:cTn>
                        </p:par>
                        <p:par>
                          <p:cTn id="15" fill="hold" nodeType="afterGroup">
                            <p:stCondLst>
                              <p:cond delay="2000"/>
                            </p:stCondLst>
                            <p:childTnLst>
                              <p:par>
                                <p:cTn id="16" presetID="22" presetClass="entr" presetSubtype="8" fill="hold" nodeType="afterEffect">
                                  <p:stCondLst>
                                    <p:cond delay="10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par>
                          <p:cTn id="19" fill="hold" nodeType="afterGroup">
                            <p:stCondLst>
                              <p:cond delay="2600"/>
                            </p:stCondLst>
                            <p:childTnLst>
                              <p:par>
                                <p:cTn id="20" presetID="23" presetClass="entr" presetSubtype="272" fill="hold" grpId="0" nodeType="afterEffect">
                                  <p:stCondLst>
                                    <p:cond delay="100"/>
                                  </p:stCondLst>
                                  <p:childTnLst>
                                    <p:set>
                                      <p:cBhvr>
                                        <p:cTn id="21" dur="1" fill="hold">
                                          <p:stCondLst>
                                            <p:cond delay="0"/>
                                          </p:stCondLst>
                                        </p:cTn>
                                        <p:tgtEl>
                                          <p:spTgt spid="455733"/>
                                        </p:tgtEl>
                                        <p:attrNameLst>
                                          <p:attrName>style.visibility</p:attrName>
                                        </p:attrNameLst>
                                      </p:cBhvr>
                                      <p:to>
                                        <p:strVal val="visible"/>
                                      </p:to>
                                    </p:set>
                                    <p:anim calcmode="lin" valueType="num">
                                      <p:cBhvr>
                                        <p:cTn id="22" dur="500" fill="hold"/>
                                        <p:tgtEl>
                                          <p:spTgt spid="455733"/>
                                        </p:tgtEl>
                                        <p:attrNameLst>
                                          <p:attrName>ppt_w</p:attrName>
                                        </p:attrNameLst>
                                      </p:cBhvr>
                                      <p:tavLst>
                                        <p:tav tm="0">
                                          <p:val>
                                            <p:strVal val="2/3*#ppt_w"/>
                                          </p:val>
                                        </p:tav>
                                        <p:tav tm="100000">
                                          <p:val>
                                            <p:strVal val="#ppt_w"/>
                                          </p:val>
                                        </p:tav>
                                      </p:tavLst>
                                    </p:anim>
                                    <p:anim calcmode="lin" valueType="num">
                                      <p:cBhvr>
                                        <p:cTn id="23" dur="500" fill="hold"/>
                                        <p:tgtEl>
                                          <p:spTgt spid="455733"/>
                                        </p:tgtEl>
                                        <p:attrNameLst>
                                          <p:attrName>ppt_h</p:attrName>
                                        </p:attrNameLst>
                                      </p:cBhvr>
                                      <p:tavLst>
                                        <p:tav tm="0">
                                          <p:val>
                                            <p:strVal val="2/3*#ppt_h"/>
                                          </p:val>
                                        </p:tav>
                                        <p:tav tm="100000">
                                          <p:val>
                                            <p:strVal val="#ppt_h"/>
                                          </p:val>
                                        </p:tav>
                                      </p:tavLst>
                                    </p:anim>
                                  </p:childTnLst>
                                </p:cTn>
                              </p:par>
                            </p:childTnLst>
                          </p:cTn>
                        </p:par>
                        <p:par>
                          <p:cTn id="24" fill="hold" nodeType="afterGroup">
                            <p:stCondLst>
                              <p:cond delay="3200"/>
                            </p:stCondLst>
                            <p:childTnLst>
                              <p:par>
                                <p:cTn id="25" presetID="2" presetClass="entr" presetSubtype="6" fill="hold" grpId="0" nodeType="afterEffect">
                                  <p:stCondLst>
                                    <p:cond delay="0"/>
                                  </p:stCondLst>
                                  <p:childTnLst>
                                    <p:set>
                                      <p:cBhvr>
                                        <p:cTn id="26" dur="1" fill="hold">
                                          <p:stCondLst>
                                            <p:cond delay="0"/>
                                          </p:stCondLst>
                                        </p:cTn>
                                        <p:tgtEl>
                                          <p:spTgt spid="455735"/>
                                        </p:tgtEl>
                                        <p:attrNameLst>
                                          <p:attrName>style.visibility</p:attrName>
                                        </p:attrNameLst>
                                      </p:cBhvr>
                                      <p:to>
                                        <p:strVal val="visible"/>
                                      </p:to>
                                    </p:set>
                                    <p:anim calcmode="lin" valueType="num">
                                      <p:cBhvr additive="base">
                                        <p:cTn id="27" dur="500" fill="hold"/>
                                        <p:tgtEl>
                                          <p:spTgt spid="455735"/>
                                        </p:tgtEl>
                                        <p:attrNameLst>
                                          <p:attrName>ppt_x</p:attrName>
                                        </p:attrNameLst>
                                      </p:cBhvr>
                                      <p:tavLst>
                                        <p:tav tm="0">
                                          <p:val>
                                            <p:strVal val="1+#ppt_w/2"/>
                                          </p:val>
                                        </p:tav>
                                        <p:tav tm="100000">
                                          <p:val>
                                            <p:strVal val="#ppt_x"/>
                                          </p:val>
                                        </p:tav>
                                      </p:tavLst>
                                    </p:anim>
                                    <p:anim calcmode="lin" valueType="num">
                                      <p:cBhvr additive="base">
                                        <p:cTn id="28" dur="500" fill="hold"/>
                                        <p:tgtEl>
                                          <p:spTgt spid="455735"/>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3" presetClass="entr" presetSubtype="36" fill="hold" grpId="0" nodeType="clickEffect">
                                  <p:stCondLst>
                                    <p:cond delay="0"/>
                                  </p:stCondLst>
                                  <p:childTnLst>
                                    <p:set>
                                      <p:cBhvr>
                                        <p:cTn id="32" dur="1" fill="hold">
                                          <p:stCondLst>
                                            <p:cond delay="0"/>
                                          </p:stCondLst>
                                        </p:cTn>
                                        <p:tgtEl>
                                          <p:spTgt spid="455699"/>
                                        </p:tgtEl>
                                        <p:attrNameLst>
                                          <p:attrName>style.visibility</p:attrName>
                                        </p:attrNameLst>
                                      </p:cBhvr>
                                      <p:to>
                                        <p:strVal val="visible"/>
                                      </p:to>
                                    </p:set>
                                    <p:anim calcmode="lin" valueType="num">
                                      <p:cBhvr>
                                        <p:cTn id="33" dur="500" fill="hold"/>
                                        <p:tgtEl>
                                          <p:spTgt spid="455699"/>
                                        </p:tgtEl>
                                        <p:attrNameLst>
                                          <p:attrName>ppt_w</p:attrName>
                                        </p:attrNameLst>
                                      </p:cBhvr>
                                      <p:tavLst>
                                        <p:tav tm="0">
                                          <p:val>
                                            <p:strVal val="(6*min(max(#ppt_w*#ppt_h,.3),1)-7.4)/-.7*#ppt_w"/>
                                          </p:val>
                                        </p:tav>
                                        <p:tav tm="100000">
                                          <p:val>
                                            <p:strVal val="#ppt_w"/>
                                          </p:val>
                                        </p:tav>
                                      </p:tavLst>
                                    </p:anim>
                                    <p:anim calcmode="lin" valueType="num">
                                      <p:cBhvr>
                                        <p:cTn id="34" dur="500" fill="hold"/>
                                        <p:tgtEl>
                                          <p:spTgt spid="455699"/>
                                        </p:tgtEl>
                                        <p:attrNameLst>
                                          <p:attrName>ppt_h</p:attrName>
                                        </p:attrNameLst>
                                      </p:cBhvr>
                                      <p:tavLst>
                                        <p:tav tm="0">
                                          <p:val>
                                            <p:strVal val="(6*min(max(#ppt_w*#ppt_h,.3),1)-7.4)/-.7*#ppt_h"/>
                                          </p:val>
                                        </p:tav>
                                        <p:tav tm="100000">
                                          <p:val>
                                            <p:strVal val="#ppt_h"/>
                                          </p:val>
                                        </p:tav>
                                      </p:tavLst>
                                    </p:anim>
                                    <p:anim calcmode="lin" valueType="num">
                                      <p:cBhvr>
                                        <p:cTn id="35" dur="500" fill="hold"/>
                                        <p:tgtEl>
                                          <p:spTgt spid="455699"/>
                                        </p:tgtEl>
                                        <p:attrNameLst>
                                          <p:attrName>ppt_x</p:attrName>
                                        </p:attrNameLst>
                                      </p:cBhvr>
                                      <p:tavLst>
                                        <p:tav tm="0">
                                          <p:val>
                                            <p:fltVal val="0.5"/>
                                          </p:val>
                                        </p:tav>
                                        <p:tav tm="100000">
                                          <p:val>
                                            <p:strVal val="#ppt_x"/>
                                          </p:val>
                                        </p:tav>
                                      </p:tavLst>
                                    </p:anim>
                                    <p:anim calcmode="lin" valueType="num">
                                      <p:cBhvr>
                                        <p:cTn id="36" dur="500" fill="hold"/>
                                        <p:tgtEl>
                                          <p:spTgt spid="455699"/>
                                        </p:tgtEl>
                                        <p:attrNameLst>
                                          <p:attrName>ppt_y</p:attrName>
                                        </p:attrNameLst>
                                      </p:cBhvr>
                                      <p:tavLst>
                                        <p:tav tm="0">
                                          <p:val>
                                            <p:strVal val="1+(6*min(max(#ppt_w*#ppt_h,.3),1)-7.4)/-.7*#ppt_h/2"/>
                                          </p:val>
                                        </p:tav>
                                        <p:tav tm="100000">
                                          <p:val>
                                            <p:strVal val="#ppt_y"/>
                                          </p:val>
                                        </p:tav>
                                      </p:tavLst>
                                    </p:anim>
                                  </p:childTnLst>
                                </p:cTn>
                              </p:par>
                            </p:childTnLst>
                          </p:cTn>
                        </p:par>
                        <p:par>
                          <p:cTn id="37" fill="hold" nodeType="afterGroup">
                            <p:stCondLst>
                              <p:cond delay="500"/>
                            </p:stCondLst>
                            <p:childTnLst>
                              <p:par>
                                <p:cTn id="38" presetID="2" presetClass="entr" presetSubtype="8" fill="hold" nodeType="afterEffect">
                                  <p:stCondLst>
                                    <p:cond delay="100"/>
                                  </p:stCondLst>
                                  <p:childTnLst>
                                    <p:set>
                                      <p:cBhvr>
                                        <p:cTn id="39" dur="1" fill="hold">
                                          <p:stCondLst>
                                            <p:cond delay="0"/>
                                          </p:stCondLst>
                                        </p:cTn>
                                        <p:tgtEl>
                                          <p:spTgt spid="4"/>
                                        </p:tgtEl>
                                        <p:attrNameLst>
                                          <p:attrName>style.visibility</p:attrName>
                                        </p:attrNameLst>
                                      </p:cBhvr>
                                      <p:to>
                                        <p:strVal val="visible"/>
                                      </p:to>
                                    </p:set>
                                    <p:anim calcmode="lin" valueType="num">
                                      <p:cBhvr additive="base">
                                        <p:cTn id="40" dur="500" fill="hold"/>
                                        <p:tgtEl>
                                          <p:spTgt spid="4"/>
                                        </p:tgtEl>
                                        <p:attrNameLst>
                                          <p:attrName>ppt_x</p:attrName>
                                        </p:attrNameLst>
                                      </p:cBhvr>
                                      <p:tavLst>
                                        <p:tav tm="0">
                                          <p:val>
                                            <p:strVal val="0-#ppt_w/2"/>
                                          </p:val>
                                        </p:tav>
                                        <p:tav tm="100000">
                                          <p:val>
                                            <p:strVal val="#ppt_x"/>
                                          </p:val>
                                        </p:tav>
                                      </p:tavLst>
                                    </p:anim>
                                    <p:anim calcmode="lin" valueType="num">
                                      <p:cBhvr additive="base">
                                        <p:cTn id="41" dur="500" fill="hold"/>
                                        <p:tgtEl>
                                          <p:spTgt spid="4"/>
                                        </p:tgtEl>
                                        <p:attrNameLst>
                                          <p:attrName>ppt_y</p:attrName>
                                        </p:attrNameLst>
                                      </p:cBhvr>
                                      <p:tavLst>
                                        <p:tav tm="0">
                                          <p:val>
                                            <p:strVal val="#ppt_y"/>
                                          </p:val>
                                        </p:tav>
                                        <p:tav tm="100000">
                                          <p:val>
                                            <p:strVal val="#ppt_y"/>
                                          </p:val>
                                        </p:tav>
                                      </p:tavLst>
                                    </p:anim>
                                  </p:childTnLst>
                                </p:cTn>
                              </p:par>
                            </p:childTnLst>
                          </p:cTn>
                        </p:par>
                        <p:par>
                          <p:cTn id="42" fill="hold" nodeType="afterGroup">
                            <p:stCondLst>
                              <p:cond delay="1100"/>
                            </p:stCondLst>
                            <p:childTnLst>
                              <p:par>
                                <p:cTn id="43" presetID="23" presetClass="entr" presetSubtype="272" fill="hold" grpId="0" nodeType="afterEffect">
                                  <p:stCondLst>
                                    <p:cond delay="100"/>
                                  </p:stCondLst>
                                  <p:childTnLst>
                                    <p:set>
                                      <p:cBhvr>
                                        <p:cTn id="44" dur="1" fill="hold">
                                          <p:stCondLst>
                                            <p:cond delay="0"/>
                                          </p:stCondLst>
                                        </p:cTn>
                                        <p:tgtEl>
                                          <p:spTgt spid="455734"/>
                                        </p:tgtEl>
                                        <p:attrNameLst>
                                          <p:attrName>style.visibility</p:attrName>
                                        </p:attrNameLst>
                                      </p:cBhvr>
                                      <p:to>
                                        <p:strVal val="visible"/>
                                      </p:to>
                                    </p:set>
                                    <p:anim calcmode="lin" valueType="num">
                                      <p:cBhvr>
                                        <p:cTn id="45" dur="500" fill="hold"/>
                                        <p:tgtEl>
                                          <p:spTgt spid="455734"/>
                                        </p:tgtEl>
                                        <p:attrNameLst>
                                          <p:attrName>ppt_w</p:attrName>
                                        </p:attrNameLst>
                                      </p:cBhvr>
                                      <p:tavLst>
                                        <p:tav tm="0">
                                          <p:val>
                                            <p:strVal val="2/3*#ppt_w"/>
                                          </p:val>
                                        </p:tav>
                                        <p:tav tm="100000">
                                          <p:val>
                                            <p:strVal val="#ppt_w"/>
                                          </p:val>
                                        </p:tav>
                                      </p:tavLst>
                                    </p:anim>
                                    <p:anim calcmode="lin" valueType="num">
                                      <p:cBhvr>
                                        <p:cTn id="46" dur="500" fill="hold"/>
                                        <p:tgtEl>
                                          <p:spTgt spid="455734"/>
                                        </p:tgtEl>
                                        <p:attrNameLst>
                                          <p:attrName>ppt_h</p:attrName>
                                        </p:attrNameLst>
                                      </p:cBhvr>
                                      <p:tavLst>
                                        <p:tav tm="0">
                                          <p:val>
                                            <p:strVal val="2/3*#ppt_h"/>
                                          </p:val>
                                        </p:tav>
                                        <p:tav tm="100000">
                                          <p:val>
                                            <p:strVal val="#ppt_h"/>
                                          </p:val>
                                        </p:tav>
                                      </p:tavLst>
                                    </p:anim>
                                  </p:childTnLst>
                                </p:cTn>
                              </p:par>
                            </p:childTnLst>
                          </p:cTn>
                        </p:par>
                        <p:par>
                          <p:cTn id="47" fill="hold" nodeType="afterGroup">
                            <p:stCondLst>
                              <p:cond delay="1700"/>
                            </p:stCondLst>
                            <p:childTnLst>
                              <p:par>
                                <p:cTn id="48" presetID="2" presetClass="entr" presetSubtype="6" fill="hold" grpId="0" nodeType="afterEffect">
                                  <p:stCondLst>
                                    <p:cond delay="0"/>
                                  </p:stCondLst>
                                  <p:childTnLst>
                                    <p:set>
                                      <p:cBhvr>
                                        <p:cTn id="49" dur="1" fill="hold">
                                          <p:stCondLst>
                                            <p:cond delay="0"/>
                                          </p:stCondLst>
                                        </p:cTn>
                                        <p:tgtEl>
                                          <p:spTgt spid="455736"/>
                                        </p:tgtEl>
                                        <p:attrNameLst>
                                          <p:attrName>style.visibility</p:attrName>
                                        </p:attrNameLst>
                                      </p:cBhvr>
                                      <p:to>
                                        <p:strVal val="visible"/>
                                      </p:to>
                                    </p:set>
                                    <p:anim calcmode="lin" valueType="num">
                                      <p:cBhvr additive="base">
                                        <p:cTn id="50" dur="500" fill="hold"/>
                                        <p:tgtEl>
                                          <p:spTgt spid="455736"/>
                                        </p:tgtEl>
                                        <p:attrNameLst>
                                          <p:attrName>ppt_x</p:attrName>
                                        </p:attrNameLst>
                                      </p:cBhvr>
                                      <p:tavLst>
                                        <p:tav tm="0">
                                          <p:val>
                                            <p:strVal val="1+#ppt_w/2"/>
                                          </p:val>
                                        </p:tav>
                                        <p:tav tm="100000">
                                          <p:val>
                                            <p:strVal val="#ppt_x"/>
                                          </p:val>
                                        </p:tav>
                                      </p:tavLst>
                                    </p:anim>
                                    <p:anim calcmode="lin" valueType="num">
                                      <p:cBhvr additive="base">
                                        <p:cTn id="51" dur="500" fill="hold"/>
                                        <p:tgtEl>
                                          <p:spTgt spid="4557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5694" grpId="0" autoUpdateAnimBg="0"/>
      <p:bldP spid="455699" grpId="0" autoUpdateAnimBg="0"/>
      <p:bldP spid="455733" grpId="0" autoUpdateAnimBg="0"/>
      <p:bldP spid="455734" grpId="0" autoUpdateAnimBg="0"/>
      <p:bldP spid="455735" grpId="0" animBg="1"/>
      <p:bldP spid="45573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065" name="Group 113"/>
          <p:cNvGrpSpPr>
            <a:grpSpLocks/>
          </p:cNvGrpSpPr>
          <p:nvPr/>
        </p:nvGrpSpPr>
        <p:grpSpPr bwMode="auto">
          <a:xfrm>
            <a:off x="6083300" y="1136650"/>
            <a:ext cx="1289050" cy="1435100"/>
            <a:chOff x="1084" y="711"/>
            <a:chExt cx="2950" cy="2769"/>
          </a:xfrm>
        </p:grpSpPr>
        <p:grpSp>
          <p:nvGrpSpPr>
            <p:cNvPr id="88150" name="Group 114"/>
            <p:cNvGrpSpPr>
              <a:grpSpLocks/>
            </p:cNvGrpSpPr>
            <p:nvPr/>
          </p:nvGrpSpPr>
          <p:grpSpPr bwMode="auto">
            <a:xfrm>
              <a:off x="1084" y="711"/>
              <a:ext cx="2950" cy="2769"/>
              <a:chOff x="2707" y="548"/>
              <a:chExt cx="2950" cy="2769"/>
            </a:xfrm>
          </p:grpSpPr>
          <p:grpSp>
            <p:nvGrpSpPr>
              <p:cNvPr id="88156" name="Group 115"/>
              <p:cNvGrpSpPr>
                <a:grpSpLocks/>
              </p:cNvGrpSpPr>
              <p:nvPr/>
            </p:nvGrpSpPr>
            <p:grpSpPr bwMode="auto">
              <a:xfrm>
                <a:off x="3180" y="1046"/>
                <a:ext cx="2105" cy="1421"/>
                <a:chOff x="578" y="2316"/>
                <a:chExt cx="2105" cy="1421"/>
              </a:xfrm>
            </p:grpSpPr>
            <p:sp>
              <p:nvSpPr>
                <p:cNvPr id="88158" name="Freeform 116" descr="Cork"/>
                <p:cNvSpPr>
                  <a:spLocks/>
                </p:cNvSpPr>
                <p:nvPr/>
              </p:nvSpPr>
              <p:spPr bwMode="auto">
                <a:xfrm>
                  <a:off x="633" y="2316"/>
                  <a:ext cx="2050" cy="256"/>
                </a:xfrm>
                <a:custGeom>
                  <a:avLst/>
                  <a:gdLst>
                    <a:gd name="T0" fmla="*/ 999417295 w 592"/>
                    <a:gd name="T1" fmla="*/ 580990137 h 90"/>
                    <a:gd name="T2" fmla="*/ 2147483647 w 592"/>
                    <a:gd name="T3" fmla="*/ 284131635 h 90"/>
                    <a:gd name="T4" fmla="*/ 2147483647 w 592"/>
                    <a:gd name="T5" fmla="*/ 231474836 h 90"/>
                    <a:gd name="T6" fmla="*/ 2147483647 w 592"/>
                    <a:gd name="T7" fmla="*/ 206717673 h 90"/>
                    <a:gd name="T8" fmla="*/ 2147483647 w 592"/>
                    <a:gd name="T9" fmla="*/ 220234351 h 90"/>
                    <a:gd name="T10" fmla="*/ 2147483647 w 592"/>
                    <a:gd name="T11" fmla="*/ 258681225 h 90"/>
                    <a:gd name="T12" fmla="*/ 2147483647 w 592"/>
                    <a:gd name="T13" fmla="*/ 297660427 h 90"/>
                    <a:gd name="T14" fmla="*/ 2147483647 w 592"/>
                    <a:gd name="T15" fmla="*/ 336107332 h 90"/>
                    <a:gd name="T16" fmla="*/ 2147483647 w 592"/>
                    <a:gd name="T17" fmla="*/ 284131635 h 90"/>
                    <a:gd name="T18" fmla="*/ 2147483647 w 592"/>
                    <a:gd name="T19" fmla="*/ 104646244 h 90"/>
                    <a:gd name="T20" fmla="*/ 2147483647 w 592"/>
                    <a:gd name="T21" fmla="*/ 0 h 90"/>
                    <a:gd name="T22" fmla="*/ 2147483647 w 592"/>
                    <a:gd name="T23" fmla="*/ 13515554 h 90"/>
                    <a:gd name="T24" fmla="*/ 2147483647 w 592"/>
                    <a:gd name="T25" fmla="*/ 193016781 h 90"/>
                    <a:gd name="T26" fmla="*/ 2147483647 w 592"/>
                    <a:gd name="T27" fmla="*/ 231474836 h 90"/>
                    <a:gd name="T28" fmla="*/ 2147483647 w 592"/>
                    <a:gd name="T29" fmla="*/ 387702198 h 90"/>
                    <a:gd name="T30" fmla="*/ 2147483647 w 592"/>
                    <a:gd name="T31" fmla="*/ 42694305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88159" name="Freeform 117" descr="Cork"/>
                <p:cNvSpPr>
                  <a:spLocks/>
                </p:cNvSpPr>
                <p:nvPr/>
              </p:nvSpPr>
              <p:spPr bwMode="auto">
                <a:xfrm>
                  <a:off x="578" y="2506"/>
                  <a:ext cx="2074" cy="1231"/>
                </a:xfrm>
                <a:custGeom>
                  <a:avLst/>
                  <a:gdLst>
                    <a:gd name="T0" fmla="*/ 2147483647 w 599"/>
                    <a:gd name="T1" fmla="*/ 0 h 432"/>
                    <a:gd name="T2" fmla="*/ 2147483647 w 599"/>
                    <a:gd name="T3" fmla="*/ 39219871 h 432"/>
                    <a:gd name="T4" fmla="*/ 2147483647 w 599"/>
                    <a:gd name="T5" fmla="*/ 65365849 h 432"/>
                    <a:gd name="T6" fmla="*/ 2147483647 w 599"/>
                    <a:gd name="T7" fmla="*/ 158518953 h 432"/>
                    <a:gd name="T8" fmla="*/ 2147483647 w 599"/>
                    <a:gd name="T9" fmla="*/ 610224581 h 432"/>
                    <a:gd name="T10" fmla="*/ 2147483647 w 599"/>
                    <a:gd name="T11" fmla="*/ 1380265387 h 432"/>
                    <a:gd name="T12" fmla="*/ 2147483647 w 599"/>
                    <a:gd name="T13" fmla="*/ 1764092888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0947910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095510427 w 599"/>
                    <a:gd name="T43" fmla="*/ 2147483647 h 432"/>
                    <a:gd name="T44" fmla="*/ 852385591 w 599"/>
                    <a:gd name="T45" fmla="*/ 2147483647 h 432"/>
                    <a:gd name="T46" fmla="*/ 1356547980 w 599"/>
                    <a:gd name="T47" fmla="*/ 2147483647 h 432"/>
                    <a:gd name="T48" fmla="*/ 2095510427 w 599"/>
                    <a:gd name="T49" fmla="*/ 2147483647 h 432"/>
                    <a:gd name="T50" fmla="*/ 2147483647 w 599"/>
                    <a:gd name="T51" fmla="*/ 1738857544 h 432"/>
                    <a:gd name="T52" fmla="*/ 2147483647 w 599"/>
                    <a:gd name="T53" fmla="*/ 1247019673 h 432"/>
                    <a:gd name="T54" fmla="*/ 2147483647 w 599"/>
                    <a:gd name="T55" fmla="*/ 835419979 h 432"/>
                    <a:gd name="T56" fmla="*/ 2147483647 w 599"/>
                    <a:gd name="T57" fmla="*/ 544845407 h 432"/>
                    <a:gd name="T58" fmla="*/ 2147483647 w 599"/>
                    <a:gd name="T59" fmla="*/ 197734131 h 432"/>
                    <a:gd name="T60" fmla="*/ 2147483647 w 599"/>
                    <a:gd name="T61" fmla="*/ 93153078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pic>
            <p:nvPicPr>
              <p:cNvPr id="88157" name="Picture 118"/>
              <p:cNvPicPr>
                <a:picLocks noChangeArrowheads="1"/>
              </p:cNvPicPr>
              <p:nvPr/>
            </p:nvPicPr>
            <p:blipFill>
              <a:blip r:embed="rId4" cstate="screen">
                <a:lum bright="8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alpha val="0"/>
                      </a:srgbClr>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88151" name="Freeform 119"/>
            <p:cNvSpPr>
              <a:spLocks/>
            </p:cNvSpPr>
            <p:nvPr/>
          </p:nvSpPr>
          <p:spPr bwMode="auto">
            <a:xfrm>
              <a:off x="1616" y="2649"/>
              <a:ext cx="88" cy="277"/>
            </a:xfrm>
            <a:custGeom>
              <a:avLst/>
              <a:gdLst>
                <a:gd name="T0" fmla="*/ 122 w 85"/>
                <a:gd name="T1" fmla="*/ 19 h 318"/>
                <a:gd name="T2" fmla="*/ 106 w 85"/>
                <a:gd name="T3" fmla="*/ 9 h 318"/>
                <a:gd name="T4" fmla="*/ 80 w 85"/>
                <a:gd name="T5" fmla="*/ 5 h 318"/>
                <a:gd name="T6" fmla="*/ 92 w 85"/>
                <a:gd name="T7" fmla="*/ 9 h 318"/>
                <a:gd name="T8" fmla="*/ 106 w 85"/>
                <a:gd name="T9" fmla="*/ 3 h 318"/>
                <a:gd name="T10" fmla="*/ 63 w 85"/>
                <a:gd name="T11" fmla="*/ 3 h 318"/>
                <a:gd name="T12" fmla="*/ 63 w 85"/>
                <a:gd name="T13" fmla="*/ 5 h 318"/>
                <a:gd name="T14" fmla="*/ 80 w 85"/>
                <a:gd name="T15" fmla="*/ 24 h 318"/>
                <a:gd name="T16" fmla="*/ 47 w 85"/>
                <a:gd name="T17" fmla="*/ 20 h 318"/>
                <a:gd name="T18" fmla="*/ 63 w 85"/>
                <a:gd name="T19" fmla="*/ 16 h 318"/>
                <a:gd name="T20" fmla="*/ 80 w 85"/>
                <a:gd name="T21" fmla="*/ 20 h 318"/>
                <a:gd name="T22" fmla="*/ 63 w 85"/>
                <a:gd name="T23" fmla="*/ 13 h 318"/>
                <a:gd name="T24" fmla="*/ 80 w 85"/>
                <a:gd name="T25" fmla="*/ 19 h 318"/>
                <a:gd name="T26" fmla="*/ 63 w 85"/>
                <a:gd name="T27" fmla="*/ 15 h 318"/>
                <a:gd name="T28" fmla="*/ 80 w 85"/>
                <a:gd name="T29" fmla="*/ 18 h 318"/>
                <a:gd name="T30" fmla="*/ 92 w 85"/>
                <a:gd name="T31" fmla="*/ 21 h 318"/>
                <a:gd name="T32" fmla="*/ 122 w 85"/>
                <a:gd name="T33" fmla="*/ 25 h 318"/>
                <a:gd name="T34" fmla="*/ 134 w 85"/>
                <a:gd name="T35" fmla="*/ 29 h 318"/>
                <a:gd name="T36" fmla="*/ 122 w 85"/>
                <a:gd name="T37" fmla="*/ 35 h 318"/>
                <a:gd name="T38" fmla="*/ 106 w 85"/>
                <a:gd name="T39" fmla="*/ 33 h 318"/>
                <a:gd name="T40" fmla="*/ 92 w 85"/>
                <a:gd name="T41" fmla="*/ 39 h 318"/>
                <a:gd name="T42" fmla="*/ 63 w 85"/>
                <a:gd name="T43" fmla="*/ 37 h 318"/>
                <a:gd name="T44" fmla="*/ 47 w 85"/>
                <a:gd name="T45" fmla="*/ 25 h 318"/>
                <a:gd name="T46" fmla="*/ 37 w 85"/>
                <a:gd name="T47" fmla="*/ 31 h 318"/>
                <a:gd name="T48" fmla="*/ 5 w 85"/>
                <a:gd name="T49" fmla="*/ 26 h 318"/>
                <a:gd name="T50" fmla="*/ 63 w 85"/>
                <a:gd name="T51" fmla="*/ 18 h 318"/>
                <a:gd name="T52" fmla="*/ 106 w 85"/>
                <a:gd name="T53" fmla="*/ 21 h 318"/>
                <a:gd name="T54" fmla="*/ 122 w 85"/>
                <a:gd name="T55" fmla="*/ 28 h 318"/>
                <a:gd name="T56" fmla="*/ 106 w 85"/>
                <a:gd name="T57" fmla="*/ 24 h 318"/>
                <a:gd name="T58" fmla="*/ 106 w 85"/>
                <a:gd name="T59" fmla="*/ 3 h 318"/>
                <a:gd name="T60" fmla="*/ 80 w 85"/>
                <a:gd name="T61" fmla="*/ 4 h 318"/>
                <a:gd name="T62" fmla="*/ 37 w 85"/>
                <a:gd name="T63" fmla="*/ 5 h 318"/>
                <a:gd name="T64" fmla="*/ 63 w 85"/>
                <a:gd name="T65" fmla="*/ 12 h 318"/>
                <a:gd name="T66" fmla="*/ 92 w 85"/>
                <a:gd name="T67" fmla="*/ 17 h 318"/>
                <a:gd name="T68" fmla="*/ 122 w 85"/>
                <a:gd name="T69" fmla="*/ 19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88152" name="Freeform 120"/>
            <p:cNvSpPr>
              <a:spLocks/>
            </p:cNvSpPr>
            <p:nvPr/>
          </p:nvSpPr>
          <p:spPr bwMode="auto">
            <a:xfrm>
              <a:off x="1635" y="2647"/>
              <a:ext cx="109" cy="309"/>
            </a:xfrm>
            <a:custGeom>
              <a:avLst/>
              <a:gdLst>
                <a:gd name="T0" fmla="*/ 1 w 105"/>
                <a:gd name="T1" fmla="*/ 0 h 354"/>
                <a:gd name="T2" fmla="*/ 163 w 105"/>
                <a:gd name="T3" fmla="*/ 3 h 354"/>
                <a:gd name="T4" fmla="*/ 127 w 105"/>
                <a:gd name="T5" fmla="*/ 3 h 354"/>
                <a:gd name="T6" fmla="*/ 146 w 105"/>
                <a:gd name="T7" fmla="*/ 8 h 354"/>
                <a:gd name="T8" fmla="*/ 146 w 105"/>
                <a:gd name="T9" fmla="*/ 19 h 354"/>
                <a:gd name="T10" fmla="*/ 170 w 105"/>
                <a:gd name="T11" fmla="*/ 22 h 354"/>
                <a:gd name="T12" fmla="*/ 170 w 105"/>
                <a:gd name="T13" fmla="*/ 31 h 354"/>
                <a:gd name="T14" fmla="*/ 146 w 105"/>
                <a:gd name="T15" fmla="*/ 44 h 354"/>
                <a:gd name="T16" fmla="*/ 120 w 105"/>
                <a:gd name="T17" fmla="*/ 46 h 354"/>
                <a:gd name="T18" fmla="*/ 29 w 105"/>
                <a:gd name="T19" fmla="*/ 41 h 354"/>
                <a:gd name="T20" fmla="*/ 12 w 105"/>
                <a:gd name="T21" fmla="*/ 37 h 354"/>
                <a:gd name="T22" fmla="*/ 29 w 105"/>
                <a:gd name="T23" fmla="*/ 32 h 354"/>
                <a:gd name="T24" fmla="*/ 9 w 105"/>
                <a:gd name="T25" fmla="*/ 13 h 354"/>
                <a:gd name="T26" fmla="*/ 35 w 105"/>
                <a:gd name="T27" fmla="*/ 6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88153" name="Freeform 121"/>
            <p:cNvSpPr>
              <a:spLocks/>
            </p:cNvSpPr>
            <p:nvPr/>
          </p:nvSpPr>
          <p:spPr bwMode="auto">
            <a:xfrm>
              <a:off x="3008" y="2583"/>
              <a:ext cx="155" cy="328"/>
            </a:xfrm>
            <a:custGeom>
              <a:avLst/>
              <a:gdLst>
                <a:gd name="T0" fmla="*/ 254 w 149"/>
                <a:gd name="T1" fmla="*/ 3 h 376"/>
                <a:gd name="T2" fmla="*/ 241 w 149"/>
                <a:gd name="T3" fmla="*/ 13 h 376"/>
                <a:gd name="T4" fmla="*/ 225 w 149"/>
                <a:gd name="T5" fmla="*/ 17 h 376"/>
                <a:gd name="T6" fmla="*/ 221 w 149"/>
                <a:gd name="T7" fmla="*/ 18 h 376"/>
                <a:gd name="T8" fmla="*/ 188 w 149"/>
                <a:gd name="T9" fmla="*/ 31 h 376"/>
                <a:gd name="T10" fmla="*/ 149 w 149"/>
                <a:gd name="T11" fmla="*/ 40 h 376"/>
                <a:gd name="T12" fmla="*/ 120 w 149"/>
                <a:gd name="T13" fmla="*/ 46 h 376"/>
                <a:gd name="T14" fmla="*/ 100 w 149"/>
                <a:gd name="T15" fmla="*/ 46 h 376"/>
                <a:gd name="T16" fmla="*/ 33 w 149"/>
                <a:gd name="T17" fmla="*/ 48 h 376"/>
                <a:gd name="T18" fmla="*/ 2 w 149"/>
                <a:gd name="T19" fmla="*/ 44 h 376"/>
                <a:gd name="T20" fmla="*/ 5 w 149"/>
                <a:gd name="T21" fmla="*/ 40 h 376"/>
                <a:gd name="T22" fmla="*/ 8 w 149"/>
                <a:gd name="T23" fmla="*/ 29 h 376"/>
                <a:gd name="T24" fmla="*/ 36 w 149"/>
                <a:gd name="T25" fmla="*/ 25 h 376"/>
                <a:gd name="T26" fmla="*/ 60 w 149"/>
                <a:gd name="T27" fmla="*/ 14 h 376"/>
                <a:gd name="T28" fmla="*/ 76 w 149"/>
                <a:gd name="T29" fmla="*/ 10 h 376"/>
                <a:gd name="T30" fmla="*/ 144 w 149"/>
                <a:gd name="T31" fmla="*/ 3 h 376"/>
                <a:gd name="T32" fmla="*/ 221 w 149"/>
                <a:gd name="T33" fmla="*/ 3 h 376"/>
                <a:gd name="T34" fmla="*/ 25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88154" name="Freeform 122"/>
            <p:cNvSpPr>
              <a:spLocks/>
            </p:cNvSpPr>
            <p:nvPr/>
          </p:nvSpPr>
          <p:spPr bwMode="auto">
            <a:xfrm>
              <a:off x="1714" y="1020"/>
              <a:ext cx="99" cy="440"/>
            </a:xfrm>
            <a:custGeom>
              <a:avLst/>
              <a:gdLst>
                <a:gd name="T0" fmla="*/ 41 w 96"/>
                <a:gd name="T1" fmla="*/ 63 h 504"/>
                <a:gd name="T2" fmla="*/ 96 w 96"/>
                <a:gd name="T3" fmla="*/ 65 h 504"/>
                <a:gd name="T4" fmla="*/ 113 w 96"/>
                <a:gd name="T5" fmla="*/ 59 h 504"/>
                <a:gd name="T6" fmla="*/ 113 w 96"/>
                <a:gd name="T7" fmla="*/ 42 h 504"/>
                <a:gd name="T8" fmla="*/ 140 w 96"/>
                <a:gd name="T9" fmla="*/ 28 h 504"/>
                <a:gd name="T10" fmla="*/ 151 w 96"/>
                <a:gd name="T11" fmla="*/ 23 h 504"/>
                <a:gd name="T12" fmla="*/ 140 w 96"/>
                <a:gd name="T13" fmla="*/ 7 h 504"/>
                <a:gd name="T14" fmla="*/ 122 w 96"/>
                <a:gd name="T15" fmla="*/ 3 h 504"/>
                <a:gd name="T16" fmla="*/ 44 w 96"/>
                <a:gd name="T17" fmla="*/ 3 h 504"/>
                <a:gd name="T18" fmla="*/ 41 w 96"/>
                <a:gd name="T19" fmla="*/ 16 h 504"/>
                <a:gd name="T20" fmla="*/ 47 w 96"/>
                <a:gd name="T21" fmla="*/ 47 h 504"/>
                <a:gd name="T22" fmla="*/ 62 w 96"/>
                <a:gd name="T23" fmla="*/ 53 h 504"/>
                <a:gd name="T24" fmla="*/ 39 w 96"/>
                <a:gd name="T25" fmla="*/ 62 h 504"/>
                <a:gd name="T26" fmla="*/ 41 w 96"/>
                <a:gd name="T27" fmla="*/ 6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88155" name="Freeform 123"/>
            <p:cNvSpPr>
              <a:spLocks/>
            </p:cNvSpPr>
            <p:nvPr/>
          </p:nvSpPr>
          <p:spPr bwMode="auto">
            <a:xfrm>
              <a:off x="3431" y="1007"/>
              <a:ext cx="156" cy="358"/>
            </a:xfrm>
            <a:custGeom>
              <a:avLst/>
              <a:gdLst>
                <a:gd name="T0" fmla="*/ 5 w 150"/>
                <a:gd name="T1" fmla="*/ 50 h 410"/>
                <a:gd name="T2" fmla="*/ 73 w 150"/>
                <a:gd name="T3" fmla="*/ 54 h 410"/>
                <a:gd name="T4" fmla="*/ 144 w 150"/>
                <a:gd name="T5" fmla="*/ 52 h 410"/>
                <a:gd name="T6" fmla="*/ 168 w 150"/>
                <a:gd name="T7" fmla="*/ 47 h 410"/>
                <a:gd name="T8" fmla="*/ 207 w 150"/>
                <a:gd name="T9" fmla="*/ 36 h 410"/>
                <a:gd name="T10" fmla="*/ 231 w 150"/>
                <a:gd name="T11" fmla="*/ 29 h 410"/>
                <a:gd name="T12" fmla="*/ 244 w 150"/>
                <a:gd name="T13" fmla="*/ 25 h 410"/>
                <a:gd name="T14" fmla="*/ 250 w 150"/>
                <a:gd name="T15" fmla="*/ 15 h 410"/>
                <a:gd name="T16" fmla="*/ 260 w 150"/>
                <a:gd name="T17" fmla="*/ 13 h 410"/>
                <a:gd name="T18" fmla="*/ 263 w 150"/>
                <a:gd name="T19" fmla="*/ 6 h 410"/>
                <a:gd name="T20" fmla="*/ 234 w 150"/>
                <a:gd name="T21" fmla="*/ 0 h 410"/>
                <a:gd name="T22" fmla="*/ 168 w 150"/>
                <a:gd name="T23" fmla="*/ 3 h 410"/>
                <a:gd name="T24" fmla="*/ 138 w 150"/>
                <a:gd name="T25" fmla="*/ 7 h 410"/>
                <a:gd name="T26" fmla="*/ 119 w 150"/>
                <a:gd name="T27" fmla="*/ 18 h 410"/>
                <a:gd name="T28" fmla="*/ 104 w 150"/>
                <a:gd name="T29" fmla="*/ 21 h 410"/>
                <a:gd name="T30" fmla="*/ 76 w 150"/>
                <a:gd name="T31" fmla="*/ 29 h 410"/>
                <a:gd name="T32" fmla="*/ 73 w 150"/>
                <a:gd name="T33" fmla="*/ 30 h 410"/>
                <a:gd name="T34" fmla="*/ 60 w 150"/>
                <a:gd name="T35" fmla="*/ 30 h 410"/>
                <a:gd name="T36" fmla="*/ 56 w 150"/>
                <a:gd name="T37" fmla="*/ 33 h 410"/>
                <a:gd name="T38" fmla="*/ 50 w 150"/>
                <a:gd name="T39" fmla="*/ 34 h 410"/>
                <a:gd name="T40" fmla="*/ 31 w 150"/>
                <a:gd name="T41" fmla="*/ 45 h 410"/>
                <a:gd name="T42" fmla="*/ 10 w 150"/>
                <a:gd name="T43" fmla="*/ 50 h 410"/>
                <a:gd name="T44" fmla="*/ 2 w 150"/>
                <a:gd name="T45" fmla="*/ 51 h 410"/>
                <a:gd name="T46" fmla="*/ 5 w 150"/>
                <a:gd name="T47" fmla="*/ 50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grpSp>
        <p:nvGrpSpPr>
          <p:cNvPr id="88066" name="Group 113"/>
          <p:cNvGrpSpPr>
            <a:grpSpLocks/>
          </p:cNvGrpSpPr>
          <p:nvPr/>
        </p:nvGrpSpPr>
        <p:grpSpPr bwMode="auto">
          <a:xfrm>
            <a:off x="6083300" y="3154363"/>
            <a:ext cx="1289050" cy="1435100"/>
            <a:chOff x="1084" y="711"/>
            <a:chExt cx="2950" cy="2769"/>
          </a:xfrm>
        </p:grpSpPr>
        <p:grpSp>
          <p:nvGrpSpPr>
            <p:cNvPr id="88140" name="Group 114"/>
            <p:cNvGrpSpPr>
              <a:grpSpLocks/>
            </p:cNvGrpSpPr>
            <p:nvPr/>
          </p:nvGrpSpPr>
          <p:grpSpPr bwMode="auto">
            <a:xfrm>
              <a:off x="1084" y="711"/>
              <a:ext cx="2950" cy="2769"/>
              <a:chOff x="2707" y="548"/>
              <a:chExt cx="2950" cy="2769"/>
            </a:xfrm>
          </p:grpSpPr>
          <p:grpSp>
            <p:nvGrpSpPr>
              <p:cNvPr id="88146" name="Group 115"/>
              <p:cNvGrpSpPr>
                <a:grpSpLocks/>
              </p:cNvGrpSpPr>
              <p:nvPr/>
            </p:nvGrpSpPr>
            <p:grpSpPr bwMode="auto">
              <a:xfrm>
                <a:off x="3180" y="1046"/>
                <a:ext cx="2105" cy="1421"/>
                <a:chOff x="578" y="2316"/>
                <a:chExt cx="2105" cy="1421"/>
              </a:xfrm>
            </p:grpSpPr>
            <p:sp>
              <p:nvSpPr>
                <p:cNvPr id="88148" name="Freeform 116" descr="Cork"/>
                <p:cNvSpPr>
                  <a:spLocks/>
                </p:cNvSpPr>
                <p:nvPr/>
              </p:nvSpPr>
              <p:spPr bwMode="auto">
                <a:xfrm>
                  <a:off x="633" y="2316"/>
                  <a:ext cx="2050" cy="256"/>
                </a:xfrm>
                <a:custGeom>
                  <a:avLst/>
                  <a:gdLst>
                    <a:gd name="T0" fmla="*/ 999417295 w 592"/>
                    <a:gd name="T1" fmla="*/ 580990137 h 90"/>
                    <a:gd name="T2" fmla="*/ 2147483647 w 592"/>
                    <a:gd name="T3" fmla="*/ 284131635 h 90"/>
                    <a:gd name="T4" fmla="*/ 2147483647 w 592"/>
                    <a:gd name="T5" fmla="*/ 231474836 h 90"/>
                    <a:gd name="T6" fmla="*/ 2147483647 w 592"/>
                    <a:gd name="T7" fmla="*/ 206717673 h 90"/>
                    <a:gd name="T8" fmla="*/ 2147483647 w 592"/>
                    <a:gd name="T9" fmla="*/ 220234351 h 90"/>
                    <a:gd name="T10" fmla="*/ 2147483647 w 592"/>
                    <a:gd name="T11" fmla="*/ 258681225 h 90"/>
                    <a:gd name="T12" fmla="*/ 2147483647 w 592"/>
                    <a:gd name="T13" fmla="*/ 297660427 h 90"/>
                    <a:gd name="T14" fmla="*/ 2147483647 w 592"/>
                    <a:gd name="T15" fmla="*/ 336107332 h 90"/>
                    <a:gd name="T16" fmla="*/ 2147483647 w 592"/>
                    <a:gd name="T17" fmla="*/ 284131635 h 90"/>
                    <a:gd name="T18" fmla="*/ 2147483647 w 592"/>
                    <a:gd name="T19" fmla="*/ 104646244 h 90"/>
                    <a:gd name="T20" fmla="*/ 2147483647 w 592"/>
                    <a:gd name="T21" fmla="*/ 0 h 90"/>
                    <a:gd name="T22" fmla="*/ 2147483647 w 592"/>
                    <a:gd name="T23" fmla="*/ 13515554 h 90"/>
                    <a:gd name="T24" fmla="*/ 2147483647 w 592"/>
                    <a:gd name="T25" fmla="*/ 193016781 h 90"/>
                    <a:gd name="T26" fmla="*/ 2147483647 w 592"/>
                    <a:gd name="T27" fmla="*/ 231474836 h 90"/>
                    <a:gd name="T28" fmla="*/ 2147483647 w 592"/>
                    <a:gd name="T29" fmla="*/ 387702198 h 90"/>
                    <a:gd name="T30" fmla="*/ 2147483647 w 592"/>
                    <a:gd name="T31" fmla="*/ 42694305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88149" name="Freeform 117" descr="Cork"/>
                <p:cNvSpPr>
                  <a:spLocks/>
                </p:cNvSpPr>
                <p:nvPr/>
              </p:nvSpPr>
              <p:spPr bwMode="auto">
                <a:xfrm>
                  <a:off x="578" y="2506"/>
                  <a:ext cx="2074" cy="1231"/>
                </a:xfrm>
                <a:custGeom>
                  <a:avLst/>
                  <a:gdLst>
                    <a:gd name="T0" fmla="*/ 2147483647 w 599"/>
                    <a:gd name="T1" fmla="*/ 0 h 432"/>
                    <a:gd name="T2" fmla="*/ 2147483647 w 599"/>
                    <a:gd name="T3" fmla="*/ 39219871 h 432"/>
                    <a:gd name="T4" fmla="*/ 2147483647 w 599"/>
                    <a:gd name="T5" fmla="*/ 65365849 h 432"/>
                    <a:gd name="T6" fmla="*/ 2147483647 w 599"/>
                    <a:gd name="T7" fmla="*/ 158518953 h 432"/>
                    <a:gd name="T8" fmla="*/ 2147483647 w 599"/>
                    <a:gd name="T9" fmla="*/ 610224581 h 432"/>
                    <a:gd name="T10" fmla="*/ 2147483647 w 599"/>
                    <a:gd name="T11" fmla="*/ 1380265387 h 432"/>
                    <a:gd name="T12" fmla="*/ 2147483647 w 599"/>
                    <a:gd name="T13" fmla="*/ 1764092888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0947910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095510427 w 599"/>
                    <a:gd name="T43" fmla="*/ 2147483647 h 432"/>
                    <a:gd name="T44" fmla="*/ 852385591 w 599"/>
                    <a:gd name="T45" fmla="*/ 2147483647 h 432"/>
                    <a:gd name="T46" fmla="*/ 1356547980 w 599"/>
                    <a:gd name="T47" fmla="*/ 2147483647 h 432"/>
                    <a:gd name="T48" fmla="*/ 2095510427 w 599"/>
                    <a:gd name="T49" fmla="*/ 2147483647 h 432"/>
                    <a:gd name="T50" fmla="*/ 2147483647 w 599"/>
                    <a:gd name="T51" fmla="*/ 1738857544 h 432"/>
                    <a:gd name="T52" fmla="*/ 2147483647 w 599"/>
                    <a:gd name="T53" fmla="*/ 1247019673 h 432"/>
                    <a:gd name="T54" fmla="*/ 2147483647 w 599"/>
                    <a:gd name="T55" fmla="*/ 835419979 h 432"/>
                    <a:gd name="T56" fmla="*/ 2147483647 w 599"/>
                    <a:gd name="T57" fmla="*/ 544845407 h 432"/>
                    <a:gd name="T58" fmla="*/ 2147483647 w 599"/>
                    <a:gd name="T59" fmla="*/ 197734131 h 432"/>
                    <a:gd name="T60" fmla="*/ 2147483647 w 599"/>
                    <a:gd name="T61" fmla="*/ 93153078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pic>
            <p:nvPicPr>
              <p:cNvPr id="88147" name="Picture 118"/>
              <p:cNvPicPr>
                <a:picLocks noChangeArrowheads="1"/>
              </p:cNvPicPr>
              <p:nvPr/>
            </p:nvPicPr>
            <p:blipFill>
              <a:blip r:embed="rId4" cstate="screen">
                <a:lum bright="8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alpha val="0"/>
                      </a:srgbClr>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88141" name="Freeform 119"/>
            <p:cNvSpPr>
              <a:spLocks/>
            </p:cNvSpPr>
            <p:nvPr/>
          </p:nvSpPr>
          <p:spPr bwMode="auto">
            <a:xfrm>
              <a:off x="1616" y="2649"/>
              <a:ext cx="88" cy="277"/>
            </a:xfrm>
            <a:custGeom>
              <a:avLst/>
              <a:gdLst>
                <a:gd name="T0" fmla="*/ 122 w 85"/>
                <a:gd name="T1" fmla="*/ 19 h 318"/>
                <a:gd name="T2" fmla="*/ 106 w 85"/>
                <a:gd name="T3" fmla="*/ 9 h 318"/>
                <a:gd name="T4" fmla="*/ 80 w 85"/>
                <a:gd name="T5" fmla="*/ 5 h 318"/>
                <a:gd name="T6" fmla="*/ 92 w 85"/>
                <a:gd name="T7" fmla="*/ 9 h 318"/>
                <a:gd name="T8" fmla="*/ 106 w 85"/>
                <a:gd name="T9" fmla="*/ 3 h 318"/>
                <a:gd name="T10" fmla="*/ 63 w 85"/>
                <a:gd name="T11" fmla="*/ 3 h 318"/>
                <a:gd name="T12" fmla="*/ 63 w 85"/>
                <a:gd name="T13" fmla="*/ 5 h 318"/>
                <a:gd name="T14" fmla="*/ 80 w 85"/>
                <a:gd name="T15" fmla="*/ 24 h 318"/>
                <a:gd name="T16" fmla="*/ 47 w 85"/>
                <a:gd name="T17" fmla="*/ 20 h 318"/>
                <a:gd name="T18" fmla="*/ 63 w 85"/>
                <a:gd name="T19" fmla="*/ 16 h 318"/>
                <a:gd name="T20" fmla="*/ 80 w 85"/>
                <a:gd name="T21" fmla="*/ 20 h 318"/>
                <a:gd name="T22" fmla="*/ 63 w 85"/>
                <a:gd name="T23" fmla="*/ 13 h 318"/>
                <a:gd name="T24" fmla="*/ 80 w 85"/>
                <a:gd name="T25" fmla="*/ 19 h 318"/>
                <a:gd name="T26" fmla="*/ 63 w 85"/>
                <a:gd name="T27" fmla="*/ 15 h 318"/>
                <a:gd name="T28" fmla="*/ 80 w 85"/>
                <a:gd name="T29" fmla="*/ 18 h 318"/>
                <a:gd name="T30" fmla="*/ 92 w 85"/>
                <a:gd name="T31" fmla="*/ 21 h 318"/>
                <a:gd name="T32" fmla="*/ 122 w 85"/>
                <a:gd name="T33" fmla="*/ 25 h 318"/>
                <a:gd name="T34" fmla="*/ 134 w 85"/>
                <a:gd name="T35" fmla="*/ 29 h 318"/>
                <a:gd name="T36" fmla="*/ 122 w 85"/>
                <a:gd name="T37" fmla="*/ 35 h 318"/>
                <a:gd name="T38" fmla="*/ 106 w 85"/>
                <a:gd name="T39" fmla="*/ 33 h 318"/>
                <a:gd name="T40" fmla="*/ 92 w 85"/>
                <a:gd name="T41" fmla="*/ 39 h 318"/>
                <a:gd name="T42" fmla="*/ 63 w 85"/>
                <a:gd name="T43" fmla="*/ 37 h 318"/>
                <a:gd name="T44" fmla="*/ 47 w 85"/>
                <a:gd name="T45" fmla="*/ 25 h 318"/>
                <a:gd name="T46" fmla="*/ 37 w 85"/>
                <a:gd name="T47" fmla="*/ 31 h 318"/>
                <a:gd name="T48" fmla="*/ 5 w 85"/>
                <a:gd name="T49" fmla="*/ 26 h 318"/>
                <a:gd name="T50" fmla="*/ 63 w 85"/>
                <a:gd name="T51" fmla="*/ 18 h 318"/>
                <a:gd name="T52" fmla="*/ 106 w 85"/>
                <a:gd name="T53" fmla="*/ 21 h 318"/>
                <a:gd name="T54" fmla="*/ 122 w 85"/>
                <a:gd name="T55" fmla="*/ 28 h 318"/>
                <a:gd name="T56" fmla="*/ 106 w 85"/>
                <a:gd name="T57" fmla="*/ 24 h 318"/>
                <a:gd name="T58" fmla="*/ 106 w 85"/>
                <a:gd name="T59" fmla="*/ 3 h 318"/>
                <a:gd name="T60" fmla="*/ 80 w 85"/>
                <a:gd name="T61" fmla="*/ 4 h 318"/>
                <a:gd name="T62" fmla="*/ 37 w 85"/>
                <a:gd name="T63" fmla="*/ 5 h 318"/>
                <a:gd name="T64" fmla="*/ 63 w 85"/>
                <a:gd name="T65" fmla="*/ 12 h 318"/>
                <a:gd name="T66" fmla="*/ 92 w 85"/>
                <a:gd name="T67" fmla="*/ 17 h 318"/>
                <a:gd name="T68" fmla="*/ 122 w 85"/>
                <a:gd name="T69" fmla="*/ 19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88142" name="Freeform 120"/>
            <p:cNvSpPr>
              <a:spLocks/>
            </p:cNvSpPr>
            <p:nvPr/>
          </p:nvSpPr>
          <p:spPr bwMode="auto">
            <a:xfrm>
              <a:off x="1635" y="2647"/>
              <a:ext cx="109" cy="309"/>
            </a:xfrm>
            <a:custGeom>
              <a:avLst/>
              <a:gdLst>
                <a:gd name="T0" fmla="*/ 1 w 105"/>
                <a:gd name="T1" fmla="*/ 0 h 354"/>
                <a:gd name="T2" fmla="*/ 163 w 105"/>
                <a:gd name="T3" fmla="*/ 3 h 354"/>
                <a:gd name="T4" fmla="*/ 127 w 105"/>
                <a:gd name="T5" fmla="*/ 3 h 354"/>
                <a:gd name="T6" fmla="*/ 146 w 105"/>
                <a:gd name="T7" fmla="*/ 8 h 354"/>
                <a:gd name="T8" fmla="*/ 146 w 105"/>
                <a:gd name="T9" fmla="*/ 19 h 354"/>
                <a:gd name="T10" fmla="*/ 170 w 105"/>
                <a:gd name="T11" fmla="*/ 22 h 354"/>
                <a:gd name="T12" fmla="*/ 170 w 105"/>
                <a:gd name="T13" fmla="*/ 31 h 354"/>
                <a:gd name="T14" fmla="*/ 146 w 105"/>
                <a:gd name="T15" fmla="*/ 44 h 354"/>
                <a:gd name="T16" fmla="*/ 120 w 105"/>
                <a:gd name="T17" fmla="*/ 46 h 354"/>
                <a:gd name="T18" fmla="*/ 29 w 105"/>
                <a:gd name="T19" fmla="*/ 41 h 354"/>
                <a:gd name="T20" fmla="*/ 12 w 105"/>
                <a:gd name="T21" fmla="*/ 37 h 354"/>
                <a:gd name="T22" fmla="*/ 29 w 105"/>
                <a:gd name="T23" fmla="*/ 32 h 354"/>
                <a:gd name="T24" fmla="*/ 9 w 105"/>
                <a:gd name="T25" fmla="*/ 13 h 354"/>
                <a:gd name="T26" fmla="*/ 35 w 105"/>
                <a:gd name="T27" fmla="*/ 6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88143" name="Freeform 121"/>
            <p:cNvSpPr>
              <a:spLocks/>
            </p:cNvSpPr>
            <p:nvPr/>
          </p:nvSpPr>
          <p:spPr bwMode="auto">
            <a:xfrm>
              <a:off x="3008" y="2583"/>
              <a:ext cx="155" cy="328"/>
            </a:xfrm>
            <a:custGeom>
              <a:avLst/>
              <a:gdLst>
                <a:gd name="T0" fmla="*/ 254 w 149"/>
                <a:gd name="T1" fmla="*/ 3 h 376"/>
                <a:gd name="T2" fmla="*/ 241 w 149"/>
                <a:gd name="T3" fmla="*/ 13 h 376"/>
                <a:gd name="T4" fmla="*/ 225 w 149"/>
                <a:gd name="T5" fmla="*/ 17 h 376"/>
                <a:gd name="T6" fmla="*/ 221 w 149"/>
                <a:gd name="T7" fmla="*/ 18 h 376"/>
                <a:gd name="T8" fmla="*/ 188 w 149"/>
                <a:gd name="T9" fmla="*/ 31 h 376"/>
                <a:gd name="T10" fmla="*/ 149 w 149"/>
                <a:gd name="T11" fmla="*/ 40 h 376"/>
                <a:gd name="T12" fmla="*/ 120 w 149"/>
                <a:gd name="T13" fmla="*/ 46 h 376"/>
                <a:gd name="T14" fmla="*/ 100 w 149"/>
                <a:gd name="T15" fmla="*/ 46 h 376"/>
                <a:gd name="T16" fmla="*/ 33 w 149"/>
                <a:gd name="T17" fmla="*/ 48 h 376"/>
                <a:gd name="T18" fmla="*/ 2 w 149"/>
                <a:gd name="T19" fmla="*/ 44 h 376"/>
                <a:gd name="T20" fmla="*/ 5 w 149"/>
                <a:gd name="T21" fmla="*/ 40 h 376"/>
                <a:gd name="T22" fmla="*/ 8 w 149"/>
                <a:gd name="T23" fmla="*/ 29 h 376"/>
                <a:gd name="T24" fmla="*/ 36 w 149"/>
                <a:gd name="T25" fmla="*/ 25 h 376"/>
                <a:gd name="T26" fmla="*/ 60 w 149"/>
                <a:gd name="T27" fmla="*/ 14 h 376"/>
                <a:gd name="T28" fmla="*/ 76 w 149"/>
                <a:gd name="T29" fmla="*/ 10 h 376"/>
                <a:gd name="T30" fmla="*/ 144 w 149"/>
                <a:gd name="T31" fmla="*/ 3 h 376"/>
                <a:gd name="T32" fmla="*/ 221 w 149"/>
                <a:gd name="T33" fmla="*/ 3 h 376"/>
                <a:gd name="T34" fmla="*/ 25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88144" name="Freeform 122"/>
            <p:cNvSpPr>
              <a:spLocks/>
            </p:cNvSpPr>
            <p:nvPr/>
          </p:nvSpPr>
          <p:spPr bwMode="auto">
            <a:xfrm>
              <a:off x="1714" y="1020"/>
              <a:ext cx="99" cy="440"/>
            </a:xfrm>
            <a:custGeom>
              <a:avLst/>
              <a:gdLst>
                <a:gd name="T0" fmla="*/ 41 w 96"/>
                <a:gd name="T1" fmla="*/ 63 h 504"/>
                <a:gd name="T2" fmla="*/ 96 w 96"/>
                <a:gd name="T3" fmla="*/ 65 h 504"/>
                <a:gd name="T4" fmla="*/ 113 w 96"/>
                <a:gd name="T5" fmla="*/ 59 h 504"/>
                <a:gd name="T6" fmla="*/ 113 w 96"/>
                <a:gd name="T7" fmla="*/ 42 h 504"/>
                <a:gd name="T8" fmla="*/ 140 w 96"/>
                <a:gd name="T9" fmla="*/ 28 h 504"/>
                <a:gd name="T10" fmla="*/ 151 w 96"/>
                <a:gd name="T11" fmla="*/ 23 h 504"/>
                <a:gd name="T12" fmla="*/ 140 w 96"/>
                <a:gd name="T13" fmla="*/ 7 h 504"/>
                <a:gd name="T14" fmla="*/ 122 w 96"/>
                <a:gd name="T15" fmla="*/ 3 h 504"/>
                <a:gd name="T16" fmla="*/ 44 w 96"/>
                <a:gd name="T17" fmla="*/ 3 h 504"/>
                <a:gd name="T18" fmla="*/ 41 w 96"/>
                <a:gd name="T19" fmla="*/ 16 h 504"/>
                <a:gd name="T20" fmla="*/ 47 w 96"/>
                <a:gd name="T21" fmla="*/ 47 h 504"/>
                <a:gd name="T22" fmla="*/ 62 w 96"/>
                <a:gd name="T23" fmla="*/ 53 h 504"/>
                <a:gd name="T24" fmla="*/ 39 w 96"/>
                <a:gd name="T25" fmla="*/ 62 h 504"/>
                <a:gd name="T26" fmla="*/ 41 w 96"/>
                <a:gd name="T27" fmla="*/ 6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88145" name="Freeform 123"/>
            <p:cNvSpPr>
              <a:spLocks/>
            </p:cNvSpPr>
            <p:nvPr/>
          </p:nvSpPr>
          <p:spPr bwMode="auto">
            <a:xfrm>
              <a:off x="3431" y="1007"/>
              <a:ext cx="156" cy="358"/>
            </a:xfrm>
            <a:custGeom>
              <a:avLst/>
              <a:gdLst>
                <a:gd name="T0" fmla="*/ 5 w 150"/>
                <a:gd name="T1" fmla="*/ 50 h 410"/>
                <a:gd name="T2" fmla="*/ 73 w 150"/>
                <a:gd name="T3" fmla="*/ 54 h 410"/>
                <a:gd name="T4" fmla="*/ 144 w 150"/>
                <a:gd name="T5" fmla="*/ 52 h 410"/>
                <a:gd name="T6" fmla="*/ 168 w 150"/>
                <a:gd name="T7" fmla="*/ 47 h 410"/>
                <a:gd name="T8" fmla="*/ 207 w 150"/>
                <a:gd name="T9" fmla="*/ 36 h 410"/>
                <a:gd name="T10" fmla="*/ 231 w 150"/>
                <a:gd name="T11" fmla="*/ 29 h 410"/>
                <a:gd name="T12" fmla="*/ 244 w 150"/>
                <a:gd name="T13" fmla="*/ 25 h 410"/>
                <a:gd name="T14" fmla="*/ 250 w 150"/>
                <a:gd name="T15" fmla="*/ 15 h 410"/>
                <a:gd name="T16" fmla="*/ 260 w 150"/>
                <a:gd name="T17" fmla="*/ 13 h 410"/>
                <a:gd name="T18" fmla="*/ 263 w 150"/>
                <a:gd name="T19" fmla="*/ 6 h 410"/>
                <a:gd name="T20" fmla="*/ 234 w 150"/>
                <a:gd name="T21" fmla="*/ 0 h 410"/>
                <a:gd name="T22" fmla="*/ 168 w 150"/>
                <a:gd name="T23" fmla="*/ 3 h 410"/>
                <a:gd name="T24" fmla="*/ 138 w 150"/>
                <a:gd name="T25" fmla="*/ 7 h 410"/>
                <a:gd name="T26" fmla="*/ 119 w 150"/>
                <a:gd name="T27" fmla="*/ 18 h 410"/>
                <a:gd name="T28" fmla="*/ 104 w 150"/>
                <a:gd name="T29" fmla="*/ 21 h 410"/>
                <a:gd name="T30" fmla="*/ 76 w 150"/>
                <a:gd name="T31" fmla="*/ 29 h 410"/>
                <a:gd name="T32" fmla="*/ 73 w 150"/>
                <a:gd name="T33" fmla="*/ 30 h 410"/>
                <a:gd name="T34" fmla="*/ 60 w 150"/>
                <a:gd name="T35" fmla="*/ 30 h 410"/>
                <a:gd name="T36" fmla="*/ 56 w 150"/>
                <a:gd name="T37" fmla="*/ 33 h 410"/>
                <a:gd name="T38" fmla="*/ 50 w 150"/>
                <a:gd name="T39" fmla="*/ 34 h 410"/>
                <a:gd name="T40" fmla="*/ 31 w 150"/>
                <a:gd name="T41" fmla="*/ 45 h 410"/>
                <a:gd name="T42" fmla="*/ 10 w 150"/>
                <a:gd name="T43" fmla="*/ 50 h 410"/>
                <a:gd name="T44" fmla="*/ 2 w 150"/>
                <a:gd name="T45" fmla="*/ 51 h 410"/>
                <a:gd name="T46" fmla="*/ 5 w 150"/>
                <a:gd name="T47" fmla="*/ 50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sp>
        <p:nvSpPr>
          <p:cNvPr id="456706"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88068"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88069"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88070" name="Rectangle 5"/>
          <p:cNvSpPr>
            <a:spLocks noChangeArrowheads="1"/>
          </p:cNvSpPr>
          <p:nvPr/>
        </p:nvSpPr>
        <p:spPr bwMode="auto">
          <a:xfrm>
            <a:off x="2957513" y="879475"/>
            <a:ext cx="1908175" cy="881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800" b="1">
                <a:solidFill>
                  <a:schemeClr val="accent2"/>
                </a:solidFill>
                <a:latin typeface="Times" charset="0"/>
              </a:rPr>
              <a:t> </a:t>
            </a:r>
            <a:r>
              <a:rPr lang="en-US" sz="2000" b="1">
                <a:solidFill>
                  <a:schemeClr val="accent2"/>
                </a:solidFill>
                <a:latin typeface="Times" charset="0"/>
              </a:rPr>
              <a:t>MOVUCHILU</a:t>
            </a:r>
          </a:p>
          <a:p>
            <a:endParaRPr lang="en-US" sz="2400" b="1">
              <a:solidFill>
                <a:schemeClr val="accent2"/>
              </a:solidFill>
              <a:latin typeface="Times" charset="0"/>
            </a:endParaRPr>
          </a:p>
        </p:txBody>
      </p:sp>
      <p:sp>
        <p:nvSpPr>
          <p:cNvPr id="88071"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56711" name="Rectangle 7"/>
          <p:cNvSpPr>
            <a:spLocks noChangeArrowheads="1"/>
          </p:cNvSpPr>
          <p:nvPr/>
        </p:nvSpPr>
        <p:spPr bwMode="auto">
          <a:xfrm>
            <a:off x="4786313" y="928688"/>
            <a:ext cx="1600200" cy="393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000" b="1">
                <a:solidFill>
                  <a:srgbClr val="FAFD00"/>
                </a:solidFill>
                <a:latin typeface="Times" charset="0"/>
                <a:ea typeface="+mn-ea"/>
                <a:cs typeface="+mn-cs"/>
              </a:rPr>
              <a:t>ca. 1000 B.C.</a:t>
            </a:r>
          </a:p>
        </p:txBody>
      </p:sp>
      <p:sp>
        <p:nvSpPr>
          <p:cNvPr id="88073"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88074" name="Rectangle 10"/>
          <p:cNvSpPr>
            <a:spLocks noChangeArrowheads="1"/>
          </p:cNvSpPr>
          <p:nvPr/>
        </p:nvSpPr>
        <p:spPr bwMode="auto">
          <a:xfrm>
            <a:off x="3846513" y="1387475"/>
            <a:ext cx="1428750"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800" b="1">
                <a:solidFill>
                  <a:schemeClr val="bg2"/>
                </a:solidFill>
                <a:latin typeface="Times" charset="0"/>
              </a:rPr>
              <a:t>S - D - S</a:t>
            </a:r>
          </a:p>
        </p:txBody>
      </p:sp>
      <p:sp>
        <p:nvSpPr>
          <p:cNvPr id="88075" name="Rectangle 11"/>
          <p:cNvSpPr>
            <a:spLocks noChangeArrowheads="1"/>
          </p:cNvSpPr>
          <p:nvPr/>
        </p:nvSpPr>
        <p:spPr bwMode="auto">
          <a:xfrm>
            <a:off x="3643313" y="3216275"/>
            <a:ext cx="1870075"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800" b="1">
                <a:solidFill>
                  <a:schemeClr val="bg2"/>
                </a:solidFill>
                <a:latin typeface="Times" charset="0"/>
              </a:rPr>
              <a:t>10             2</a:t>
            </a:r>
          </a:p>
        </p:txBody>
      </p:sp>
      <p:sp>
        <p:nvSpPr>
          <p:cNvPr id="456717" name="Rectangle 13"/>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grpSp>
        <p:nvGrpSpPr>
          <p:cNvPr id="88077" name="Group 14"/>
          <p:cNvGrpSpPr>
            <a:grpSpLocks/>
          </p:cNvGrpSpPr>
          <p:nvPr/>
        </p:nvGrpSpPr>
        <p:grpSpPr bwMode="auto">
          <a:xfrm>
            <a:off x="901700" y="2603500"/>
            <a:ext cx="2201863" cy="1765300"/>
            <a:chOff x="568" y="1640"/>
            <a:chExt cx="1387" cy="1112"/>
          </a:xfrm>
        </p:grpSpPr>
        <p:grpSp>
          <p:nvGrpSpPr>
            <p:cNvPr id="88135" name="Group 15"/>
            <p:cNvGrpSpPr>
              <a:grpSpLocks/>
            </p:cNvGrpSpPr>
            <p:nvPr/>
          </p:nvGrpSpPr>
          <p:grpSpPr bwMode="auto">
            <a:xfrm>
              <a:off x="568" y="1640"/>
              <a:ext cx="1249" cy="1112"/>
              <a:chOff x="568" y="1640"/>
              <a:chExt cx="1249" cy="1112"/>
            </a:xfrm>
          </p:grpSpPr>
          <p:sp>
            <p:nvSpPr>
              <p:cNvPr id="456720" name="Oval 16"/>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88138" name="Freeform 17"/>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88139" name="Freeform 18"/>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grpSp>
        <p:sp>
          <p:nvSpPr>
            <p:cNvPr id="456723" name="Rectangle 19"/>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charset="0"/>
                  <a:ea typeface="+mn-ea"/>
                  <a:cs typeface="+mn-cs"/>
                </a:rPr>
                <a:t>A </a:t>
              </a:r>
              <a:r>
                <a:rPr lang="en-US" sz="6000">
                  <a:solidFill>
                    <a:srgbClr val="51DC00"/>
                  </a:solidFill>
                  <a:latin typeface="Times" charset="0"/>
                  <a:ea typeface="+mn-ea"/>
                  <a:cs typeface="+mn-cs"/>
                </a:rPr>
                <a:t>M</a:t>
              </a:r>
              <a:r>
                <a:rPr lang="en-US" sz="3600">
                  <a:solidFill>
                    <a:schemeClr val="tx2"/>
                  </a:solidFill>
                  <a:latin typeface="Times" charset="0"/>
                  <a:ea typeface="+mn-ea"/>
                  <a:cs typeface="+mn-cs"/>
                </a:rPr>
                <a:t> C</a:t>
              </a:r>
            </a:p>
          </p:txBody>
        </p:sp>
      </p:grpSp>
      <p:sp>
        <p:nvSpPr>
          <p:cNvPr id="88078" name="Rectangle 20"/>
          <p:cNvSpPr>
            <a:spLocks noChangeArrowheads="1"/>
          </p:cNvSpPr>
          <p:nvPr/>
        </p:nvSpPr>
        <p:spPr bwMode="auto">
          <a:xfrm>
            <a:off x="3033713" y="2246313"/>
            <a:ext cx="3898900" cy="515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2800" b="1">
                <a:solidFill>
                  <a:schemeClr val="bg2"/>
                </a:solidFill>
                <a:latin typeface="Times" charset="0"/>
              </a:rPr>
              <a:t> </a:t>
            </a:r>
            <a:r>
              <a:rPr lang="en-US" sz="2800" b="1">
                <a:solidFill>
                  <a:schemeClr val="accent2"/>
                </a:solidFill>
                <a:latin typeface="Times" charset="0"/>
              </a:rPr>
              <a:t>ARUPEI  </a:t>
            </a:r>
            <a:r>
              <a:rPr lang="en-US" sz="1800" b="1">
                <a:solidFill>
                  <a:schemeClr val="accent2"/>
                </a:solidFill>
                <a:latin typeface="Times" charset="0"/>
              </a:rPr>
              <a:t>AKHRUPEI</a:t>
            </a:r>
          </a:p>
        </p:txBody>
      </p:sp>
      <p:sp>
        <p:nvSpPr>
          <p:cNvPr id="88079" name="Rectangle 21"/>
          <p:cNvSpPr>
            <a:spLocks noChangeArrowheads="1"/>
          </p:cNvSpPr>
          <p:nvPr/>
        </p:nvSpPr>
        <p:spPr bwMode="auto">
          <a:xfrm>
            <a:off x="3143250" y="2746375"/>
            <a:ext cx="2908300"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800" b="1">
                <a:solidFill>
                  <a:schemeClr val="bg2"/>
                </a:solidFill>
                <a:latin typeface="Times" charset="0"/>
              </a:rPr>
              <a:t>ISRAEL  JUDAH</a:t>
            </a:r>
          </a:p>
        </p:txBody>
      </p:sp>
      <p:sp>
        <p:nvSpPr>
          <p:cNvPr id="88080" name="Rectangle 22"/>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88081" name="Line 23"/>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8082" name="Line 24"/>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8083" name="Line 25"/>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8084" name="Line 26"/>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8085" name="Line 27"/>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8086" name="Line 28"/>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8087" name="Line 29"/>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8088" name="Line 30"/>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8089" name="Line 31"/>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8090" name="Rectangle 32"/>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88091" name="Rectangle 33"/>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88092" name="Rectangle 34"/>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88093" name="Rectangle 35"/>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56745" name="Rectangle 41"/>
          <p:cNvSpPr>
            <a:spLocks noChangeArrowheads="1"/>
          </p:cNvSpPr>
          <p:nvPr/>
        </p:nvSpPr>
        <p:spPr bwMode="auto">
          <a:xfrm>
            <a:off x="6188075" y="2247900"/>
            <a:ext cx="2457450" cy="942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2800" b="1" i="1">
                <a:solidFill>
                  <a:schemeClr val="tx1"/>
                </a:solidFill>
                <a:latin typeface="Helvetica" charset="0"/>
                <a:ea typeface="+mn-ea"/>
                <a:cs typeface="+mn-cs"/>
              </a:rPr>
              <a:t>2 Sam 7: 4-16</a:t>
            </a:r>
          </a:p>
          <a:p>
            <a:pPr>
              <a:defRPr/>
            </a:pPr>
            <a:r>
              <a:rPr lang="en-US" sz="2800" b="1" i="1">
                <a:solidFill>
                  <a:schemeClr val="tx1"/>
                </a:solidFill>
                <a:latin typeface="Helvetica" charset="0"/>
                <a:ea typeface="+mn-ea"/>
                <a:cs typeface="+mn-cs"/>
              </a:rPr>
              <a:t>1 Pfu 17:3-15</a:t>
            </a:r>
          </a:p>
        </p:txBody>
      </p:sp>
      <p:sp>
        <p:nvSpPr>
          <p:cNvPr id="456746" name="Rectangle 42"/>
          <p:cNvSpPr>
            <a:spLocks noChangeArrowheads="1"/>
          </p:cNvSpPr>
          <p:nvPr/>
        </p:nvSpPr>
        <p:spPr bwMode="auto">
          <a:xfrm>
            <a:off x="3008313" y="1781175"/>
            <a:ext cx="3254375" cy="515938"/>
          </a:xfrm>
          <a:prstGeom prst="rect">
            <a:avLst/>
          </a:prstGeom>
          <a:noFill/>
          <a:ln w="12700">
            <a:noFill/>
            <a:miter lim="800000"/>
            <a:headEnd/>
            <a:tailEnd/>
          </a:ln>
          <a:effectLst/>
        </p:spPr>
        <p:txBody>
          <a:bodyPr wrap="none" lIns="90487" tIns="44450" rIns="90487" bIns="44450">
            <a:spAutoFit/>
          </a:bodyPr>
          <a:lstStyle/>
          <a:p>
            <a:pPr>
              <a:defRPr/>
            </a:pPr>
            <a:r>
              <a:rPr lang="en-US" sz="2800" b="1">
                <a:solidFill>
                  <a:schemeClr val="accent1"/>
                </a:solidFill>
                <a:effectLst>
                  <a:outerShdw blurRad="38100" dist="38100" dir="2700000" algn="tl">
                    <a:srgbClr val="000000"/>
                  </a:outerShdw>
                </a:effectLst>
                <a:latin typeface="Times" charset="0"/>
              </a:rPr>
              <a:t>&lt;&lt; AKOKOCHO&gt;&gt;</a:t>
            </a:r>
          </a:p>
        </p:txBody>
      </p:sp>
      <p:sp>
        <p:nvSpPr>
          <p:cNvPr id="88096" name="Line 43"/>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56748" name="Rectangle 44"/>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charset="0"/>
                <a:ea typeface="+mn-ea"/>
                <a:cs typeface="+mn-cs"/>
              </a:rPr>
              <a:t>7</a:t>
            </a:r>
          </a:p>
        </p:txBody>
      </p:sp>
      <p:sp>
        <p:nvSpPr>
          <p:cNvPr id="456749" name="Line 45"/>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88099" name="Line 46"/>
          <p:cNvSpPr>
            <a:spLocks noChangeShapeType="1"/>
          </p:cNvSpPr>
          <p:nvPr/>
        </p:nvSpPr>
        <p:spPr bwMode="auto">
          <a:xfrm>
            <a:off x="4622800" y="2298700"/>
            <a:ext cx="0" cy="3327400"/>
          </a:xfrm>
          <a:prstGeom prst="line">
            <a:avLst/>
          </a:prstGeom>
          <a:noFill/>
          <a:ln w="50800">
            <a:solidFill>
              <a:srgbClr val="FC0128"/>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56751" name="Rectangle 47"/>
          <p:cNvSpPr>
            <a:spLocks noChangeArrowheads="1"/>
          </p:cNvSpPr>
          <p:nvPr/>
        </p:nvSpPr>
        <p:spPr bwMode="auto">
          <a:xfrm>
            <a:off x="3122613" y="3635375"/>
            <a:ext cx="2947987" cy="515938"/>
          </a:xfrm>
          <a:prstGeom prst="rect">
            <a:avLst/>
          </a:prstGeom>
          <a:noFill/>
          <a:ln w="12700">
            <a:noFill/>
            <a:miter lim="800000"/>
            <a:headEnd/>
            <a:tailEnd/>
          </a:ln>
          <a:effectLst/>
        </p:spPr>
        <p:txBody>
          <a:bodyPr wrap="none" lIns="90487" tIns="44450" rIns="90487" bIns="44450">
            <a:spAutoFit/>
          </a:bodyPr>
          <a:lstStyle/>
          <a:p>
            <a:pPr>
              <a:defRPr/>
            </a:pPr>
            <a:r>
              <a:rPr lang="en-US" sz="2400" b="1" i="1">
                <a:solidFill>
                  <a:schemeClr val="accent1"/>
                </a:solidFill>
                <a:effectLst>
                  <a:outerShdw blurRad="38100" dist="38100" dir="2700000" algn="tl">
                    <a:srgbClr val="000000"/>
                  </a:outerShdw>
                </a:effectLst>
                <a:latin typeface="Times" charset="0"/>
              </a:rPr>
              <a:t>ORAMEI</a:t>
            </a:r>
            <a:r>
              <a:rPr lang="en-US" sz="2800" b="1" i="1">
                <a:solidFill>
                  <a:schemeClr val="accent1"/>
                </a:solidFill>
                <a:effectLst>
                  <a:outerShdw blurRad="38100" dist="38100" dir="2700000" algn="tl">
                    <a:srgbClr val="000000"/>
                  </a:outerShdw>
                </a:effectLst>
                <a:latin typeface="Times" charset="0"/>
              </a:rPr>
              <a:t> </a:t>
            </a:r>
            <a:r>
              <a:rPr lang="en-US" sz="2400" b="1" i="1">
                <a:solidFill>
                  <a:schemeClr val="accent1"/>
                </a:solidFill>
                <a:effectLst>
                  <a:outerShdw blurRad="38100" dist="38100" dir="2700000" algn="tl">
                    <a:srgbClr val="000000"/>
                  </a:outerShdw>
                </a:effectLst>
                <a:latin typeface="Times" charset="0"/>
              </a:rPr>
              <a:t>CHILIMEI</a:t>
            </a:r>
          </a:p>
        </p:txBody>
      </p:sp>
      <p:sp>
        <p:nvSpPr>
          <p:cNvPr id="456786" name="Text Box 82"/>
          <p:cNvSpPr txBox="1">
            <a:spLocks noChangeArrowheads="1"/>
          </p:cNvSpPr>
          <p:nvPr/>
        </p:nvSpPr>
        <p:spPr bwMode="auto">
          <a:xfrm>
            <a:off x="1778000" y="-22225"/>
            <a:ext cx="564991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ea typeface="+mn-ea"/>
                <a:cs typeface="+mn-cs"/>
              </a:rPr>
              <a:t>1 Movu 17-22; Isaiah through Malachi</a:t>
            </a:r>
          </a:p>
        </p:txBody>
      </p:sp>
      <p:grpSp>
        <p:nvGrpSpPr>
          <p:cNvPr id="88102" name="Group 105"/>
          <p:cNvGrpSpPr>
            <a:grpSpLocks/>
          </p:cNvGrpSpPr>
          <p:nvPr/>
        </p:nvGrpSpPr>
        <p:grpSpPr bwMode="auto">
          <a:xfrm>
            <a:off x="7994650" y="3452813"/>
            <a:ext cx="1136650" cy="1843087"/>
            <a:chOff x="5051" y="2165"/>
            <a:chExt cx="618" cy="1161"/>
          </a:xfrm>
        </p:grpSpPr>
        <p:sp>
          <p:nvSpPr>
            <p:cNvPr id="88118" name="Freeform 106"/>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88119" name="AutoShape 107"/>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88120" name="Rectangle 108"/>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88121" name="Line 109"/>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8122" name="Rectangle 110"/>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88123" name="Rectangle 111"/>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88124" name="Line 112"/>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8125" name="Line 113"/>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8126" name="Line 114"/>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8127" name="Line 115"/>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8128" name="Line 116"/>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8129" name="Line 117"/>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8130" name="Line 118"/>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8131" name="Line 119"/>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8132" name="Line 120"/>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8133" name="Line 121"/>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8134" name="Rectangle 122"/>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MOVUCHILU</a:t>
              </a:r>
            </a:p>
          </p:txBody>
        </p:sp>
      </p:grpSp>
      <p:sp>
        <p:nvSpPr>
          <p:cNvPr id="88103" name="Rectangle 123"/>
          <p:cNvSpPr>
            <a:spLocks noChangeArrowheads="1"/>
          </p:cNvSpPr>
          <p:nvPr/>
        </p:nvSpPr>
        <p:spPr bwMode="auto">
          <a:xfrm>
            <a:off x="8158163" y="3598863"/>
            <a:ext cx="6191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sp>
        <p:nvSpPr>
          <p:cNvPr id="456828" name="Rectangle 124"/>
          <p:cNvSpPr>
            <a:spLocks noChangeArrowheads="1"/>
          </p:cNvSpPr>
          <p:nvPr/>
        </p:nvSpPr>
        <p:spPr bwMode="auto">
          <a:xfrm>
            <a:off x="8051800" y="3789363"/>
            <a:ext cx="1193800" cy="225425"/>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rPr>
              <a:t> •••AKOKOCHO ••• </a:t>
            </a:r>
          </a:p>
        </p:txBody>
      </p:sp>
      <p:sp>
        <p:nvSpPr>
          <p:cNvPr id="88105" name="Rectangle 126"/>
          <p:cNvSpPr>
            <a:spLocks noChangeArrowheads="1"/>
          </p:cNvSpPr>
          <p:nvPr/>
        </p:nvSpPr>
        <p:spPr bwMode="auto">
          <a:xfrm>
            <a:off x="8032750" y="3973513"/>
            <a:ext cx="938213" cy="211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North       South</a:t>
            </a:r>
          </a:p>
        </p:txBody>
      </p:sp>
      <p:sp>
        <p:nvSpPr>
          <p:cNvPr id="456833" name="Rectangle 129"/>
          <p:cNvSpPr>
            <a:spLocks noChangeArrowheads="1"/>
          </p:cNvSpPr>
          <p:nvPr/>
        </p:nvSpPr>
        <p:spPr bwMode="auto">
          <a:xfrm>
            <a:off x="8002588" y="4483100"/>
            <a:ext cx="1101725" cy="211138"/>
          </a:xfrm>
          <a:prstGeom prst="rect">
            <a:avLst/>
          </a:prstGeom>
          <a:noFill/>
          <a:ln w="12700">
            <a:noFill/>
            <a:miter lim="800000"/>
            <a:headEnd/>
            <a:tailEnd/>
          </a:ln>
          <a:effectLst/>
        </p:spPr>
        <p:txBody>
          <a:bodyPr wrap="none" lIns="90487" tIns="44450" rIns="90487" bIns="44450">
            <a:spAutoFit/>
          </a:bodyPr>
          <a:lstStyle/>
          <a:p>
            <a:pPr>
              <a:defRPr/>
            </a:pPr>
            <a:r>
              <a:rPr lang="en-US" sz="800" b="1">
                <a:solidFill>
                  <a:srgbClr val="000000"/>
                </a:solidFill>
                <a:effectLst>
                  <a:outerShdw blurRad="38100" dist="38100" dir="2700000" algn="tl">
                    <a:srgbClr val="FFFFFF"/>
                  </a:outerShdw>
                </a:effectLst>
                <a:latin typeface="Helvetica" charset="0"/>
              </a:rPr>
              <a:t>ORAMEI CHILEMEI</a:t>
            </a:r>
          </a:p>
        </p:txBody>
      </p:sp>
      <p:sp>
        <p:nvSpPr>
          <p:cNvPr id="88107" name="Text Box 131"/>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88108" name="Text Box 132"/>
          <p:cNvSpPr txBox="1">
            <a:spLocks noChangeArrowheads="1"/>
          </p:cNvSpPr>
          <p:nvPr/>
        </p:nvSpPr>
        <p:spPr bwMode="auto">
          <a:xfrm>
            <a:off x="8659813" y="6405563"/>
            <a:ext cx="184150" cy="411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endParaRPr lang="en-US" sz="1800" b="1">
              <a:solidFill>
                <a:schemeClr val="tx1"/>
              </a:solidFill>
            </a:endParaRPr>
          </a:p>
        </p:txBody>
      </p:sp>
      <p:grpSp>
        <p:nvGrpSpPr>
          <p:cNvPr id="88109" name="Group 133"/>
          <p:cNvGrpSpPr>
            <a:grpSpLocks/>
          </p:cNvGrpSpPr>
          <p:nvPr/>
        </p:nvGrpSpPr>
        <p:grpSpPr bwMode="auto">
          <a:xfrm>
            <a:off x="8061325" y="4151313"/>
            <a:ext cx="931863" cy="377825"/>
            <a:chOff x="5078" y="2615"/>
            <a:chExt cx="587" cy="238"/>
          </a:xfrm>
        </p:grpSpPr>
        <p:sp>
          <p:nvSpPr>
            <p:cNvPr id="88115" name="Rectangle 134"/>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Israel</a:t>
              </a:r>
            </a:p>
          </p:txBody>
        </p:sp>
        <p:sp>
          <p:nvSpPr>
            <p:cNvPr id="88116" name="Rectangle 135"/>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Judah</a:t>
              </a:r>
            </a:p>
          </p:txBody>
        </p:sp>
        <p:sp>
          <p:nvSpPr>
            <p:cNvPr id="88117" name="Rectangle 136"/>
            <p:cNvSpPr>
              <a:spLocks noChangeArrowheads="1"/>
            </p:cNvSpPr>
            <p:nvPr/>
          </p:nvSpPr>
          <p:spPr bwMode="auto">
            <a:xfrm>
              <a:off x="5105" y="2720"/>
              <a:ext cx="474"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sp>
        <p:nvSpPr>
          <p:cNvPr id="456841" name="Rectangle 137"/>
          <p:cNvSpPr>
            <a:spLocks noChangeArrowheads="1"/>
          </p:cNvSpPr>
          <p:nvPr/>
        </p:nvSpPr>
        <p:spPr bwMode="auto">
          <a:xfrm>
            <a:off x="8091488" y="6529388"/>
            <a:ext cx="339725" cy="268287"/>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41</a:t>
            </a:r>
          </a:p>
        </p:txBody>
      </p:sp>
      <p:sp>
        <p:nvSpPr>
          <p:cNvPr id="88111" name="Text Box 138"/>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b="1">
                <a:solidFill>
                  <a:schemeClr val="tx1"/>
                </a:solidFill>
                <a:latin typeface="Arial" charset="0"/>
              </a:rPr>
              <a:t>Handbook pg. 32-37</a:t>
            </a:r>
          </a:p>
        </p:txBody>
      </p:sp>
      <p:sp>
        <p:nvSpPr>
          <p:cNvPr id="456888" name="Text Box 184"/>
          <p:cNvSpPr txBox="1">
            <a:spLocks noChangeArrowheads="1"/>
          </p:cNvSpPr>
          <p:nvPr/>
        </p:nvSpPr>
        <p:spPr bwMode="auto">
          <a:xfrm>
            <a:off x="6383338" y="1376363"/>
            <a:ext cx="1133475" cy="701675"/>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sz="4000" i="1">
                <a:solidFill>
                  <a:schemeClr val="tx1"/>
                </a:solidFill>
                <a:latin typeface="Kosher-Normal" charset="0"/>
                <a:ea typeface="+mn-ea"/>
                <a:cs typeface="+mn-cs"/>
              </a:rPr>
              <a:t>DO</a:t>
            </a:r>
          </a:p>
        </p:txBody>
      </p:sp>
      <p:sp>
        <p:nvSpPr>
          <p:cNvPr id="456784" name="Oval 80"/>
          <p:cNvSpPr>
            <a:spLocks noChangeArrowheads="1"/>
          </p:cNvSpPr>
          <p:nvPr/>
        </p:nvSpPr>
        <p:spPr bwMode="auto">
          <a:xfrm>
            <a:off x="2895600" y="3492500"/>
            <a:ext cx="3556000" cy="800100"/>
          </a:xfrm>
          <a:prstGeom prst="ellipse">
            <a:avLst/>
          </a:prstGeom>
          <a:noFill/>
          <a:ln w="5715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88114" name="Rectangle 185"/>
          <p:cNvSpPr>
            <a:spLocks noChangeArrowheads="1"/>
          </p:cNvSpPr>
          <p:nvPr/>
        </p:nvSpPr>
        <p:spPr bwMode="auto">
          <a:xfrm>
            <a:off x="8032750" y="3973513"/>
            <a:ext cx="1001713" cy="333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Arupei    Khrupei</a:t>
            </a:r>
          </a:p>
          <a:p>
            <a:endParaRPr lang="en-US" sz="800" b="1">
              <a:solidFill>
                <a:srgbClr val="000000"/>
              </a:solidFill>
              <a:latin typeface="Helvetica" charset="0"/>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456751"/>
                                        </p:tgtEl>
                                        <p:attrNameLst>
                                          <p:attrName>style.visibility</p:attrName>
                                        </p:attrNameLst>
                                      </p:cBhvr>
                                      <p:to>
                                        <p:strVal val="visible"/>
                                      </p:to>
                                    </p:set>
                                    <p:anim calcmode="lin" valueType="num">
                                      <p:cBhvr>
                                        <p:cTn id="7" dur="500" fill="hold"/>
                                        <p:tgtEl>
                                          <p:spTgt spid="456751"/>
                                        </p:tgtEl>
                                        <p:attrNameLst>
                                          <p:attrName>ppt_x</p:attrName>
                                        </p:attrNameLst>
                                      </p:cBhvr>
                                      <p:tavLst>
                                        <p:tav tm="0">
                                          <p:val>
                                            <p:strVal val="#ppt_x-#ppt_w/2"/>
                                          </p:val>
                                        </p:tav>
                                        <p:tav tm="100000">
                                          <p:val>
                                            <p:strVal val="#ppt_x"/>
                                          </p:val>
                                        </p:tav>
                                      </p:tavLst>
                                    </p:anim>
                                    <p:anim calcmode="lin" valueType="num">
                                      <p:cBhvr>
                                        <p:cTn id="8" dur="500" fill="hold"/>
                                        <p:tgtEl>
                                          <p:spTgt spid="456751"/>
                                        </p:tgtEl>
                                        <p:attrNameLst>
                                          <p:attrName>ppt_y</p:attrName>
                                        </p:attrNameLst>
                                      </p:cBhvr>
                                      <p:tavLst>
                                        <p:tav tm="0">
                                          <p:val>
                                            <p:strVal val="#ppt_y"/>
                                          </p:val>
                                        </p:tav>
                                        <p:tav tm="100000">
                                          <p:val>
                                            <p:strVal val="#ppt_y"/>
                                          </p:val>
                                        </p:tav>
                                      </p:tavLst>
                                    </p:anim>
                                    <p:anim calcmode="lin" valueType="num">
                                      <p:cBhvr>
                                        <p:cTn id="9" dur="500" fill="hold"/>
                                        <p:tgtEl>
                                          <p:spTgt spid="456751"/>
                                        </p:tgtEl>
                                        <p:attrNameLst>
                                          <p:attrName>ppt_w</p:attrName>
                                        </p:attrNameLst>
                                      </p:cBhvr>
                                      <p:tavLst>
                                        <p:tav tm="0">
                                          <p:val>
                                            <p:fltVal val="0"/>
                                          </p:val>
                                        </p:tav>
                                        <p:tav tm="100000">
                                          <p:val>
                                            <p:strVal val="#ppt_w"/>
                                          </p:val>
                                        </p:tav>
                                      </p:tavLst>
                                    </p:anim>
                                    <p:anim calcmode="lin" valueType="num">
                                      <p:cBhvr>
                                        <p:cTn id="10" dur="500" fill="hold"/>
                                        <p:tgtEl>
                                          <p:spTgt spid="456751"/>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23" presetClass="entr" presetSubtype="528" fill="hold" grpId="0" nodeType="afterEffect">
                                  <p:stCondLst>
                                    <p:cond delay="100"/>
                                  </p:stCondLst>
                                  <p:childTnLst>
                                    <p:set>
                                      <p:cBhvr>
                                        <p:cTn id="13" dur="1" fill="hold">
                                          <p:stCondLst>
                                            <p:cond delay="0"/>
                                          </p:stCondLst>
                                        </p:cTn>
                                        <p:tgtEl>
                                          <p:spTgt spid="456784"/>
                                        </p:tgtEl>
                                        <p:attrNameLst>
                                          <p:attrName>style.visibility</p:attrName>
                                        </p:attrNameLst>
                                      </p:cBhvr>
                                      <p:to>
                                        <p:strVal val="visible"/>
                                      </p:to>
                                    </p:set>
                                    <p:anim calcmode="lin" valueType="num">
                                      <p:cBhvr>
                                        <p:cTn id="14" dur="500" fill="hold"/>
                                        <p:tgtEl>
                                          <p:spTgt spid="456784"/>
                                        </p:tgtEl>
                                        <p:attrNameLst>
                                          <p:attrName>ppt_w</p:attrName>
                                        </p:attrNameLst>
                                      </p:cBhvr>
                                      <p:tavLst>
                                        <p:tav tm="0">
                                          <p:val>
                                            <p:fltVal val="0"/>
                                          </p:val>
                                        </p:tav>
                                        <p:tav tm="100000">
                                          <p:val>
                                            <p:strVal val="#ppt_w"/>
                                          </p:val>
                                        </p:tav>
                                      </p:tavLst>
                                    </p:anim>
                                    <p:anim calcmode="lin" valueType="num">
                                      <p:cBhvr>
                                        <p:cTn id="15" dur="500" fill="hold"/>
                                        <p:tgtEl>
                                          <p:spTgt spid="456784"/>
                                        </p:tgtEl>
                                        <p:attrNameLst>
                                          <p:attrName>ppt_h</p:attrName>
                                        </p:attrNameLst>
                                      </p:cBhvr>
                                      <p:tavLst>
                                        <p:tav tm="0">
                                          <p:val>
                                            <p:fltVal val="0"/>
                                          </p:val>
                                        </p:tav>
                                        <p:tav tm="100000">
                                          <p:val>
                                            <p:strVal val="#ppt_h"/>
                                          </p:val>
                                        </p:tav>
                                      </p:tavLst>
                                    </p:anim>
                                    <p:anim calcmode="lin" valueType="num">
                                      <p:cBhvr>
                                        <p:cTn id="16" dur="500" fill="hold"/>
                                        <p:tgtEl>
                                          <p:spTgt spid="456784"/>
                                        </p:tgtEl>
                                        <p:attrNameLst>
                                          <p:attrName>ppt_x</p:attrName>
                                        </p:attrNameLst>
                                      </p:cBhvr>
                                      <p:tavLst>
                                        <p:tav tm="0">
                                          <p:val>
                                            <p:fltVal val="0.5"/>
                                          </p:val>
                                        </p:tav>
                                        <p:tav tm="100000">
                                          <p:val>
                                            <p:strVal val="#ppt_x"/>
                                          </p:val>
                                        </p:tav>
                                      </p:tavLst>
                                    </p:anim>
                                    <p:anim calcmode="lin" valueType="num">
                                      <p:cBhvr>
                                        <p:cTn id="17" dur="500" fill="hold"/>
                                        <p:tgtEl>
                                          <p:spTgt spid="45678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6751" grpId="0" autoUpdateAnimBg="0"/>
      <p:bldP spid="45678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8" name="Rectangle 2"/>
          <p:cNvSpPr>
            <a:spLocks noChangeArrowheads="1"/>
          </p:cNvSpPr>
          <p:nvPr/>
        </p:nvSpPr>
        <p:spPr bwMode="auto">
          <a:xfrm>
            <a:off x="3130550" y="1377950"/>
            <a:ext cx="3035300" cy="4419600"/>
          </a:xfrm>
          <a:prstGeom prst="rect">
            <a:avLst/>
          </a:prstGeom>
          <a:solidFill>
            <a:srgbClr val="003399"/>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90114" name="AutoShape 3"/>
          <p:cNvSpPr>
            <a:spLocks noChangeArrowheads="1"/>
          </p:cNvSpPr>
          <p:nvPr/>
        </p:nvSpPr>
        <p:spPr bwMode="auto">
          <a:xfrm>
            <a:off x="3130550" y="996950"/>
            <a:ext cx="1663700" cy="1054100"/>
          </a:xfrm>
          <a:prstGeom prst="roundRect">
            <a:avLst>
              <a:gd name="adj" fmla="val 12495"/>
            </a:avLst>
          </a:prstGeom>
          <a:solidFill>
            <a:srgbClr val="003399"/>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90115" name="Rectangle 4"/>
          <p:cNvSpPr>
            <a:spLocks noChangeArrowheads="1"/>
          </p:cNvSpPr>
          <p:nvPr/>
        </p:nvSpPr>
        <p:spPr bwMode="auto">
          <a:xfrm>
            <a:off x="3130550" y="1377950"/>
            <a:ext cx="2044700" cy="1054100"/>
          </a:xfrm>
          <a:prstGeom prst="rect">
            <a:avLst/>
          </a:prstGeom>
          <a:solidFill>
            <a:srgbClr val="003399"/>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endParaRPr lang="en-US" sz="1600">
              <a:solidFill>
                <a:srgbClr val="003399"/>
              </a:solidFill>
            </a:endParaRPr>
          </a:p>
        </p:txBody>
      </p:sp>
      <p:sp>
        <p:nvSpPr>
          <p:cNvPr id="90116" name="Rectangle 5"/>
          <p:cNvSpPr>
            <a:spLocks noChangeArrowheads="1"/>
          </p:cNvSpPr>
          <p:nvPr/>
        </p:nvSpPr>
        <p:spPr bwMode="auto">
          <a:xfrm>
            <a:off x="3059113" y="1019175"/>
            <a:ext cx="1819275" cy="393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000" b="1">
                <a:solidFill>
                  <a:srgbClr val="0066FF"/>
                </a:solidFill>
                <a:latin typeface="Times" charset="0"/>
              </a:rPr>
              <a:t>MOVUCHILU</a:t>
            </a:r>
          </a:p>
        </p:txBody>
      </p:sp>
      <p:sp>
        <p:nvSpPr>
          <p:cNvPr id="90117"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62183" name="Rectangle 7"/>
          <p:cNvSpPr>
            <a:spLocks noChangeArrowheads="1"/>
          </p:cNvSpPr>
          <p:nvPr/>
        </p:nvSpPr>
        <p:spPr bwMode="auto">
          <a:xfrm>
            <a:off x="4786313" y="928688"/>
            <a:ext cx="1600200" cy="393700"/>
          </a:xfrm>
          <a:prstGeom prst="rect">
            <a:avLst/>
          </a:prstGeom>
          <a:noFill/>
          <a:ln w="12700">
            <a:noFill/>
            <a:miter lim="800000"/>
            <a:headEnd/>
            <a:tailEnd/>
          </a:ln>
          <a:effectLst>
            <a:outerShdw blurRad="63500" dist="57501" dir="1676261" algn="ctr" rotWithShape="0">
              <a:schemeClr val="bg2">
                <a:alpha val="74998"/>
              </a:schemeClr>
            </a:outerShdw>
          </a:effectLst>
        </p:spPr>
        <p:txBody>
          <a:bodyPr wrap="none" lIns="90487" tIns="44450" rIns="90487" bIns="44450">
            <a:spAutoFit/>
          </a:bodyPr>
          <a:lstStyle/>
          <a:p>
            <a:pPr>
              <a:spcBef>
                <a:spcPct val="50000"/>
              </a:spcBef>
              <a:defRPr/>
            </a:pPr>
            <a:r>
              <a:rPr lang="en-US" sz="2000" b="1">
                <a:solidFill>
                  <a:srgbClr val="0066FF"/>
                </a:solidFill>
                <a:latin typeface="Times" charset="0"/>
                <a:ea typeface="+mn-ea"/>
                <a:cs typeface="+mn-cs"/>
              </a:rPr>
              <a:t>ca. 1000 B.C.</a:t>
            </a:r>
          </a:p>
        </p:txBody>
      </p:sp>
      <p:sp>
        <p:nvSpPr>
          <p:cNvPr id="90119" name="Rectangle 8"/>
          <p:cNvSpPr>
            <a:spLocks noChangeArrowheads="1"/>
          </p:cNvSpPr>
          <p:nvPr/>
        </p:nvSpPr>
        <p:spPr bwMode="auto">
          <a:xfrm>
            <a:off x="3276600" y="1600200"/>
            <a:ext cx="152400" cy="4191000"/>
          </a:xfrm>
          <a:prstGeom prst="rect">
            <a:avLst/>
          </a:prstGeom>
          <a:solidFill>
            <a:srgbClr val="003399"/>
          </a:solidFill>
          <a:ln w="12700">
            <a:solidFill>
              <a:srgbClr val="003399"/>
            </a:solidFill>
            <a:miter lim="800000"/>
            <a:headEnd/>
            <a:tailEnd/>
          </a:ln>
        </p:spPr>
        <p:txBody>
          <a:bodyPr wrap="none" anchor="ctr"/>
          <a:lstStyle/>
          <a:p>
            <a:endParaRPr lang="en-US"/>
          </a:p>
        </p:txBody>
      </p:sp>
      <p:sp>
        <p:nvSpPr>
          <p:cNvPr id="90120" name="Rectangle 9"/>
          <p:cNvSpPr>
            <a:spLocks noChangeArrowheads="1"/>
          </p:cNvSpPr>
          <p:nvPr/>
        </p:nvSpPr>
        <p:spPr bwMode="auto">
          <a:xfrm>
            <a:off x="3846513" y="1387475"/>
            <a:ext cx="1428750"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800" b="1">
                <a:solidFill>
                  <a:schemeClr val="bg2"/>
                </a:solidFill>
                <a:latin typeface="Times" charset="0"/>
              </a:rPr>
              <a:t>S - D - S</a:t>
            </a:r>
          </a:p>
        </p:txBody>
      </p:sp>
      <p:sp>
        <p:nvSpPr>
          <p:cNvPr id="90121" name="Rectangle 10"/>
          <p:cNvSpPr>
            <a:spLocks noChangeArrowheads="1"/>
          </p:cNvSpPr>
          <p:nvPr/>
        </p:nvSpPr>
        <p:spPr bwMode="auto">
          <a:xfrm>
            <a:off x="3643313" y="3216275"/>
            <a:ext cx="1870075"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800" b="1">
                <a:solidFill>
                  <a:schemeClr val="accent1"/>
                </a:solidFill>
                <a:latin typeface="Times" charset="0"/>
              </a:rPr>
              <a:t>10             2</a:t>
            </a:r>
          </a:p>
        </p:txBody>
      </p:sp>
      <p:sp>
        <p:nvSpPr>
          <p:cNvPr id="562187" name="Rectangle 11"/>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90123" name="Rectangle 12"/>
          <p:cNvSpPr>
            <a:spLocks noChangeArrowheads="1"/>
          </p:cNvSpPr>
          <p:nvPr/>
        </p:nvSpPr>
        <p:spPr bwMode="auto">
          <a:xfrm>
            <a:off x="3033713" y="2246313"/>
            <a:ext cx="3898900"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2400" b="1">
                <a:solidFill>
                  <a:schemeClr val="accent1"/>
                </a:solidFill>
                <a:latin typeface="Times" charset="0"/>
              </a:rPr>
              <a:t>ARUPEI    AKHRUPEI</a:t>
            </a:r>
          </a:p>
        </p:txBody>
      </p:sp>
      <p:sp>
        <p:nvSpPr>
          <p:cNvPr id="90124" name="Rectangle 13"/>
          <p:cNvSpPr>
            <a:spLocks noChangeArrowheads="1"/>
          </p:cNvSpPr>
          <p:nvPr/>
        </p:nvSpPr>
        <p:spPr bwMode="auto">
          <a:xfrm>
            <a:off x="3143250" y="2746375"/>
            <a:ext cx="2908300"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800" b="1">
                <a:solidFill>
                  <a:schemeClr val="accent1"/>
                </a:solidFill>
                <a:latin typeface="Times" charset="0"/>
              </a:rPr>
              <a:t>ISRAEL  JUDAH</a:t>
            </a:r>
          </a:p>
        </p:txBody>
      </p:sp>
      <p:sp>
        <p:nvSpPr>
          <p:cNvPr id="90125" name="Line 14"/>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0126" name="Line 15"/>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0127" name="Line 16"/>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0128" name="Line 17"/>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0129" name="Line 18"/>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0130" name="Line 19"/>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0131" name="Line 20"/>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0132" name="Line 21"/>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0133" name="Line 22"/>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0134" name="Rectangle 23"/>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90135" name="Rectangle 24"/>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90136" name="Rectangle 25"/>
          <p:cNvSpPr>
            <a:spLocks noChangeArrowheads="1"/>
          </p:cNvSpPr>
          <p:nvPr/>
        </p:nvSpPr>
        <p:spPr bwMode="auto">
          <a:xfrm>
            <a:off x="4522788" y="4232275"/>
            <a:ext cx="176212" cy="1347788"/>
          </a:xfrm>
          <a:prstGeom prst="rect">
            <a:avLst/>
          </a:prstGeom>
          <a:solidFill>
            <a:srgbClr val="003399"/>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90137" name="Rectangle 26"/>
          <p:cNvSpPr>
            <a:spLocks noChangeArrowheads="1"/>
          </p:cNvSpPr>
          <p:nvPr/>
        </p:nvSpPr>
        <p:spPr bwMode="auto">
          <a:xfrm>
            <a:off x="4538663" y="2555875"/>
            <a:ext cx="160337" cy="1160463"/>
          </a:xfrm>
          <a:prstGeom prst="rect">
            <a:avLst/>
          </a:prstGeom>
          <a:solidFill>
            <a:srgbClr val="003399"/>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62203" name="Rectangle 27"/>
          <p:cNvSpPr>
            <a:spLocks noChangeArrowheads="1"/>
          </p:cNvSpPr>
          <p:nvPr/>
        </p:nvSpPr>
        <p:spPr bwMode="auto">
          <a:xfrm>
            <a:off x="3046413" y="1781175"/>
            <a:ext cx="3165475" cy="515938"/>
          </a:xfrm>
          <a:prstGeom prst="rect">
            <a:avLst/>
          </a:prstGeom>
          <a:noFill/>
          <a:ln w="12700">
            <a:noFill/>
            <a:miter lim="800000"/>
            <a:headEnd/>
            <a:tailEnd/>
          </a:ln>
          <a:effectLst/>
        </p:spPr>
        <p:txBody>
          <a:bodyPr wrap="none" lIns="90487" tIns="44450" rIns="90487" bIns="44450">
            <a:spAutoFit/>
          </a:bodyPr>
          <a:lstStyle/>
          <a:p>
            <a:pPr>
              <a:defRPr/>
            </a:pPr>
            <a:r>
              <a:rPr lang="en-US" sz="2800" b="1">
                <a:solidFill>
                  <a:schemeClr val="accent1"/>
                </a:solidFill>
                <a:effectLst>
                  <a:outerShdw blurRad="38100" dist="38100" dir="2700000" algn="tl">
                    <a:srgbClr val="000000"/>
                  </a:outerShdw>
                </a:effectLst>
                <a:latin typeface="Times" charset="0"/>
              </a:rPr>
              <a:t>&lt;&lt; </a:t>
            </a:r>
            <a:r>
              <a:rPr lang="en-US" sz="2800" b="1" i="1">
                <a:solidFill>
                  <a:schemeClr val="accent1"/>
                </a:solidFill>
                <a:effectLst>
                  <a:outerShdw blurRad="38100" dist="38100" dir="2700000" algn="tl">
                    <a:srgbClr val="000000"/>
                  </a:outerShdw>
                </a:effectLst>
                <a:latin typeface="Times" charset="0"/>
              </a:rPr>
              <a:t>AKOKOCHO</a:t>
            </a:r>
            <a:r>
              <a:rPr lang="en-US" sz="2800" b="1">
                <a:solidFill>
                  <a:schemeClr val="accent1"/>
                </a:solidFill>
                <a:effectLst>
                  <a:outerShdw blurRad="38100" dist="38100" dir="2700000" algn="tl">
                    <a:srgbClr val="000000"/>
                  </a:outerShdw>
                </a:effectLst>
                <a:latin typeface="Times" charset="0"/>
              </a:rPr>
              <a:t> &gt;&gt;</a:t>
            </a:r>
          </a:p>
        </p:txBody>
      </p:sp>
      <p:sp>
        <p:nvSpPr>
          <p:cNvPr id="90139" name="Line 28"/>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62205" name="Rectangle 29"/>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charset="0"/>
                <a:ea typeface="+mn-ea"/>
                <a:cs typeface="+mn-cs"/>
              </a:rPr>
              <a:t>7</a:t>
            </a:r>
          </a:p>
        </p:txBody>
      </p:sp>
      <p:sp>
        <p:nvSpPr>
          <p:cNvPr id="562206" name="Line 30"/>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90142" name="Line 31"/>
          <p:cNvSpPr>
            <a:spLocks noChangeShapeType="1"/>
          </p:cNvSpPr>
          <p:nvPr/>
        </p:nvSpPr>
        <p:spPr bwMode="auto">
          <a:xfrm>
            <a:off x="4622800" y="2298700"/>
            <a:ext cx="0" cy="3327400"/>
          </a:xfrm>
          <a:prstGeom prst="line">
            <a:avLst/>
          </a:prstGeom>
          <a:noFill/>
          <a:ln w="50800">
            <a:solidFill>
              <a:srgbClr val="003399"/>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0143" name="Rectangle 32"/>
          <p:cNvSpPr>
            <a:spLocks noChangeArrowheads="1"/>
          </p:cNvSpPr>
          <p:nvPr/>
        </p:nvSpPr>
        <p:spPr bwMode="auto">
          <a:xfrm>
            <a:off x="2716213" y="3622675"/>
            <a:ext cx="4114800" cy="576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3200" b="1">
                <a:solidFill>
                  <a:srgbClr val="0F90C7"/>
                </a:solidFill>
                <a:latin typeface="Times" charset="0"/>
              </a:rPr>
              <a:t>ORAMEI CHILIMEI </a:t>
            </a:r>
          </a:p>
        </p:txBody>
      </p:sp>
      <p:sp>
        <p:nvSpPr>
          <p:cNvPr id="562209" name="Text Box 33"/>
          <p:cNvSpPr txBox="1">
            <a:spLocks noChangeArrowheads="1"/>
          </p:cNvSpPr>
          <p:nvPr/>
        </p:nvSpPr>
        <p:spPr bwMode="auto">
          <a:xfrm>
            <a:off x="927100" y="5349875"/>
            <a:ext cx="2260600" cy="5873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800" b="1" i="1">
                <a:solidFill>
                  <a:srgbClr val="FFFF00"/>
                </a:solidFill>
                <a:ea typeface="+mn-ea"/>
                <a:cs typeface="+mn-cs"/>
              </a:rPr>
              <a:t>ISAIAH</a:t>
            </a:r>
          </a:p>
        </p:txBody>
      </p:sp>
      <p:sp>
        <p:nvSpPr>
          <p:cNvPr id="562210" name="Text Box 34"/>
          <p:cNvSpPr txBox="1">
            <a:spLocks noChangeArrowheads="1"/>
          </p:cNvSpPr>
          <p:nvPr/>
        </p:nvSpPr>
        <p:spPr bwMode="auto">
          <a:xfrm>
            <a:off x="2311400" y="2284413"/>
            <a:ext cx="2260600" cy="5873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800" b="1" i="1">
                <a:solidFill>
                  <a:srgbClr val="FFFF00"/>
                </a:solidFill>
                <a:ea typeface="+mn-ea"/>
                <a:cs typeface="+mn-cs"/>
              </a:rPr>
              <a:t>JEREMIAH</a:t>
            </a:r>
          </a:p>
        </p:txBody>
      </p:sp>
      <p:sp>
        <p:nvSpPr>
          <p:cNvPr id="562211" name="Text Box 35"/>
          <p:cNvSpPr txBox="1">
            <a:spLocks noChangeArrowheads="1"/>
          </p:cNvSpPr>
          <p:nvPr/>
        </p:nvSpPr>
        <p:spPr bwMode="auto">
          <a:xfrm>
            <a:off x="3670300" y="1457325"/>
            <a:ext cx="2260600" cy="5873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800" b="1" i="1">
                <a:solidFill>
                  <a:srgbClr val="FFFF00"/>
                </a:solidFill>
                <a:ea typeface="+mn-ea"/>
                <a:cs typeface="+mn-cs"/>
              </a:rPr>
              <a:t>DANIEL</a:t>
            </a:r>
          </a:p>
        </p:txBody>
      </p:sp>
      <p:sp>
        <p:nvSpPr>
          <p:cNvPr id="562212" name="Text Box 36"/>
          <p:cNvSpPr txBox="1">
            <a:spLocks noChangeArrowheads="1"/>
          </p:cNvSpPr>
          <p:nvPr/>
        </p:nvSpPr>
        <p:spPr bwMode="auto">
          <a:xfrm>
            <a:off x="5903913" y="990600"/>
            <a:ext cx="2260600" cy="5873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800" b="1" i="1">
                <a:solidFill>
                  <a:srgbClr val="FFFF00"/>
                </a:solidFill>
                <a:ea typeface="+mn-ea"/>
                <a:cs typeface="+mn-cs"/>
              </a:rPr>
              <a:t>EZEKIEL</a:t>
            </a:r>
          </a:p>
        </p:txBody>
      </p:sp>
      <p:sp>
        <p:nvSpPr>
          <p:cNvPr id="562213" name="Text Box 37"/>
          <p:cNvSpPr txBox="1">
            <a:spLocks noChangeArrowheads="1"/>
          </p:cNvSpPr>
          <p:nvPr/>
        </p:nvSpPr>
        <p:spPr bwMode="auto">
          <a:xfrm>
            <a:off x="4572000" y="4910138"/>
            <a:ext cx="2260600" cy="5873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800" b="1" i="1">
                <a:solidFill>
                  <a:srgbClr val="FFFF00"/>
                </a:solidFill>
                <a:ea typeface="+mn-ea"/>
                <a:cs typeface="+mn-cs"/>
              </a:rPr>
              <a:t>HOSEA</a:t>
            </a:r>
          </a:p>
        </p:txBody>
      </p:sp>
      <p:sp>
        <p:nvSpPr>
          <p:cNvPr id="562214" name="Text Box 38"/>
          <p:cNvSpPr txBox="1">
            <a:spLocks noChangeArrowheads="1"/>
          </p:cNvSpPr>
          <p:nvPr/>
        </p:nvSpPr>
        <p:spPr bwMode="auto">
          <a:xfrm>
            <a:off x="1206500" y="3135313"/>
            <a:ext cx="2260600" cy="5873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800" b="1" i="1">
                <a:solidFill>
                  <a:srgbClr val="FFFF00"/>
                </a:solidFill>
                <a:ea typeface="+mn-ea"/>
                <a:cs typeface="+mn-cs"/>
              </a:rPr>
              <a:t>JOEL</a:t>
            </a:r>
          </a:p>
        </p:txBody>
      </p:sp>
      <p:sp>
        <p:nvSpPr>
          <p:cNvPr id="562215" name="Text Box 39"/>
          <p:cNvSpPr txBox="1">
            <a:spLocks noChangeArrowheads="1"/>
          </p:cNvSpPr>
          <p:nvPr/>
        </p:nvSpPr>
        <p:spPr bwMode="auto">
          <a:xfrm>
            <a:off x="6883400" y="2841625"/>
            <a:ext cx="2260600" cy="5873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800" b="1" i="1">
                <a:solidFill>
                  <a:srgbClr val="FFFF00"/>
                </a:solidFill>
                <a:ea typeface="+mn-ea"/>
                <a:cs typeface="+mn-cs"/>
              </a:rPr>
              <a:t>AMOS</a:t>
            </a:r>
          </a:p>
        </p:txBody>
      </p:sp>
      <p:sp>
        <p:nvSpPr>
          <p:cNvPr id="562216" name="Text Box 40"/>
          <p:cNvSpPr txBox="1">
            <a:spLocks noChangeArrowheads="1"/>
          </p:cNvSpPr>
          <p:nvPr/>
        </p:nvSpPr>
        <p:spPr bwMode="auto">
          <a:xfrm>
            <a:off x="4572000" y="4186238"/>
            <a:ext cx="2260600" cy="5873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800" b="1" i="1">
                <a:solidFill>
                  <a:srgbClr val="FFFF00"/>
                </a:solidFill>
                <a:ea typeface="+mn-ea"/>
                <a:cs typeface="+mn-cs"/>
              </a:rPr>
              <a:t>OBADIAH</a:t>
            </a:r>
          </a:p>
        </p:txBody>
      </p:sp>
      <p:sp>
        <p:nvSpPr>
          <p:cNvPr id="562217" name="Text Box 41"/>
          <p:cNvSpPr txBox="1">
            <a:spLocks noChangeArrowheads="1"/>
          </p:cNvSpPr>
          <p:nvPr/>
        </p:nvSpPr>
        <p:spPr bwMode="auto">
          <a:xfrm>
            <a:off x="4572000" y="503238"/>
            <a:ext cx="2260600" cy="5873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800" b="1" i="1">
                <a:solidFill>
                  <a:srgbClr val="FFFF00"/>
                </a:solidFill>
                <a:ea typeface="+mn-ea"/>
                <a:cs typeface="+mn-cs"/>
              </a:rPr>
              <a:t>JONAH</a:t>
            </a:r>
          </a:p>
        </p:txBody>
      </p:sp>
      <p:sp>
        <p:nvSpPr>
          <p:cNvPr id="562218" name="Text Box 42"/>
          <p:cNvSpPr txBox="1">
            <a:spLocks noChangeArrowheads="1"/>
          </p:cNvSpPr>
          <p:nvPr/>
        </p:nvSpPr>
        <p:spPr bwMode="auto">
          <a:xfrm>
            <a:off x="1847850" y="733425"/>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800" b="1" i="1">
                <a:solidFill>
                  <a:srgbClr val="FFFF00"/>
                </a:solidFill>
                <a:ea typeface="+mn-ea"/>
                <a:cs typeface="+mn-cs"/>
              </a:rPr>
              <a:t>MIKAH</a:t>
            </a:r>
          </a:p>
        </p:txBody>
      </p:sp>
      <p:sp>
        <p:nvSpPr>
          <p:cNvPr id="562219" name="Text Box 43"/>
          <p:cNvSpPr txBox="1">
            <a:spLocks noChangeArrowheads="1"/>
          </p:cNvSpPr>
          <p:nvPr/>
        </p:nvSpPr>
        <p:spPr bwMode="auto">
          <a:xfrm>
            <a:off x="2976563" y="5622925"/>
            <a:ext cx="2260600" cy="5873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800" b="1" i="1">
                <a:solidFill>
                  <a:srgbClr val="FFFF00"/>
                </a:solidFill>
                <a:ea typeface="+mn-ea"/>
                <a:cs typeface="+mn-cs"/>
              </a:rPr>
              <a:t>NAHUM</a:t>
            </a:r>
          </a:p>
        </p:txBody>
      </p:sp>
      <p:sp>
        <p:nvSpPr>
          <p:cNvPr id="562220" name="Text Box 44"/>
          <p:cNvSpPr txBox="1">
            <a:spLocks noChangeArrowheads="1"/>
          </p:cNvSpPr>
          <p:nvPr/>
        </p:nvSpPr>
        <p:spPr bwMode="auto">
          <a:xfrm>
            <a:off x="3860800" y="2844800"/>
            <a:ext cx="2260600" cy="5873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800" b="1" i="1">
                <a:solidFill>
                  <a:srgbClr val="FFFF00"/>
                </a:solidFill>
                <a:ea typeface="+mn-ea"/>
                <a:cs typeface="+mn-cs"/>
              </a:rPr>
              <a:t>HABAKKUK</a:t>
            </a:r>
          </a:p>
        </p:txBody>
      </p:sp>
      <p:sp>
        <p:nvSpPr>
          <p:cNvPr id="562221" name="Text Box 45"/>
          <p:cNvSpPr txBox="1">
            <a:spLocks noChangeArrowheads="1"/>
          </p:cNvSpPr>
          <p:nvPr/>
        </p:nvSpPr>
        <p:spPr bwMode="auto">
          <a:xfrm>
            <a:off x="933450" y="1571625"/>
            <a:ext cx="2590800" cy="5873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800" b="1" i="1">
                <a:solidFill>
                  <a:srgbClr val="FFFF00"/>
                </a:solidFill>
                <a:ea typeface="+mn-ea"/>
                <a:cs typeface="+mn-cs"/>
              </a:rPr>
              <a:t>ZEPHANIAH</a:t>
            </a:r>
          </a:p>
        </p:txBody>
      </p:sp>
      <p:sp>
        <p:nvSpPr>
          <p:cNvPr id="562222" name="Text Box 46"/>
          <p:cNvSpPr txBox="1">
            <a:spLocks noChangeArrowheads="1"/>
          </p:cNvSpPr>
          <p:nvPr/>
        </p:nvSpPr>
        <p:spPr bwMode="auto">
          <a:xfrm>
            <a:off x="611188" y="3886200"/>
            <a:ext cx="2260600" cy="5873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800" b="1" i="1">
                <a:solidFill>
                  <a:srgbClr val="FFFF00"/>
                </a:solidFill>
                <a:ea typeface="+mn-ea"/>
                <a:cs typeface="+mn-cs"/>
              </a:rPr>
              <a:t>HAGGAI</a:t>
            </a:r>
          </a:p>
        </p:txBody>
      </p:sp>
      <p:sp>
        <p:nvSpPr>
          <p:cNvPr id="562223" name="Text Box 47"/>
          <p:cNvSpPr txBox="1">
            <a:spLocks noChangeArrowheads="1"/>
          </p:cNvSpPr>
          <p:nvPr/>
        </p:nvSpPr>
        <p:spPr bwMode="auto">
          <a:xfrm>
            <a:off x="5434013" y="2138363"/>
            <a:ext cx="2717800" cy="5873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800" b="1" i="1">
                <a:solidFill>
                  <a:srgbClr val="FFFF00"/>
                </a:solidFill>
                <a:ea typeface="+mn-ea"/>
                <a:cs typeface="+mn-cs"/>
              </a:rPr>
              <a:t>ZECHARIAH</a:t>
            </a:r>
          </a:p>
        </p:txBody>
      </p:sp>
      <p:sp>
        <p:nvSpPr>
          <p:cNvPr id="562224" name="Text Box 48"/>
          <p:cNvSpPr txBox="1">
            <a:spLocks noChangeArrowheads="1"/>
          </p:cNvSpPr>
          <p:nvPr/>
        </p:nvSpPr>
        <p:spPr bwMode="auto">
          <a:xfrm>
            <a:off x="6392863" y="5927725"/>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800" b="1" i="1">
                <a:solidFill>
                  <a:srgbClr val="FFFF00"/>
                </a:solidFill>
                <a:ea typeface="+mn-ea"/>
                <a:cs typeface="+mn-cs"/>
              </a:rPr>
              <a:t>MALAKI</a:t>
            </a:r>
          </a:p>
        </p:txBody>
      </p:sp>
      <p:sp>
        <p:nvSpPr>
          <p:cNvPr id="562225" name="Text Box 49"/>
          <p:cNvSpPr txBox="1">
            <a:spLocks noChangeArrowheads="1"/>
          </p:cNvSpPr>
          <p:nvPr/>
        </p:nvSpPr>
        <p:spPr bwMode="auto">
          <a:xfrm>
            <a:off x="6196013" y="5159375"/>
            <a:ext cx="2260600" cy="5873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800" b="1" i="1">
                <a:solidFill>
                  <a:srgbClr val="FFFF00"/>
                </a:solidFill>
                <a:ea typeface="+mn-ea"/>
                <a:cs typeface="+mn-cs"/>
              </a:rPr>
              <a:t>ELIJAH</a:t>
            </a:r>
          </a:p>
        </p:txBody>
      </p:sp>
      <p:sp>
        <p:nvSpPr>
          <p:cNvPr id="562226" name="Text Box 50"/>
          <p:cNvSpPr txBox="1">
            <a:spLocks noChangeArrowheads="1"/>
          </p:cNvSpPr>
          <p:nvPr/>
        </p:nvSpPr>
        <p:spPr bwMode="auto">
          <a:xfrm>
            <a:off x="2311400" y="4381500"/>
            <a:ext cx="2260600" cy="5873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800" b="1" i="1">
                <a:solidFill>
                  <a:srgbClr val="FFFF00"/>
                </a:solidFill>
                <a:ea typeface="+mn-ea"/>
                <a:cs typeface="+mn-cs"/>
              </a:rPr>
              <a:t>ELISHA</a:t>
            </a:r>
          </a:p>
        </p:txBody>
      </p:sp>
      <p:sp>
        <p:nvSpPr>
          <p:cNvPr id="562227" name="Text Box 51"/>
          <p:cNvSpPr txBox="1">
            <a:spLocks noChangeArrowheads="1"/>
          </p:cNvSpPr>
          <p:nvPr/>
        </p:nvSpPr>
        <p:spPr bwMode="auto">
          <a:xfrm>
            <a:off x="1778000" y="-12700"/>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ea typeface="+mn-ea"/>
                <a:cs typeface="+mn-cs"/>
              </a:rPr>
              <a:t>Isaiah - Malaki</a:t>
            </a:r>
          </a:p>
        </p:txBody>
      </p:sp>
      <p:grpSp>
        <p:nvGrpSpPr>
          <p:cNvPr id="90163" name="Group 54"/>
          <p:cNvGrpSpPr>
            <a:grpSpLocks/>
          </p:cNvGrpSpPr>
          <p:nvPr/>
        </p:nvGrpSpPr>
        <p:grpSpPr bwMode="auto">
          <a:xfrm>
            <a:off x="7853363" y="3413125"/>
            <a:ext cx="1319212" cy="1843088"/>
            <a:chOff x="5048" y="2165"/>
            <a:chExt cx="645" cy="1161"/>
          </a:xfrm>
        </p:grpSpPr>
        <p:grpSp>
          <p:nvGrpSpPr>
            <p:cNvPr id="90167" name="Group 55"/>
            <p:cNvGrpSpPr>
              <a:grpSpLocks/>
            </p:cNvGrpSpPr>
            <p:nvPr/>
          </p:nvGrpSpPr>
          <p:grpSpPr bwMode="auto">
            <a:xfrm>
              <a:off x="5048" y="2165"/>
              <a:ext cx="645" cy="1161"/>
              <a:chOff x="5048" y="2165"/>
              <a:chExt cx="645" cy="1161"/>
            </a:xfrm>
          </p:grpSpPr>
          <p:grpSp>
            <p:nvGrpSpPr>
              <p:cNvPr id="90170" name="Group 56"/>
              <p:cNvGrpSpPr>
                <a:grpSpLocks/>
              </p:cNvGrpSpPr>
              <p:nvPr/>
            </p:nvGrpSpPr>
            <p:grpSpPr bwMode="auto">
              <a:xfrm>
                <a:off x="5048" y="2165"/>
                <a:ext cx="645" cy="1161"/>
                <a:chOff x="5048" y="2165"/>
                <a:chExt cx="645" cy="1161"/>
              </a:xfrm>
            </p:grpSpPr>
            <p:grpSp>
              <p:nvGrpSpPr>
                <p:cNvPr id="90174" name="Group 57"/>
                <p:cNvGrpSpPr>
                  <a:grpSpLocks/>
                </p:cNvGrpSpPr>
                <p:nvPr/>
              </p:nvGrpSpPr>
              <p:grpSpPr bwMode="auto">
                <a:xfrm>
                  <a:off x="5048" y="2165"/>
                  <a:ext cx="645" cy="1161"/>
                  <a:chOff x="5048" y="2165"/>
                  <a:chExt cx="645" cy="1161"/>
                </a:xfrm>
              </p:grpSpPr>
              <p:grpSp>
                <p:nvGrpSpPr>
                  <p:cNvPr id="90176" name="Group 58"/>
                  <p:cNvGrpSpPr>
                    <a:grpSpLocks/>
                  </p:cNvGrpSpPr>
                  <p:nvPr/>
                </p:nvGrpSpPr>
                <p:grpSpPr bwMode="auto">
                  <a:xfrm>
                    <a:off x="5051" y="2165"/>
                    <a:ext cx="618" cy="1161"/>
                    <a:chOff x="5051" y="2165"/>
                    <a:chExt cx="618" cy="1161"/>
                  </a:xfrm>
                </p:grpSpPr>
                <p:grpSp>
                  <p:nvGrpSpPr>
                    <p:cNvPr id="90182" name="Group 59"/>
                    <p:cNvGrpSpPr>
                      <a:grpSpLocks/>
                    </p:cNvGrpSpPr>
                    <p:nvPr/>
                  </p:nvGrpSpPr>
                  <p:grpSpPr bwMode="auto">
                    <a:xfrm>
                      <a:off x="5051" y="2165"/>
                      <a:ext cx="618" cy="1161"/>
                      <a:chOff x="5051" y="2165"/>
                      <a:chExt cx="618" cy="1161"/>
                    </a:xfrm>
                  </p:grpSpPr>
                  <p:sp>
                    <p:nvSpPr>
                      <p:cNvPr id="90184" name="Freeform 60"/>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90185" name="AutoShape 61"/>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90186" name="Rectangle 62"/>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90187" name="Line 63"/>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0188" name="Rectangle 64"/>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90189" name="Rectangle 65"/>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90190" name="Line 66"/>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0191" name="Line 67"/>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0192" name="Line 68"/>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0193" name="Line 69"/>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0194" name="Line 70"/>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0195" name="Line 71"/>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0196" name="Line 72"/>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0197" name="Line 73"/>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0198" name="Line 74"/>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0199" name="Line 75"/>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0200" name="Rectangle 76"/>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MOVUCHILU</a:t>
                        </a:r>
                      </a:p>
                    </p:txBody>
                  </p:sp>
                </p:grpSp>
                <p:sp>
                  <p:nvSpPr>
                    <p:cNvPr id="90183" name="Rectangle 77"/>
                    <p:cNvSpPr>
                      <a:spLocks noChangeArrowheads="1"/>
                    </p:cNvSpPr>
                    <p:nvPr/>
                  </p:nvSpPr>
                  <p:spPr bwMode="auto">
                    <a:xfrm>
                      <a:off x="5139" y="2267"/>
                      <a:ext cx="303"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562254" name="Rectangle 78"/>
                  <p:cNvSpPr>
                    <a:spLocks noChangeArrowheads="1"/>
                  </p:cNvSpPr>
                  <p:nvPr/>
                </p:nvSpPr>
                <p:spPr bwMode="auto">
                  <a:xfrm>
                    <a:off x="5072" y="2387"/>
                    <a:ext cx="564" cy="142"/>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rPr>
                      <a:t> ••AKOKOCHO ••• </a:t>
                    </a:r>
                  </a:p>
                </p:txBody>
              </p:sp>
              <p:sp>
                <p:nvSpPr>
                  <p:cNvPr id="90178" name="Rectangle 79"/>
                  <p:cNvSpPr>
                    <a:spLocks noChangeArrowheads="1"/>
                  </p:cNvSpPr>
                  <p:nvPr/>
                </p:nvSpPr>
                <p:spPr bwMode="auto">
                  <a:xfrm>
                    <a:off x="5048" y="2610"/>
                    <a:ext cx="383"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Israel</a:t>
                    </a:r>
                  </a:p>
                </p:txBody>
              </p:sp>
              <p:sp>
                <p:nvSpPr>
                  <p:cNvPr id="90179" name="Rectangle 80"/>
                  <p:cNvSpPr>
                    <a:spLocks noChangeArrowheads="1"/>
                  </p:cNvSpPr>
                  <p:nvPr/>
                </p:nvSpPr>
                <p:spPr bwMode="auto">
                  <a:xfrm>
                    <a:off x="5060" y="2503"/>
                    <a:ext cx="633"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ARUPEI       AKHRUPEI</a:t>
                    </a:r>
                  </a:p>
                </p:txBody>
              </p:sp>
              <p:sp>
                <p:nvSpPr>
                  <p:cNvPr id="90180" name="Rectangle 81"/>
                  <p:cNvSpPr>
                    <a:spLocks noChangeArrowheads="1"/>
                  </p:cNvSpPr>
                  <p:nvPr/>
                </p:nvSpPr>
                <p:spPr bwMode="auto">
                  <a:xfrm>
                    <a:off x="5312" y="2610"/>
                    <a:ext cx="359"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Judah</a:t>
                    </a:r>
                  </a:p>
                </p:txBody>
              </p:sp>
              <p:sp>
                <p:nvSpPr>
                  <p:cNvPr id="90181" name="Rectangle 82"/>
                  <p:cNvSpPr>
                    <a:spLocks noChangeArrowheads="1"/>
                  </p:cNvSpPr>
                  <p:nvPr/>
                </p:nvSpPr>
                <p:spPr bwMode="auto">
                  <a:xfrm>
                    <a:off x="5096" y="2720"/>
                    <a:ext cx="368"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sp>
              <p:nvSpPr>
                <p:cNvPr id="562259" name="Rectangle 83"/>
                <p:cNvSpPr>
                  <a:spLocks noChangeArrowheads="1"/>
                </p:cNvSpPr>
                <p:nvPr/>
              </p:nvSpPr>
              <p:spPr bwMode="auto">
                <a:xfrm>
                  <a:off x="5076" y="2824"/>
                  <a:ext cx="553" cy="134"/>
                </a:xfrm>
                <a:prstGeom prst="rect">
                  <a:avLst/>
                </a:prstGeom>
                <a:noFill/>
                <a:ln w="12700">
                  <a:noFill/>
                  <a:miter lim="800000"/>
                  <a:headEnd/>
                  <a:tailEnd/>
                </a:ln>
                <a:effectLst/>
              </p:spPr>
              <p:txBody>
                <a:bodyPr wrap="none" lIns="90487" tIns="44450" rIns="90487" bIns="44450">
                  <a:spAutoFit/>
                </a:bodyPr>
                <a:lstStyle/>
                <a:p>
                  <a:pPr>
                    <a:defRPr/>
                  </a:pPr>
                  <a:r>
                    <a:rPr lang="en-US" sz="800" b="1">
                      <a:solidFill>
                        <a:srgbClr val="000000"/>
                      </a:solidFill>
                      <a:effectLst>
                        <a:outerShdw blurRad="38100" dist="38100" dir="2700000" algn="tl">
                          <a:srgbClr val="FFFFFF"/>
                        </a:outerShdw>
                      </a:effectLst>
                      <a:latin typeface="Helvetica" charset="0"/>
                    </a:rPr>
                    <a:t>ORAMEI   CHILIMEI</a:t>
                  </a:r>
                </a:p>
              </p:txBody>
            </p:sp>
          </p:grpSp>
          <p:sp>
            <p:nvSpPr>
              <p:cNvPr id="90171" name="Rectangle 84"/>
              <p:cNvSpPr>
                <a:spLocks noChangeArrowheads="1"/>
              </p:cNvSpPr>
              <p:nvPr/>
            </p:nvSpPr>
            <p:spPr bwMode="auto">
              <a:xfrm>
                <a:off x="5107" y="3048"/>
                <a:ext cx="214"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a:t>
                </a:r>
              </a:p>
            </p:txBody>
          </p:sp>
          <p:sp>
            <p:nvSpPr>
              <p:cNvPr id="90172" name="Rectangle 85"/>
              <p:cNvSpPr>
                <a:spLocks noChangeArrowheads="1"/>
              </p:cNvSpPr>
              <p:nvPr/>
            </p:nvSpPr>
            <p:spPr bwMode="auto">
              <a:xfrm>
                <a:off x="5059" y="3152"/>
                <a:ext cx="116"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a:t>
                </a:r>
              </a:p>
            </p:txBody>
          </p:sp>
          <p:sp>
            <p:nvSpPr>
              <p:cNvPr id="90173" name="Rectangle 86"/>
              <p:cNvSpPr>
                <a:spLocks noChangeArrowheads="1"/>
              </p:cNvSpPr>
              <p:nvPr/>
            </p:nvSpPr>
            <p:spPr bwMode="auto">
              <a:xfrm>
                <a:off x="5056" y="2943"/>
                <a:ext cx="88"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endParaRPr lang="en-US" sz="800" b="1">
                  <a:solidFill>
                    <a:srgbClr val="000000"/>
                  </a:solidFill>
                  <a:latin typeface="Helvetica" charset="0"/>
                </a:endParaRPr>
              </a:p>
            </p:txBody>
          </p:sp>
        </p:grpSp>
        <p:sp>
          <p:nvSpPr>
            <p:cNvPr id="90168" name="Rectangle 87"/>
            <p:cNvSpPr>
              <a:spLocks noChangeArrowheads="1"/>
            </p:cNvSpPr>
            <p:nvPr/>
          </p:nvSpPr>
          <p:spPr bwMode="auto">
            <a:xfrm>
              <a:off x="5304" y="3146"/>
              <a:ext cx="89"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endParaRPr lang="en-US" sz="800" b="1">
                <a:solidFill>
                  <a:srgbClr val="000000"/>
                </a:solidFill>
                <a:latin typeface="Helvetica" charset="0"/>
              </a:endParaRPr>
            </a:p>
          </p:txBody>
        </p:sp>
        <p:sp>
          <p:nvSpPr>
            <p:cNvPr id="90169" name="Rectangle 88"/>
            <p:cNvSpPr>
              <a:spLocks noChangeArrowheads="1"/>
            </p:cNvSpPr>
            <p:nvPr/>
          </p:nvSpPr>
          <p:spPr bwMode="auto">
            <a:xfrm>
              <a:off x="5378" y="3047"/>
              <a:ext cx="88"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endParaRPr lang="en-US" sz="800" b="1">
                <a:solidFill>
                  <a:srgbClr val="000000"/>
                </a:solidFill>
                <a:latin typeface="Helvetica" charset="0"/>
              </a:endParaRPr>
            </a:p>
          </p:txBody>
        </p:sp>
      </p:grpSp>
      <p:sp>
        <p:nvSpPr>
          <p:cNvPr id="562266" name="Rectangle 90"/>
          <p:cNvSpPr>
            <a:spLocks noChangeArrowheads="1"/>
          </p:cNvSpPr>
          <p:nvPr/>
        </p:nvSpPr>
        <p:spPr bwMode="auto">
          <a:xfrm>
            <a:off x="8091488" y="6529388"/>
            <a:ext cx="339725" cy="268287"/>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42</a:t>
            </a:r>
          </a:p>
        </p:txBody>
      </p:sp>
      <p:sp>
        <p:nvSpPr>
          <p:cNvPr id="90165" name="Text Box 91"/>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b="1">
                <a:solidFill>
                  <a:schemeClr val="tx1"/>
                </a:solidFill>
                <a:latin typeface="Arial" charset="0"/>
              </a:rPr>
              <a:t>Handbook pg. 32-37</a:t>
            </a:r>
          </a:p>
        </p:txBody>
      </p:sp>
      <p:sp>
        <p:nvSpPr>
          <p:cNvPr id="90166" name="Rectangle 96"/>
          <p:cNvSpPr>
            <a:spLocks noChangeArrowheads="1"/>
          </p:cNvSpPr>
          <p:nvPr/>
        </p:nvSpPr>
        <p:spPr bwMode="auto">
          <a:xfrm>
            <a:off x="8104188" y="4318000"/>
            <a:ext cx="752475"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100"/>
                                  </p:stCondLst>
                                  <p:childTnLst>
                                    <p:set>
                                      <p:cBhvr>
                                        <p:cTn id="6" dur="1" fill="hold">
                                          <p:stCondLst>
                                            <p:cond delay="0"/>
                                          </p:stCondLst>
                                        </p:cTn>
                                        <p:tgtEl>
                                          <p:spTgt spid="562209"/>
                                        </p:tgtEl>
                                        <p:attrNameLst>
                                          <p:attrName>style.visibility</p:attrName>
                                        </p:attrNameLst>
                                      </p:cBhvr>
                                      <p:to>
                                        <p:strVal val="visible"/>
                                      </p:to>
                                    </p:set>
                                    <p:anim calcmode="lin" valueType="num">
                                      <p:cBhvr>
                                        <p:cTn id="7" dur="500" fill="hold"/>
                                        <p:tgtEl>
                                          <p:spTgt spid="562209"/>
                                        </p:tgtEl>
                                        <p:attrNameLst>
                                          <p:attrName>ppt_w</p:attrName>
                                        </p:attrNameLst>
                                      </p:cBhvr>
                                      <p:tavLst>
                                        <p:tav tm="0">
                                          <p:val>
                                            <p:fltVal val="0"/>
                                          </p:val>
                                        </p:tav>
                                        <p:tav tm="100000">
                                          <p:val>
                                            <p:strVal val="#ppt_w"/>
                                          </p:val>
                                        </p:tav>
                                      </p:tavLst>
                                    </p:anim>
                                    <p:anim calcmode="lin" valueType="num">
                                      <p:cBhvr>
                                        <p:cTn id="8" dur="500" fill="hold"/>
                                        <p:tgtEl>
                                          <p:spTgt spid="562209"/>
                                        </p:tgtEl>
                                        <p:attrNameLst>
                                          <p:attrName>ppt_h</p:attrName>
                                        </p:attrNameLst>
                                      </p:cBhvr>
                                      <p:tavLst>
                                        <p:tav tm="0">
                                          <p:val>
                                            <p:fltVal val="0"/>
                                          </p:val>
                                        </p:tav>
                                        <p:tav tm="100000">
                                          <p:val>
                                            <p:strVal val="#ppt_h"/>
                                          </p:val>
                                        </p:tav>
                                      </p:tavLst>
                                    </p:anim>
                                    <p:anim calcmode="lin" valueType="num">
                                      <p:cBhvr>
                                        <p:cTn id="9" dur="500" fill="hold"/>
                                        <p:tgtEl>
                                          <p:spTgt spid="562209"/>
                                        </p:tgtEl>
                                        <p:attrNameLst>
                                          <p:attrName>ppt_x</p:attrName>
                                        </p:attrNameLst>
                                      </p:cBhvr>
                                      <p:tavLst>
                                        <p:tav tm="0">
                                          <p:val>
                                            <p:fltVal val="0.5"/>
                                          </p:val>
                                        </p:tav>
                                        <p:tav tm="100000">
                                          <p:val>
                                            <p:strVal val="#ppt_x"/>
                                          </p:val>
                                        </p:tav>
                                      </p:tavLst>
                                    </p:anim>
                                    <p:anim calcmode="lin" valueType="num">
                                      <p:cBhvr>
                                        <p:cTn id="10" dur="500" fill="hold"/>
                                        <p:tgtEl>
                                          <p:spTgt spid="562209"/>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600"/>
                            </p:stCondLst>
                            <p:childTnLst>
                              <p:par>
                                <p:cTn id="12" presetID="23" presetClass="entr" presetSubtype="528" fill="hold" grpId="0" nodeType="afterEffect">
                                  <p:stCondLst>
                                    <p:cond delay="100"/>
                                  </p:stCondLst>
                                  <p:childTnLst>
                                    <p:set>
                                      <p:cBhvr>
                                        <p:cTn id="13" dur="1" fill="hold">
                                          <p:stCondLst>
                                            <p:cond delay="0"/>
                                          </p:stCondLst>
                                        </p:cTn>
                                        <p:tgtEl>
                                          <p:spTgt spid="562210"/>
                                        </p:tgtEl>
                                        <p:attrNameLst>
                                          <p:attrName>style.visibility</p:attrName>
                                        </p:attrNameLst>
                                      </p:cBhvr>
                                      <p:to>
                                        <p:strVal val="visible"/>
                                      </p:to>
                                    </p:set>
                                    <p:anim calcmode="lin" valueType="num">
                                      <p:cBhvr>
                                        <p:cTn id="14" dur="500" fill="hold"/>
                                        <p:tgtEl>
                                          <p:spTgt spid="562210"/>
                                        </p:tgtEl>
                                        <p:attrNameLst>
                                          <p:attrName>ppt_w</p:attrName>
                                        </p:attrNameLst>
                                      </p:cBhvr>
                                      <p:tavLst>
                                        <p:tav tm="0">
                                          <p:val>
                                            <p:fltVal val="0"/>
                                          </p:val>
                                        </p:tav>
                                        <p:tav tm="100000">
                                          <p:val>
                                            <p:strVal val="#ppt_w"/>
                                          </p:val>
                                        </p:tav>
                                      </p:tavLst>
                                    </p:anim>
                                    <p:anim calcmode="lin" valueType="num">
                                      <p:cBhvr>
                                        <p:cTn id="15" dur="500" fill="hold"/>
                                        <p:tgtEl>
                                          <p:spTgt spid="562210"/>
                                        </p:tgtEl>
                                        <p:attrNameLst>
                                          <p:attrName>ppt_h</p:attrName>
                                        </p:attrNameLst>
                                      </p:cBhvr>
                                      <p:tavLst>
                                        <p:tav tm="0">
                                          <p:val>
                                            <p:fltVal val="0"/>
                                          </p:val>
                                        </p:tav>
                                        <p:tav tm="100000">
                                          <p:val>
                                            <p:strVal val="#ppt_h"/>
                                          </p:val>
                                        </p:tav>
                                      </p:tavLst>
                                    </p:anim>
                                    <p:anim calcmode="lin" valueType="num">
                                      <p:cBhvr>
                                        <p:cTn id="16" dur="500" fill="hold"/>
                                        <p:tgtEl>
                                          <p:spTgt spid="562210"/>
                                        </p:tgtEl>
                                        <p:attrNameLst>
                                          <p:attrName>ppt_x</p:attrName>
                                        </p:attrNameLst>
                                      </p:cBhvr>
                                      <p:tavLst>
                                        <p:tav tm="0">
                                          <p:val>
                                            <p:fltVal val="0.5"/>
                                          </p:val>
                                        </p:tav>
                                        <p:tav tm="100000">
                                          <p:val>
                                            <p:strVal val="#ppt_x"/>
                                          </p:val>
                                        </p:tav>
                                      </p:tavLst>
                                    </p:anim>
                                    <p:anim calcmode="lin" valueType="num">
                                      <p:cBhvr>
                                        <p:cTn id="17" dur="500" fill="hold"/>
                                        <p:tgtEl>
                                          <p:spTgt spid="562210"/>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200"/>
                            </p:stCondLst>
                            <p:childTnLst>
                              <p:par>
                                <p:cTn id="19" presetID="23" presetClass="entr" presetSubtype="528" fill="hold" grpId="0" nodeType="afterEffect">
                                  <p:stCondLst>
                                    <p:cond delay="100"/>
                                  </p:stCondLst>
                                  <p:childTnLst>
                                    <p:set>
                                      <p:cBhvr>
                                        <p:cTn id="20" dur="1" fill="hold">
                                          <p:stCondLst>
                                            <p:cond delay="0"/>
                                          </p:stCondLst>
                                        </p:cTn>
                                        <p:tgtEl>
                                          <p:spTgt spid="562211"/>
                                        </p:tgtEl>
                                        <p:attrNameLst>
                                          <p:attrName>style.visibility</p:attrName>
                                        </p:attrNameLst>
                                      </p:cBhvr>
                                      <p:to>
                                        <p:strVal val="visible"/>
                                      </p:to>
                                    </p:set>
                                    <p:anim calcmode="lin" valueType="num">
                                      <p:cBhvr>
                                        <p:cTn id="21" dur="500" fill="hold"/>
                                        <p:tgtEl>
                                          <p:spTgt spid="562211"/>
                                        </p:tgtEl>
                                        <p:attrNameLst>
                                          <p:attrName>ppt_w</p:attrName>
                                        </p:attrNameLst>
                                      </p:cBhvr>
                                      <p:tavLst>
                                        <p:tav tm="0">
                                          <p:val>
                                            <p:fltVal val="0"/>
                                          </p:val>
                                        </p:tav>
                                        <p:tav tm="100000">
                                          <p:val>
                                            <p:strVal val="#ppt_w"/>
                                          </p:val>
                                        </p:tav>
                                      </p:tavLst>
                                    </p:anim>
                                    <p:anim calcmode="lin" valueType="num">
                                      <p:cBhvr>
                                        <p:cTn id="22" dur="500" fill="hold"/>
                                        <p:tgtEl>
                                          <p:spTgt spid="562211"/>
                                        </p:tgtEl>
                                        <p:attrNameLst>
                                          <p:attrName>ppt_h</p:attrName>
                                        </p:attrNameLst>
                                      </p:cBhvr>
                                      <p:tavLst>
                                        <p:tav tm="0">
                                          <p:val>
                                            <p:fltVal val="0"/>
                                          </p:val>
                                        </p:tav>
                                        <p:tav tm="100000">
                                          <p:val>
                                            <p:strVal val="#ppt_h"/>
                                          </p:val>
                                        </p:tav>
                                      </p:tavLst>
                                    </p:anim>
                                    <p:anim calcmode="lin" valueType="num">
                                      <p:cBhvr>
                                        <p:cTn id="23" dur="500" fill="hold"/>
                                        <p:tgtEl>
                                          <p:spTgt spid="562211"/>
                                        </p:tgtEl>
                                        <p:attrNameLst>
                                          <p:attrName>ppt_x</p:attrName>
                                        </p:attrNameLst>
                                      </p:cBhvr>
                                      <p:tavLst>
                                        <p:tav tm="0">
                                          <p:val>
                                            <p:fltVal val="0.5"/>
                                          </p:val>
                                        </p:tav>
                                        <p:tav tm="100000">
                                          <p:val>
                                            <p:strVal val="#ppt_x"/>
                                          </p:val>
                                        </p:tav>
                                      </p:tavLst>
                                    </p:anim>
                                    <p:anim calcmode="lin" valueType="num">
                                      <p:cBhvr>
                                        <p:cTn id="24" dur="500" fill="hold"/>
                                        <p:tgtEl>
                                          <p:spTgt spid="562211"/>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800"/>
                            </p:stCondLst>
                            <p:childTnLst>
                              <p:par>
                                <p:cTn id="26" presetID="23" presetClass="entr" presetSubtype="528" fill="hold" grpId="0" nodeType="afterEffect">
                                  <p:stCondLst>
                                    <p:cond delay="100"/>
                                  </p:stCondLst>
                                  <p:childTnLst>
                                    <p:set>
                                      <p:cBhvr>
                                        <p:cTn id="27" dur="1" fill="hold">
                                          <p:stCondLst>
                                            <p:cond delay="0"/>
                                          </p:stCondLst>
                                        </p:cTn>
                                        <p:tgtEl>
                                          <p:spTgt spid="562212"/>
                                        </p:tgtEl>
                                        <p:attrNameLst>
                                          <p:attrName>style.visibility</p:attrName>
                                        </p:attrNameLst>
                                      </p:cBhvr>
                                      <p:to>
                                        <p:strVal val="visible"/>
                                      </p:to>
                                    </p:set>
                                    <p:anim calcmode="lin" valueType="num">
                                      <p:cBhvr>
                                        <p:cTn id="28" dur="500" fill="hold"/>
                                        <p:tgtEl>
                                          <p:spTgt spid="562212"/>
                                        </p:tgtEl>
                                        <p:attrNameLst>
                                          <p:attrName>ppt_w</p:attrName>
                                        </p:attrNameLst>
                                      </p:cBhvr>
                                      <p:tavLst>
                                        <p:tav tm="0">
                                          <p:val>
                                            <p:fltVal val="0"/>
                                          </p:val>
                                        </p:tav>
                                        <p:tav tm="100000">
                                          <p:val>
                                            <p:strVal val="#ppt_w"/>
                                          </p:val>
                                        </p:tav>
                                      </p:tavLst>
                                    </p:anim>
                                    <p:anim calcmode="lin" valueType="num">
                                      <p:cBhvr>
                                        <p:cTn id="29" dur="500" fill="hold"/>
                                        <p:tgtEl>
                                          <p:spTgt spid="562212"/>
                                        </p:tgtEl>
                                        <p:attrNameLst>
                                          <p:attrName>ppt_h</p:attrName>
                                        </p:attrNameLst>
                                      </p:cBhvr>
                                      <p:tavLst>
                                        <p:tav tm="0">
                                          <p:val>
                                            <p:fltVal val="0"/>
                                          </p:val>
                                        </p:tav>
                                        <p:tav tm="100000">
                                          <p:val>
                                            <p:strVal val="#ppt_h"/>
                                          </p:val>
                                        </p:tav>
                                      </p:tavLst>
                                    </p:anim>
                                    <p:anim calcmode="lin" valueType="num">
                                      <p:cBhvr>
                                        <p:cTn id="30" dur="500" fill="hold"/>
                                        <p:tgtEl>
                                          <p:spTgt spid="562212"/>
                                        </p:tgtEl>
                                        <p:attrNameLst>
                                          <p:attrName>ppt_x</p:attrName>
                                        </p:attrNameLst>
                                      </p:cBhvr>
                                      <p:tavLst>
                                        <p:tav tm="0">
                                          <p:val>
                                            <p:fltVal val="0.5"/>
                                          </p:val>
                                        </p:tav>
                                        <p:tav tm="100000">
                                          <p:val>
                                            <p:strVal val="#ppt_x"/>
                                          </p:val>
                                        </p:tav>
                                      </p:tavLst>
                                    </p:anim>
                                    <p:anim calcmode="lin" valueType="num">
                                      <p:cBhvr>
                                        <p:cTn id="31" dur="500" fill="hold"/>
                                        <p:tgtEl>
                                          <p:spTgt spid="562212"/>
                                        </p:tgtEl>
                                        <p:attrNameLst>
                                          <p:attrName>ppt_y</p:attrName>
                                        </p:attrNameLst>
                                      </p:cBhvr>
                                      <p:tavLst>
                                        <p:tav tm="0">
                                          <p:val>
                                            <p:fltVal val="0.5"/>
                                          </p:val>
                                        </p:tav>
                                        <p:tav tm="100000">
                                          <p:val>
                                            <p:strVal val="#ppt_y"/>
                                          </p:val>
                                        </p:tav>
                                      </p:tavLst>
                                    </p:anim>
                                  </p:childTnLst>
                                </p:cTn>
                              </p:par>
                            </p:childTnLst>
                          </p:cTn>
                        </p:par>
                        <p:par>
                          <p:cTn id="32" fill="hold" nodeType="afterGroup">
                            <p:stCondLst>
                              <p:cond delay="2400"/>
                            </p:stCondLst>
                            <p:childTnLst>
                              <p:par>
                                <p:cTn id="33" presetID="23" presetClass="entr" presetSubtype="528" fill="hold" grpId="0" nodeType="afterEffect">
                                  <p:stCondLst>
                                    <p:cond delay="100"/>
                                  </p:stCondLst>
                                  <p:childTnLst>
                                    <p:set>
                                      <p:cBhvr>
                                        <p:cTn id="34" dur="1" fill="hold">
                                          <p:stCondLst>
                                            <p:cond delay="0"/>
                                          </p:stCondLst>
                                        </p:cTn>
                                        <p:tgtEl>
                                          <p:spTgt spid="562213"/>
                                        </p:tgtEl>
                                        <p:attrNameLst>
                                          <p:attrName>style.visibility</p:attrName>
                                        </p:attrNameLst>
                                      </p:cBhvr>
                                      <p:to>
                                        <p:strVal val="visible"/>
                                      </p:to>
                                    </p:set>
                                    <p:anim calcmode="lin" valueType="num">
                                      <p:cBhvr>
                                        <p:cTn id="35" dur="500" fill="hold"/>
                                        <p:tgtEl>
                                          <p:spTgt spid="562213"/>
                                        </p:tgtEl>
                                        <p:attrNameLst>
                                          <p:attrName>ppt_w</p:attrName>
                                        </p:attrNameLst>
                                      </p:cBhvr>
                                      <p:tavLst>
                                        <p:tav tm="0">
                                          <p:val>
                                            <p:fltVal val="0"/>
                                          </p:val>
                                        </p:tav>
                                        <p:tav tm="100000">
                                          <p:val>
                                            <p:strVal val="#ppt_w"/>
                                          </p:val>
                                        </p:tav>
                                      </p:tavLst>
                                    </p:anim>
                                    <p:anim calcmode="lin" valueType="num">
                                      <p:cBhvr>
                                        <p:cTn id="36" dur="500" fill="hold"/>
                                        <p:tgtEl>
                                          <p:spTgt spid="562213"/>
                                        </p:tgtEl>
                                        <p:attrNameLst>
                                          <p:attrName>ppt_h</p:attrName>
                                        </p:attrNameLst>
                                      </p:cBhvr>
                                      <p:tavLst>
                                        <p:tav tm="0">
                                          <p:val>
                                            <p:fltVal val="0"/>
                                          </p:val>
                                        </p:tav>
                                        <p:tav tm="100000">
                                          <p:val>
                                            <p:strVal val="#ppt_h"/>
                                          </p:val>
                                        </p:tav>
                                      </p:tavLst>
                                    </p:anim>
                                    <p:anim calcmode="lin" valueType="num">
                                      <p:cBhvr>
                                        <p:cTn id="37" dur="500" fill="hold"/>
                                        <p:tgtEl>
                                          <p:spTgt spid="562213"/>
                                        </p:tgtEl>
                                        <p:attrNameLst>
                                          <p:attrName>ppt_x</p:attrName>
                                        </p:attrNameLst>
                                      </p:cBhvr>
                                      <p:tavLst>
                                        <p:tav tm="0">
                                          <p:val>
                                            <p:fltVal val="0.5"/>
                                          </p:val>
                                        </p:tav>
                                        <p:tav tm="100000">
                                          <p:val>
                                            <p:strVal val="#ppt_x"/>
                                          </p:val>
                                        </p:tav>
                                      </p:tavLst>
                                    </p:anim>
                                    <p:anim calcmode="lin" valueType="num">
                                      <p:cBhvr>
                                        <p:cTn id="38" dur="500" fill="hold"/>
                                        <p:tgtEl>
                                          <p:spTgt spid="562213"/>
                                        </p:tgtEl>
                                        <p:attrNameLst>
                                          <p:attrName>ppt_y</p:attrName>
                                        </p:attrNameLst>
                                      </p:cBhvr>
                                      <p:tavLst>
                                        <p:tav tm="0">
                                          <p:val>
                                            <p:fltVal val="0.5"/>
                                          </p:val>
                                        </p:tav>
                                        <p:tav tm="100000">
                                          <p:val>
                                            <p:strVal val="#ppt_y"/>
                                          </p:val>
                                        </p:tav>
                                      </p:tavLst>
                                    </p:anim>
                                  </p:childTnLst>
                                </p:cTn>
                              </p:par>
                            </p:childTnLst>
                          </p:cTn>
                        </p:par>
                        <p:par>
                          <p:cTn id="39" fill="hold" nodeType="afterGroup">
                            <p:stCondLst>
                              <p:cond delay="3000"/>
                            </p:stCondLst>
                            <p:childTnLst>
                              <p:par>
                                <p:cTn id="40" presetID="23" presetClass="entr" presetSubtype="528" fill="hold" grpId="0" nodeType="afterEffect">
                                  <p:stCondLst>
                                    <p:cond delay="100"/>
                                  </p:stCondLst>
                                  <p:childTnLst>
                                    <p:set>
                                      <p:cBhvr>
                                        <p:cTn id="41" dur="1" fill="hold">
                                          <p:stCondLst>
                                            <p:cond delay="0"/>
                                          </p:stCondLst>
                                        </p:cTn>
                                        <p:tgtEl>
                                          <p:spTgt spid="562214"/>
                                        </p:tgtEl>
                                        <p:attrNameLst>
                                          <p:attrName>style.visibility</p:attrName>
                                        </p:attrNameLst>
                                      </p:cBhvr>
                                      <p:to>
                                        <p:strVal val="visible"/>
                                      </p:to>
                                    </p:set>
                                    <p:anim calcmode="lin" valueType="num">
                                      <p:cBhvr>
                                        <p:cTn id="42" dur="500" fill="hold"/>
                                        <p:tgtEl>
                                          <p:spTgt spid="562214"/>
                                        </p:tgtEl>
                                        <p:attrNameLst>
                                          <p:attrName>ppt_w</p:attrName>
                                        </p:attrNameLst>
                                      </p:cBhvr>
                                      <p:tavLst>
                                        <p:tav tm="0">
                                          <p:val>
                                            <p:fltVal val="0"/>
                                          </p:val>
                                        </p:tav>
                                        <p:tav tm="100000">
                                          <p:val>
                                            <p:strVal val="#ppt_w"/>
                                          </p:val>
                                        </p:tav>
                                      </p:tavLst>
                                    </p:anim>
                                    <p:anim calcmode="lin" valueType="num">
                                      <p:cBhvr>
                                        <p:cTn id="43" dur="500" fill="hold"/>
                                        <p:tgtEl>
                                          <p:spTgt spid="562214"/>
                                        </p:tgtEl>
                                        <p:attrNameLst>
                                          <p:attrName>ppt_h</p:attrName>
                                        </p:attrNameLst>
                                      </p:cBhvr>
                                      <p:tavLst>
                                        <p:tav tm="0">
                                          <p:val>
                                            <p:fltVal val="0"/>
                                          </p:val>
                                        </p:tav>
                                        <p:tav tm="100000">
                                          <p:val>
                                            <p:strVal val="#ppt_h"/>
                                          </p:val>
                                        </p:tav>
                                      </p:tavLst>
                                    </p:anim>
                                    <p:anim calcmode="lin" valueType="num">
                                      <p:cBhvr>
                                        <p:cTn id="44" dur="500" fill="hold"/>
                                        <p:tgtEl>
                                          <p:spTgt spid="562214"/>
                                        </p:tgtEl>
                                        <p:attrNameLst>
                                          <p:attrName>ppt_x</p:attrName>
                                        </p:attrNameLst>
                                      </p:cBhvr>
                                      <p:tavLst>
                                        <p:tav tm="0">
                                          <p:val>
                                            <p:fltVal val="0.5"/>
                                          </p:val>
                                        </p:tav>
                                        <p:tav tm="100000">
                                          <p:val>
                                            <p:strVal val="#ppt_x"/>
                                          </p:val>
                                        </p:tav>
                                      </p:tavLst>
                                    </p:anim>
                                    <p:anim calcmode="lin" valueType="num">
                                      <p:cBhvr>
                                        <p:cTn id="45" dur="500" fill="hold"/>
                                        <p:tgtEl>
                                          <p:spTgt spid="562214"/>
                                        </p:tgtEl>
                                        <p:attrNameLst>
                                          <p:attrName>ppt_y</p:attrName>
                                        </p:attrNameLst>
                                      </p:cBhvr>
                                      <p:tavLst>
                                        <p:tav tm="0">
                                          <p:val>
                                            <p:fltVal val="0.5"/>
                                          </p:val>
                                        </p:tav>
                                        <p:tav tm="100000">
                                          <p:val>
                                            <p:strVal val="#ppt_y"/>
                                          </p:val>
                                        </p:tav>
                                      </p:tavLst>
                                    </p:anim>
                                  </p:childTnLst>
                                </p:cTn>
                              </p:par>
                            </p:childTnLst>
                          </p:cTn>
                        </p:par>
                        <p:par>
                          <p:cTn id="46" fill="hold" nodeType="afterGroup">
                            <p:stCondLst>
                              <p:cond delay="3600"/>
                            </p:stCondLst>
                            <p:childTnLst>
                              <p:par>
                                <p:cTn id="47" presetID="23" presetClass="entr" presetSubtype="528" fill="hold" grpId="0" nodeType="afterEffect">
                                  <p:stCondLst>
                                    <p:cond delay="100"/>
                                  </p:stCondLst>
                                  <p:childTnLst>
                                    <p:set>
                                      <p:cBhvr>
                                        <p:cTn id="48" dur="1" fill="hold">
                                          <p:stCondLst>
                                            <p:cond delay="0"/>
                                          </p:stCondLst>
                                        </p:cTn>
                                        <p:tgtEl>
                                          <p:spTgt spid="562215"/>
                                        </p:tgtEl>
                                        <p:attrNameLst>
                                          <p:attrName>style.visibility</p:attrName>
                                        </p:attrNameLst>
                                      </p:cBhvr>
                                      <p:to>
                                        <p:strVal val="visible"/>
                                      </p:to>
                                    </p:set>
                                    <p:anim calcmode="lin" valueType="num">
                                      <p:cBhvr>
                                        <p:cTn id="49" dur="500" fill="hold"/>
                                        <p:tgtEl>
                                          <p:spTgt spid="562215"/>
                                        </p:tgtEl>
                                        <p:attrNameLst>
                                          <p:attrName>ppt_w</p:attrName>
                                        </p:attrNameLst>
                                      </p:cBhvr>
                                      <p:tavLst>
                                        <p:tav tm="0">
                                          <p:val>
                                            <p:fltVal val="0"/>
                                          </p:val>
                                        </p:tav>
                                        <p:tav tm="100000">
                                          <p:val>
                                            <p:strVal val="#ppt_w"/>
                                          </p:val>
                                        </p:tav>
                                      </p:tavLst>
                                    </p:anim>
                                    <p:anim calcmode="lin" valueType="num">
                                      <p:cBhvr>
                                        <p:cTn id="50" dur="500" fill="hold"/>
                                        <p:tgtEl>
                                          <p:spTgt spid="562215"/>
                                        </p:tgtEl>
                                        <p:attrNameLst>
                                          <p:attrName>ppt_h</p:attrName>
                                        </p:attrNameLst>
                                      </p:cBhvr>
                                      <p:tavLst>
                                        <p:tav tm="0">
                                          <p:val>
                                            <p:fltVal val="0"/>
                                          </p:val>
                                        </p:tav>
                                        <p:tav tm="100000">
                                          <p:val>
                                            <p:strVal val="#ppt_h"/>
                                          </p:val>
                                        </p:tav>
                                      </p:tavLst>
                                    </p:anim>
                                    <p:anim calcmode="lin" valueType="num">
                                      <p:cBhvr>
                                        <p:cTn id="51" dur="500" fill="hold"/>
                                        <p:tgtEl>
                                          <p:spTgt spid="562215"/>
                                        </p:tgtEl>
                                        <p:attrNameLst>
                                          <p:attrName>ppt_x</p:attrName>
                                        </p:attrNameLst>
                                      </p:cBhvr>
                                      <p:tavLst>
                                        <p:tav tm="0">
                                          <p:val>
                                            <p:fltVal val="0.5"/>
                                          </p:val>
                                        </p:tav>
                                        <p:tav tm="100000">
                                          <p:val>
                                            <p:strVal val="#ppt_x"/>
                                          </p:val>
                                        </p:tav>
                                      </p:tavLst>
                                    </p:anim>
                                    <p:anim calcmode="lin" valueType="num">
                                      <p:cBhvr>
                                        <p:cTn id="52" dur="500" fill="hold"/>
                                        <p:tgtEl>
                                          <p:spTgt spid="562215"/>
                                        </p:tgtEl>
                                        <p:attrNameLst>
                                          <p:attrName>ppt_y</p:attrName>
                                        </p:attrNameLst>
                                      </p:cBhvr>
                                      <p:tavLst>
                                        <p:tav tm="0">
                                          <p:val>
                                            <p:fltVal val="0.5"/>
                                          </p:val>
                                        </p:tav>
                                        <p:tav tm="100000">
                                          <p:val>
                                            <p:strVal val="#ppt_y"/>
                                          </p:val>
                                        </p:tav>
                                      </p:tavLst>
                                    </p:anim>
                                  </p:childTnLst>
                                </p:cTn>
                              </p:par>
                            </p:childTnLst>
                          </p:cTn>
                        </p:par>
                        <p:par>
                          <p:cTn id="53" fill="hold" nodeType="afterGroup">
                            <p:stCondLst>
                              <p:cond delay="4200"/>
                            </p:stCondLst>
                            <p:childTnLst>
                              <p:par>
                                <p:cTn id="54" presetID="23" presetClass="entr" presetSubtype="528" fill="hold" grpId="0" nodeType="afterEffect">
                                  <p:stCondLst>
                                    <p:cond delay="100"/>
                                  </p:stCondLst>
                                  <p:childTnLst>
                                    <p:set>
                                      <p:cBhvr>
                                        <p:cTn id="55" dur="1" fill="hold">
                                          <p:stCondLst>
                                            <p:cond delay="0"/>
                                          </p:stCondLst>
                                        </p:cTn>
                                        <p:tgtEl>
                                          <p:spTgt spid="562216"/>
                                        </p:tgtEl>
                                        <p:attrNameLst>
                                          <p:attrName>style.visibility</p:attrName>
                                        </p:attrNameLst>
                                      </p:cBhvr>
                                      <p:to>
                                        <p:strVal val="visible"/>
                                      </p:to>
                                    </p:set>
                                    <p:anim calcmode="lin" valueType="num">
                                      <p:cBhvr>
                                        <p:cTn id="56" dur="500" fill="hold"/>
                                        <p:tgtEl>
                                          <p:spTgt spid="562216"/>
                                        </p:tgtEl>
                                        <p:attrNameLst>
                                          <p:attrName>ppt_w</p:attrName>
                                        </p:attrNameLst>
                                      </p:cBhvr>
                                      <p:tavLst>
                                        <p:tav tm="0">
                                          <p:val>
                                            <p:fltVal val="0"/>
                                          </p:val>
                                        </p:tav>
                                        <p:tav tm="100000">
                                          <p:val>
                                            <p:strVal val="#ppt_w"/>
                                          </p:val>
                                        </p:tav>
                                      </p:tavLst>
                                    </p:anim>
                                    <p:anim calcmode="lin" valueType="num">
                                      <p:cBhvr>
                                        <p:cTn id="57" dur="500" fill="hold"/>
                                        <p:tgtEl>
                                          <p:spTgt spid="562216"/>
                                        </p:tgtEl>
                                        <p:attrNameLst>
                                          <p:attrName>ppt_h</p:attrName>
                                        </p:attrNameLst>
                                      </p:cBhvr>
                                      <p:tavLst>
                                        <p:tav tm="0">
                                          <p:val>
                                            <p:fltVal val="0"/>
                                          </p:val>
                                        </p:tav>
                                        <p:tav tm="100000">
                                          <p:val>
                                            <p:strVal val="#ppt_h"/>
                                          </p:val>
                                        </p:tav>
                                      </p:tavLst>
                                    </p:anim>
                                    <p:anim calcmode="lin" valueType="num">
                                      <p:cBhvr>
                                        <p:cTn id="58" dur="500" fill="hold"/>
                                        <p:tgtEl>
                                          <p:spTgt spid="562216"/>
                                        </p:tgtEl>
                                        <p:attrNameLst>
                                          <p:attrName>ppt_x</p:attrName>
                                        </p:attrNameLst>
                                      </p:cBhvr>
                                      <p:tavLst>
                                        <p:tav tm="0">
                                          <p:val>
                                            <p:fltVal val="0.5"/>
                                          </p:val>
                                        </p:tav>
                                        <p:tav tm="100000">
                                          <p:val>
                                            <p:strVal val="#ppt_x"/>
                                          </p:val>
                                        </p:tav>
                                      </p:tavLst>
                                    </p:anim>
                                    <p:anim calcmode="lin" valueType="num">
                                      <p:cBhvr>
                                        <p:cTn id="59" dur="500" fill="hold"/>
                                        <p:tgtEl>
                                          <p:spTgt spid="562216"/>
                                        </p:tgtEl>
                                        <p:attrNameLst>
                                          <p:attrName>ppt_y</p:attrName>
                                        </p:attrNameLst>
                                      </p:cBhvr>
                                      <p:tavLst>
                                        <p:tav tm="0">
                                          <p:val>
                                            <p:fltVal val="0.5"/>
                                          </p:val>
                                        </p:tav>
                                        <p:tav tm="100000">
                                          <p:val>
                                            <p:strVal val="#ppt_y"/>
                                          </p:val>
                                        </p:tav>
                                      </p:tavLst>
                                    </p:anim>
                                  </p:childTnLst>
                                </p:cTn>
                              </p:par>
                            </p:childTnLst>
                          </p:cTn>
                        </p:par>
                        <p:par>
                          <p:cTn id="60" fill="hold" nodeType="afterGroup">
                            <p:stCondLst>
                              <p:cond delay="4800"/>
                            </p:stCondLst>
                            <p:childTnLst>
                              <p:par>
                                <p:cTn id="61" presetID="23" presetClass="entr" presetSubtype="528" fill="hold" grpId="0" nodeType="afterEffect">
                                  <p:stCondLst>
                                    <p:cond delay="100"/>
                                  </p:stCondLst>
                                  <p:childTnLst>
                                    <p:set>
                                      <p:cBhvr>
                                        <p:cTn id="62" dur="1" fill="hold">
                                          <p:stCondLst>
                                            <p:cond delay="0"/>
                                          </p:stCondLst>
                                        </p:cTn>
                                        <p:tgtEl>
                                          <p:spTgt spid="562218"/>
                                        </p:tgtEl>
                                        <p:attrNameLst>
                                          <p:attrName>style.visibility</p:attrName>
                                        </p:attrNameLst>
                                      </p:cBhvr>
                                      <p:to>
                                        <p:strVal val="visible"/>
                                      </p:to>
                                    </p:set>
                                    <p:anim calcmode="lin" valueType="num">
                                      <p:cBhvr>
                                        <p:cTn id="63" dur="500" fill="hold"/>
                                        <p:tgtEl>
                                          <p:spTgt spid="562218"/>
                                        </p:tgtEl>
                                        <p:attrNameLst>
                                          <p:attrName>ppt_w</p:attrName>
                                        </p:attrNameLst>
                                      </p:cBhvr>
                                      <p:tavLst>
                                        <p:tav tm="0">
                                          <p:val>
                                            <p:fltVal val="0"/>
                                          </p:val>
                                        </p:tav>
                                        <p:tav tm="100000">
                                          <p:val>
                                            <p:strVal val="#ppt_w"/>
                                          </p:val>
                                        </p:tav>
                                      </p:tavLst>
                                    </p:anim>
                                    <p:anim calcmode="lin" valueType="num">
                                      <p:cBhvr>
                                        <p:cTn id="64" dur="500" fill="hold"/>
                                        <p:tgtEl>
                                          <p:spTgt spid="562218"/>
                                        </p:tgtEl>
                                        <p:attrNameLst>
                                          <p:attrName>ppt_h</p:attrName>
                                        </p:attrNameLst>
                                      </p:cBhvr>
                                      <p:tavLst>
                                        <p:tav tm="0">
                                          <p:val>
                                            <p:fltVal val="0"/>
                                          </p:val>
                                        </p:tav>
                                        <p:tav tm="100000">
                                          <p:val>
                                            <p:strVal val="#ppt_h"/>
                                          </p:val>
                                        </p:tav>
                                      </p:tavLst>
                                    </p:anim>
                                    <p:anim calcmode="lin" valueType="num">
                                      <p:cBhvr>
                                        <p:cTn id="65" dur="500" fill="hold"/>
                                        <p:tgtEl>
                                          <p:spTgt spid="562218"/>
                                        </p:tgtEl>
                                        <p:attrNameLst>
                                          <p:attrName>ppt_x</p:attrName>
                                        </p:attrNameLst>
                                      </p:cBhvr>
                                      <p:tavLst>
                                        <p:tav tm="0">
                                          <p:val>
                                            <p:fltVal val="0.5"/>
                                          </p:val>
                                        </p:tav>
                                        <p:tav tm="100000">
                                          <p:val>
                                            <p:strVal val="#ppt_x"/>
                                          </p:val>
                                        </p:tav>
                                      </p:tavLst>
                                    </p:anim>
                                    <p:anim calcmode="lin" valueType="num">
                                      <p:cBhvr>
                                        <p:cTn id="66" dur="500" fill="hold"/>
                                        <p:tgtEl>
                                          <p:spTgt spid="562218"/>
                                        </p:tgtEl>
                                        <p:attrNameLst>
                                          <p:attrName>ppt_y</p:attrName>
                                        </p:attrNameLst>
                                      </p:cBhvr>
                                      <p:tavLst>
                                        <p:tav tm="0">
                                          <p:val>
                                            <p:fltVal val="0.5"/>
                                          </p:val>
                                        </p:tav>
                                        <p:tav tm="100000">
                                          <p:val>
                                            <p:strVal val="#ppt_y"/>
                                          </p:val>
                                        </p:tav>
                                      </p:tavLst>
                                    </p:anim>
                                  </p:childTnLst>
                                </p:cTn>
                              </p:par>
                            </p:childTnLst>
                          </p:cTn>
                        </p:par>
                        <p:par>
                          <p:cTn id="67" fill="hold" nodeType="afterGroup">
                            <p:stCondLst>
                              <p:cond delay="5400"/>
                            </p:stCondLst>
                            <p:childTnLst>
                              <p:par>
                                <p:cTn id="68" presetID="23" presetClass="entr" presetSubtype="528" fill="hold" grpId="0" nodeType="afterEffect">
                                  <p:stCondLst>
                                    <p:cond delay="100"/>
                                  </p:stCondLst>
                                  <p:childTnLst>
                                    <p:set>
                                      <p:cBhvr>
                                        <p:cTn id="69" dur="1" fill="hold">
                                          <p:stCondLst>
                                            <p:cond delay="0"/>
                                          </p:stCondLst>
                                        </p:cTn>
                                        <p:tgtEl>
                                          <p:spTgt spid="562219"/>
                                        </p:tgtEl>
                                        <p:attrNameLst>
                                          <p:attrName>style.visibility</p:attrName>
                                        </p:attrNameLst>
                                      </p:cBhvr>
                                      <p:to>
                                        <p:strVal val="visible"/>
                                      </p:to>
                                    </p:set>
                                    <p:anim calcmode="lin" valueType="num">
                                      <p:cBhvr>
                                        <p:cTn id="70" dur="500" fill="hold"/>
                                        <p:tgtEl>
                                          <p:spTgt spid="562219"/>
                                        </p:tgtEl>
                                        <p:attrNameLst>
                                          <p:attrName>ppt_w</p:attrName>
                                        </p:attrNameLst>
                                      </p:cBhvr>
                                      <p:tavLst>
                                        <p:tav tm="0">
                                          <p:val>
                                            <p:fltVal val="0"/>
                                          </p:val>
                                        </p:tav>
                                        <p:tav tm="100000">
                                          <p:val>
                                            <p:strVal val="#ppt_w"/>
                                          </p:val>
                                        </p:tav>
                                      </p:tavLst>
                                    </p:anim>
                                    <p:anim calcmode="lin" valueType="num">
                                      <p:cBhvr>
                                        <p:cTn id="71" dur="500" fill="hold"/>
                                        <p:tgtEl>
                                          <p:spTgt spid="562219"/>
                                        </p:tgtEl>
                                        <p:attrNameLst>
                                          <p:attrName>ppt_h</p:attrName>
                                        </p:attrNameLst>
                                      </p:cBhvr>
                                      <p:tavLst>
                                        <p:tav tm="0">
                                          <p:val>
                                            <p:fltVal val="0"/>
                                          </p:val>
                                        </p:tav>
                                        <p:tav tm="100000">
                                          <p:val>
                                            <p:strVal val="#ppt_h"/>
                                          </p:val>
                                        </p:tav>
                                      </p:tavLst>
                                    </p:anim>
                                    <p:anim calcmode="lin" valueType="num">
                                      <p:cBhvr>
                                        <p:cTn id="72" dur="500" fill="hold"/>
                                        <p:tgtEl>
                                          <p:spTgt spid="562219"/>
                                        </p:tgtEl>
                                        <p:attrNameLst>
                                          <p:attrName>ppt_x</p:attrName>
                                        </p:attrNameLst>
                                      </p:cBhvr>
                                      <p:tavLst>
                                        <p:tav tm="0">
                                          <p:val>
                                            <p:fltVal val="0.5"/>
                                          </p:val>
                                        </p:tav>
                                        <p:tav tm="100000">
                                          <p:val>
                                            <p:strVal val="#ppt_x"/>
                                          </p:val>
                                        </p:tav>
                                      </p:tavLst>
                                    </p:anim>
                                    <p:anim calcmode="lin" valueType="num">
                                      <p:cBhvr>
                                        <p:cTn id="73" dur="500" fill="hold"/>
                                        <p:tgtEl>
                                          <p:spTgt spid="562219"/>
                                        </p:tgtEl>
                                        <p:attrNameLst>
                                          <p:attrName>ppt_y</p:attrName>
                                        </p:attrNameLst>
                                      </p:cBhvr>
                                      <p:tavLst>
                                        <p:tav tm="0">
                                          <p:val>
                                            <p:fltVal val="0.5"/>
                                          </p:val>
                                        </p:tav>
                                        <p:tav tm="100000">
                                          <p:val>
                                            <p:strVal val="#ppt_y"/>
                                          </p:val>
                                        </p:tav>
                                      </p:tavLst>
                                    </p:anim>
                                  </p:childTnLst>
                                </p:cTn>
                              </p:par>
                            </p:childTnLst>
                          </p:cTn>
                        </p:par>
                        <p:par>
                          <p:cTn id="74" fill="hold" nodeType="afterGroup">
                            <p:stCondLst>
                              <p:cond delay="6000"/>
                            </p:stCondLst>
                            <p:childTnLst>
                              <p:par>
                                <p:cTn id="75" presetID="23" presetClass="entr" presetSubtype="528" fill="hold" grpId="0" nodeType="afterEffect">
                                  <p:stCondLst>
                                    <p:cond delay="100"/>
                                  </p:stCondLst>
                                  <p:childTnLst>
                                    <p:set>
                                      <p:cBhvr>
                                        <p:cTn id="76" dur="1" fill="hold">
                                          <p:stCondLst>
                                            <p:cond delay="0"/>
                                          </p:stCondLst>
                                        </p:cTn>
                                        <p:tgtEl>
                                          <p:spTgt spid="562220"/>
                                        </p:tgtEl>
                                        <p:attrNameLst>
                                          <p:attrName>style.visibility</p:attrName>
                                        </p:attrNameLst>
                                      </p:cBhvr>
                                      <p:to>
                                        <p:strVal val="visible"/>
                                      </p:to>
                                    </p:set>
                                    <p:anim calcmode="lin" valueType="num">
                                      <p:cBhvr>
                                        <p:cTn id="77" dur="500" fill="hold"/>
                                        <p:tgtEl>
                                          <p:spTgt spid="562220"/>
                                        </p:tgtEl>
                                        <p:attrNameLst>
                                          <p:attrName>ppt_w</p:attrName>
                                        </p:attrNameLst>
                                      </p:cBhvr>
                                      <p:tavLst>
                                        <p:tav tm="0">
                                          <p:val>
                                            <p:fltVal val="0"/>
                                          </p:val>
                                        </p:tav>
                                        <p:tav tm="100000">
                                          <p:val>
                                            <p:strVal val="#ppt_w"/>
                                          </p:val>
                                        </p:tav>
                                      </p:tavLst>
                                    </p:anim>
                                    <p:anim calcmode="lin" valueType="num">
                                      <p:cBhvr>
                                        <p:cTn id="78" dur="500" fill="hold"/>
                                        <p:tgtEl>
                                          <p:spTgt spid="562220"/>
                                        </p:tgtEl>
                                        <p:attrNameLst>
                                          <p:attrName>ppt_h</p:attrName>
                                        </p:attrNameLst>
                                      </p:cBhvr>
                                      <p:tavLst>
                                        <p:tav tm="0">
                                          <p:val>
                                            <p:fltVal val="0"/>
                                          </p:val>
                                        </p:tav>
                                        <p:tav tm="100000">
                                          <p:val>
                                            <p:strVal val="#ppt_h"/>
                                          </p:val>
                                        </p:tav>
                                      </p:tavLst>
                                    </p:anim>
                                    <p:anim calcmode="lin" valueType="num">
                                      <p:cBhvr>
                                        <p:cTn id="79" dur="500" fill="hold"/>
                                        <p:tgtEl>
                                          <p:spTgt spid="562220"/>
                                        </p:tgtEl>
                                        <p:attrNameLst>
                                          <p:attrName>ppt_x</p:attrName>
                                        </p:attrNameLst>
                                      </p:cBhvr>
                                      <p:tavLst>
                                        <p:tav tm="0">
                                          <p:val>
                                            <p:fltVal val="0.5"/>
                                          </p:val>
                                        </p:tav>
                                        <p:tav tm="100000">
                                          <p:val>
                                            <p:strVal val="#ppt_x"/>
                                          </p:val>
                                        </p:tav>
                                      </p:tavLst>
                                    </p:anim>
                                    <p:anim calcmode="lin" valueType="num">
                                      <p:cBhvr>
                                        <p:cTn id="80" dur="500" fill="hold"/>
                                        <p:tgtEl>
                                          <p:spTgt spid="562220"/>
                                        </p:tgtEl>
                                        <p:attrNameLst>
                                          <p:attrName>ppt_y</p:attrName>
                                        </p:attrNameLst>
                                      </p:cBhvr>
                                      <p:tavLst>
                                        <p:tav tm="0">
                                          <p:val>
                                            <p:fltVal val="0.5"/>
                                          </p:val>
                                        </p:tav>
                                        <p:tav tm="100000">
                                          <p:val>
                                            <p:strVal val="#ppt_y"/>
                                          </p:val>
                                        </p:tav>
                                      </p:tavLst>
                                    </p:anim>
                                  </p:childTnLst>
                                </p:cTn>
                              </p:par>
                            </p:childTnLst>
                          </p:cTn>
                        </p:par>
                        <p:par>
                          <p:cTn id="81" fill="hold" nodeType="afterGroup">
                            <p:stCondLst>
                              <p:cond delay="6600"/>
                            </p:stCondLst>
                            <p:childTnLst>
                              <p:par>
                                <p:cTn id="82" presetID="23" presetClass="entr" presetSubtype="528" fill="hold" grpId="0" nodeType="afterEffect">
                                  <p:stCondLst>
                                    <p:cond delay="100"/>
                                  </p:stCondLst>
                                  <p:childTnLst>
                                    <p:set>
                                      <p:cBhvr>
                                        <p:cTn id="83" dur="1" fill="hold">
                                          <p:stCondLst>
                                            <p:cond delay="0"/>
                                          </p:stCondLst>
                                        </p:cTn>
                                        <p:tgtEl>
                                          <p:spTgt spid="562221"/>
                                        </p:tgtEl>
                                        <p:attrNameLst>
                                          <p:attrName>style.visibility</p:attrName>
                                        </p:attrNameLst>
                                      </p:cBhvr>
                                      <p:to>
                                        <p:strVal val="visible"/>
                                      </p:to>
                                    </p:set>
                                    <p:anim calcmode="lin" valueType="num">
                                      <p:cBhvr>
                                        <p:cTn id="84" dur="500" fill="hold"/>
                                        <p:tgtEl>
                                          <p:spTgt spid="562221"/>
                                        </p:tgtEl>
                                        <p:attrNameLst>
                                          <p:attrName>ppt_w</p:attrName>
                                        </p:attrNameLst>
                                      </p:cBhvr>
                                      <p:tavLst>
                                        <p:tav tm="0">
                                          <p:val>
                                            <p:fltVal val="0"/>
                                          </p:val>
                                        </p:tav>
                                        <p:tav tm="100000">
                                          <p:val>
                                            <p:strVal val="#ppt_w"/>
                                          </p:val>
                                        </p:tav>
                                      </p:tavLst>
                                    </p:anim>
                                    <p:anim calcmode="lin" valueType="num">
                                      <p:cBhvr>
                                        <p:cTn id="85" dur="500" fill="hold"/>
                                        <p:tgtEl>
                                          <p:spTgt spid="562221"/>
                                        </p:tgtEl>
                                        <p:attrNameLst>
                                          <p:attrName>ppt_h</p:attrName>
                                        </p:attrNameLst>
                                      </p:cBhvr>
                                      <p:tavLst>
                                        <p:tav tm="0">
                                          <p:val>
                                            <p:fltVal val="0"/>
                                          </p:val>
                                        </p:tav>
                                        <p:tav tm="100000">
                                          <p:val>
                                            <p:strVal val="#ppt_h"/>
                                          </p:val>
                                        </p:tav>
                                      </p:tavLst>
                                    </p:anim>
                                    <p:anim calcmode="lin" valueType="num">
                                      <p:cBhvr>
                                        <p:cTn id="86" dur="500" fill="hold"/>
                                        <p:tgtEl>
                                          <p:spTgt spid="562221"/>
                                        </p:tgtEl>
                                        <p:attrNameLst>
                                          <p:attrName>ppt_x</p:attrName>
                                        </p:attrNameLst>
                                      </p:cBhvr>
                                      <p:tavLst>
                                        <p:tav tm="0">
                                          <p:val>
                                            <p:fltVal val="0.5"/>
                                          </p:val>
                                        </p:tav>
                                        <p:tav tm="100000">
                                          <p:val>
                                            <p:strVal val="#ppt_x"/>
                                          </p:val>
                                        </p:tav>
                                      </p:tavLst>
                                    </p:anim>
                                    <p:anim calcmode="lin" valueType="num">
                                      <p:cBhvr>
                                        <p:cTn id="87" dur="500" fill="hold"/>
                                        <p:tgtEl>
                                          <p:spTgt spid="562221"/>
                                        </p:tgtEl>
                                        <p:attrNameLst>
                                          <p:attrName>ppt_y</p:attrName>
                                        </p:attrNameLst>
                                      </p:cBhvr>
                                      <p:tavLst>
                                        <p:tav tm="0">
                                          <p:val>
                                            <p:fltVal val="0.5"/>
                                          </p:val>
                                        </p:tav>
                                        <p:tav tm="100000">
                                          <p:val>
                                            <p:strVal val="#ppt_y"/>
                                          </p:val>
                                        </p:tav>
                                      </p:tavLst>
                                    </p:anim>
                                  </p:childTnLst>
                                </p:cTn>
                              </p:par>
                            </p:childTnLst>
                          </p:cTn>
                        </p:par>
                        <p:par>
                          <p:cTn id="88" fill="hold" nodeType="afterGroup">
                            <p:stCondLst>
                              <p:cond delay="7200"/>
                            </p:stCondLst>
                            <p:childTnLst>
                              <p:par>
                                <p:cTn id="89" presetID="23" presetClass="entr" presetSubtype="528" fill="hold" grpId="0" nodeType="afterEffect">
                                  <p:stCondLst>
                                    <p:cond delay="100"/>
                                  </p:stCondLst>
                                  <p:childTnLst>
                                    <p:set>
                                      <p:cBhvr>
                                        <p:cTn id="90" dur="1" fill="hold">
                                          <p:stCondLst>
                                            <p:cond delay="0"/>
                                          </p:stCondLst>
                                        </p:cTn>
                                        <p:tgtEl>
                                          <p:spTgt spid="562222"/>
                                        </p:tgtEl>
                                        <p:attrNameLst>
                                          <p:attrName>style.visibility</p:attrName>
                                        </p:attrNameLst>
                                      </p:cBhvr>
                                      <p:to>
                                        <p:strVal val="visible"/>
                                      </p:to>
                                    </p:set>
                                    <p:anim calcmode="lin" valueType="num">
                                      <p:cBhvr>
                                        <p:cTn id="91" dur="500" fill="hold"/>
                                        <p:tgtEl>
                                          <p:spTgt spid="562222"/>
                                        </p:tgtEl>
                                        <p:attrNameLst>
                                          <p:attrName>ppt_w</p:attrName>
                                        </p:attrNameLst>
                                      </p:cBhvr>
                                      <p:tavLst>
                                        <p:tav tm="0">
                                          <p:val>
                                            <p:fltVal val="0"/>
                                          </p:val>
                                        </p:tav>
                                        <p:tav tm="100000">
                                          <p:val>
                                            <p:strVal val="#ppt_w"/>
                                          </p:val>
                                        </p:tav>
                                      </p:tavLst>
                                    </p:anim>
                                    <p:anim calcmode="lin" valueType="num">
                                      <p:cBhvr>
                                        <p:cTn id="92" dur="500" fill="hold"/>
                                        <p:tgtEl>
                                          <p:spTgt spid="562222"/>
                                        </p:tgtEl>
                                        <p:attrNameLst>
                                          <p:attrName>ppt_h</p:attrName>
                                        </p:attrNameLst>
                                      </p:cBhvr>
                                      <p:tavLst>
                                        <p:tav tm="0">
                                          <p:val>
                                            <p:fltVal val="0"/>
                                          </p:val>
                                        </p:tav>
                                        <p:tav tm="100000">
                                          <p:val>
                                            <p:strVal val="#ppt_h"/>
                                          </p:val>
                                        </p:tav>
                                      </p:tavLst>
                                    </p:anim>
                                    <p:anim calcmode="lin" valueType="num">
                                      <p:cBhvr>
                                        <p:cTn id="93" dur="500" fill="hold"/>
                                        <p:tgtEl>
                                          <p:spTgt spid="562222"/>
                                        </p:tgtEl>
                                        <p:attrNameLst>
                                          <p:attrName>ppt_x</p:attrName>
                                        </p:attrNameLst>
                                      </p:cBhvr>
                                      <p:tavLst>
                                        <p:tav tm="0">
                                          <p:val>
                                            <p:fltVal val="0.5"/>
                                          </p:val>
                                        </p:tav>
                                        <p:tav tm="100000">
                                          <p:val>
                                            <p:strVal val="#ppt_x"/>
                                          </p:val>
                                        </p:tav>
                                      </p:tavLst>
                                    </p:anim>
                                    <p:anim calcmode="lin" valueType="num">
                                      <p:cBhvr>
                                        <p:cTn id="94" dur="500" fill="hold"/>
                                        <p:tgtEl>
                                          <p:spTgt spid="562222"/>
                                        </p:tgtEl>
                                        <p:attrNameLst>
                                          <p:attrName>ppt_y</p:attrName>
                                        </p:attrNameLst>
                                      </p:cBhvr>
                                      <p:tavLst>
                                        <p:tav tm="0">
                                          <p:val>
                                            <p:fltVal val="0.5"/>
                                          </p:val>
                                        </p:tav>
                                        <p:tav tm="100000">
                                          <p:val>
                                            <p:strVal val="#ppt_y"/>
                                          </p:val>
                                        </p:tav>
                                      </p:tavLst>
                                    </p:anim>
                                  </p:childTnLst>
                                </p:cTn>
                              </p:par>
                            </p:childTnLst>
                          </p:cTn>
                        </p:par>
                        <p:par>
                          <p:cTn id="95" fill="hold" nodeType="afterGroup">
                            <p:stCondLst>
                              <p:cond delay="7800"/>
                            </p:stCondLst>
                            <p:childTnLst>
                              <p:par>
                                <p:cTn id="96" presetID="23" presetClass="entr" presetSubtype="528" fill="hold" grpId="0" nodeType="afterEffect">
                                  <p:stCondLst>
                                    <p:cond delay="100"/>
                                  </p:stCondLst>
                                  <p:childTnLst>
                                    <p:set>
                                      <p:cBhvr>
                                        <p:cTn id="97" dur="1" fill="hold">
                                          <p:stCondLst>
                                            <p:cond delay="0"/>
                                          </p:stCondLst>
                                        </p:cTn>
                                        <p:tgtEl>
                                          <p:spTgt spid="562223"/>
                                        </p:tgtEl>
                                        <p:attrNameLst>
                                          <p:attrName>style.visibility</p:attrName>
                                        </p:attrNameLst>
                                      </p:cBhvr>
                                      <p:to>
                                        <p:strVal val="visible"/>
                                      </p:to>
                                    </p:set>
                                    <p:anim calcmode="lin" valueType="num">
                                      <p:cBhvr>
                                        <p:cTn id="98" dur="500" fill="hold"/>
                                        <p:tgtEl>
                                          <p:spTgt spid="562223"/>
                                        </p:tgtEl>
                                        <p:attrNameLst>
                                          <p:attrName>ppt_w</p:attrName>
                                        </p:attrNameLst>
                                      </p:cBhvr>
                                      <p:tavLst>
                                        <p:tav tm="0">
                                          <p:val>
                                            <p:fltVal val="0"/>
                                          </p:val>
                                        </p:tav>
                                        <p:tav tm="100000">
                                          <p:val>
                                            <p:strVal val="#ppt_w"/>
                                          </p:val>
                                        </p:tav>
                                      </p:tavLst>
                                    </p:anim>
                                    <p:anim calcmode="lin" valueType="num">
                                      <p:cBhvr>
                                        <p:cTn id="99" dur="500" fill="hold"/>
                                        <p:tgtEl>
                                          <p:spTgt spid="562223"/>
                                        </p:tgtEl>
                                        <p:attrNameLst>
                                          <p:attrName>ppt_h</p:attrName>
                                        </p:attrNameLst>
                                      </p:cBhvr>
                                      <p:tavLst>
                                        <p:tav tm="0">
                                          <p:val>
                                            <p:fltVal val="0"/>
                                          </p:val>
                                        </p:tav>
                                        <p:tav tm="100000">
                                          <p:val>
                                            <p:strVal val="#ppt_h"/>
                                          </p:val>
                                        </p:tav>
                                      </p:tavLst>
                                    </p:anim>
                                    <p:anim calcmode="lin" valueType="num">
                                      <p:cBhvr>
                                        <p:cTn id="100" dur="500" fill="hold"/>
                                        <p:tgtEl>
                                          <p:spTgt spid="562223"/>
                                        </p:tgtEl>
                                        <p:attrNameLst>
                                          <p:attrName>ppt_x</p:attrName>
                                        </p:attrNameLst>
                                      </p:cBhvr>
                                      <p:tavLst>
                                        <p:tav tm="0">
                                          <p:val>
                                            <p:fltVal val="0.5"/>
                                          </p:val>
                                        </p:tav>
                                        <p:tav tm="100000">
                                          <p:val>
                                            <p:strVal val="#ppt_x"/>
                                          </p:val>
                                        </p:tav>
                                      </p:tavLst>
                                    </p:anim>
                                    <p:anim calcmode="lin" valueType="num">
                                      <p:cBhvr>
                                        <p:cTn id="101" dur="500" fill="hold"/>
                                        <p:tgtEl>
                                          <p:spTgt spid="562223"/>
                                        </p:tgtEl>
                                        <p:attrNameLst>
                                          <p:attrName>ppt_y</p:attrName>
                                        </p:attrNameLst>
                                      </p:cBhvr>
                                      <p:tavLst>
                                        <p:tav tm="0">
                                          <p:val>
                                            <p:fltVal val="0.5"/>
                                          </p:val>
                                        </p:tav>
                                        <p:tav tm="100000">
                                          <p:val>
                                            <p:strVal val="#ppt_y"/>
                                          </p:val>
                                        </p:tav>
                                      </p:tavLst>
                                    </p:anim>
                                  </p:childTnLst>
                                </p:cTn>
                              </p:par>
                            </p:childTnLst>
                          </p:cTn>
                        </p:par>
                        <p:par>
                          <p:cTn id="102" fill="hold" nodeType="afterGroup">
                            <p:stCondLst>
                              <p:cond delay="8400"/>
                            </p:stCondLst>
                            <p:childTnLst>
                              <p:par>
                                <p:cTn id="103" presetID="23" presetClass="entr" presetSubtype="528" fill="hold" grpId="0" nodeType="afterEffect">
                                  <p:stCondLst>
                                    <p:cond delay="100"/>
                                  </p:stCondLst>
                                  <p:childTnLst>
                                    <p:set>
                                      <p:cBhvr>
                                        <p:cTn id="104" dur="1" fill="hold">
                                          <p:stCondLst>
                                            <p:cond delay="0"/>
                                          </p:stCondLst>
                                        </p:cTn>
                                        <p:tgtEl>
                                          <p:spTgt spid="562224"/>
                                        </p:tgtEl>
                                        <p:attrNameLst>
                                          <p:attrName>style.visibility</p:attrName>
                                        </p:attrNameLst>
                                      </p:cBhvr>
                                      <p:to>
                                        <p:strVal val="visible"/>
                                      </p:to>
                                    </p:set>
                                    <p:anim calcmode="lin" valueType="num">
                                      <p:cBhvr>
                                        <p:cTn id="105" dur="500" fill="hold"/>
                                        <p:tgtEl>
                                          <p:spTgt spid="562224"/>
                                        </p:tgtEl>
                                        <p:attrNameLst>
                                          <p:attrName>ppt_w</p:attrName>
                                        </p:attrNameLst>
                                      </p:cBhvr>
                                      <p:tavLst>
                                        <p:tav tm="0">
                                          <p:val>
                                            <p:fltVal val="0"/>
                                          </p:val>
                                        </p:tav>
                                        <p:tav tm="100000">
                                          <p:val>
                                            <p:strVal val="#ppt_w"/>
                                          </p:val>
                                        </p:tav>
                                      </p:tavLst>
                                    </p:anim>
                                    <p:anim calcmode="lin" valueType="num">
                                      <p:cBhvr>
                                        <p:cTn id="106" dur="500" fill="hold"/>
                                        <p:tgtEl>
                                          <p:spTgt spid="562224"/>
                                        </p:tgtEl>
                                        <p:attrNameLst>
                                          <p:attrName>ppt_h</p:attrName>
                                        </p:attrNameLst>
                                      </p:cBhvr>
                                      <p:tavLst>
                                        <p:tav tm="0">
                                          <p:val>
                                            <p:fltVal val="0"/>
                                          </p:val>
                                        </p:tav>
                                        <p:tav tm="100000">
                                          <p:val>
                                            <p:strVal val="#ppt_h"/>
                                          </p:val>
                                        </p:tav>
                                      </p:tavLst>
                                    </p:anim>
                                    <p:anim calcmode="lin" valueType="num">
                                      <p:cBhvr>
                                        <p:cTn id="107" dur="500" fill="hold"/>
                                        <p:tgtEl>
                                          <p:spTgt spid="562224"/>
                                        </p:tgtEl>
                                        <p:attrNameLst>
                                          <p:attrName>ppt_x</p:attrName>
                                        </p:attrNameLst>
                                      </p:cBhvr>
                                      <p:tavLst>
                                        <p:tav tm="0">
                                          <p:val>
                                            <p:fltVal val="0.5"/>
                                          </p:val>
                                        </p:tav>
                                        <p:tav tm="100000">
                                          <p:val>
                                            <p:strVal val="#ppt_x"/>
                                          </p:val>
                                        </p:tav>
                                      </p:tavLst>
                                    </p:anim>
                                    <p:anim calcmode="lin" valueType="num">
                                      <p:cBhvr>
                                        <p:cTn id="108" dur="500" fill="hold"/>
                                        <p:tgtEl>
                                          <p:spTgt spid="562224"/>
                                        </p:tgtEl>
                                        <p:attrNameLst>
                                          <p:attrName>ppt_y</p:attrName>
                                        </p:attrNameLst>
                                      </p:cBhvr>
                                      <p:tavLst>
                                        <p:tav tm="0">
                                          <p:val>
                                            <p:fltVal val="0.5"/>
                                          </p:val>
                                        </p:tav>
                                        <p:tav tm="100000">
                                          <p:val>
                                            <p:strVal val="#ppt_y"/>
                                          </p:val>
                                        </p:tav>
                                      </p:tavLst>
                                    </p:anim>
                                  </p:childTnLst>
                                </p:cTn>
                              </p:par>
                            </p:childTnLst>
                          </p:cTn>
                        </p:par>
                        <p:par>
                          <p:cTn id="109" fill="hold" nodeType="afterGroup">
                            <p:stCondLst>
                              <p:cond delay="9000"/>
                            </p:stCondLst>
                            <p:childTnLst>
                              <p:par>
                                <p:cTn id="110" presetID="23" presetClass="entr" presetSubtype="528" fill="hold" grpId="0" nodeType="afterEffect">
                                  <p:stCondLst>
                                    <p:cond delay="100"/>
                                  </p:stCondLst>
                                  <p:childTnLst>
                                    <p:set>
                                      <p:cBhvr>
                                        <p:cTn id="111" dur="1" fill="hold">
                                          <p:stCondLst>
                                            <p:cond delay="0"/>
                                          </p:stCondLst>
                                        </p:cTn>
                                        <p:tgtEl>
                                          <p:spTgt spid="562225"/>
                                        </p:tgtEl>
                                        <p:attrNameLst>
                                          <p:attrName>style.visibility</p:attrName>
                                        </p:attrNameLst>
                                      </p:cBhvr>
                                      <p:to>
                                        <p:strVal val="visible"/>
                                      </p:to>
                                    </p:set>
                                    <p:anim calcmode="lin" valueType="num">
                                      <p:cBhvr>
                                        <p:cTn id="112" dur="500" fill="hold"/>
                                        <p:tgtEl>
                                          <p:spTgt spid="562225"/>
                                        </p:tgtEl>
                                        <p:attrNameLst>
                                          <p:attrName>ppt_w</p:attrName>
                                        </p:attrNameLst>
                                      </p:cBhvr>
                                      <p:tavLst>
                                        <p:tav tm="0">
                                          <p:val>
                                            <p:fltVal val="0"/>
                                          </p:val>
                                        </p:tav>
                                        <p:tav tm="100000">
                                          <p:val>
                                            <p:strVal val="#ppt_w"/>
                                          </p:val>
                                        </p:tav>
                                      </p:tavLst>
                                    </p:anim>
                                    <p:anim calcmode="lin" valueType="num">
                                      <p:cBhvr>
                                        <p:cTn id="113" dur="500" fill="hold"/>
                                        <p:tgtEl>
                                          <p:spTgt spid="562225"/>
                                        </p:tgtEl>
                                        <p:attrNameLst>
                                          <p:attrName>ppt_h</p:attrName>
                                        </p:attrNameLst>
                                      </p:cBhvr>
                                      <p:tavLst>
                                        <p:tav tm="0">
                                          <p:val>
                                            <p:fltVal val="0"/>
                                          </p:val>
                                        </p:tav>
                                        <p:tav tm="100000">
                                          <p:val>
                                            <p:strVal val="#ppt_h"/>
                                          </p:val>
                                        </p:tav>
                                      </p:tavLst>
                                    </p:anim>
                                    <p:anim calcmode="lin" valueType="num">
                                      <p:cBhvr>
                                        <p:cTn id="114" dur="500" fill="hold"/>
                                        <p:tgtEl>
                                          <p:spTgt spid="562225"/>
                                        </p:tgtEl>
                                        <p:attrNameLst>
                                          <p:attrName>ppt_x</p:attrName>
                                        </p:attrNameLst>
                                      </p:cBhvr>
                                      <p:tavLst>
                                        <p:tav tm="0">
                                          <p:val>
                                            <p:fltVal val="0.5"/>
                                          </p:val>
                                        </p:tav>
                                        <p:tav tm="100000">
                                          <p:val>
                                            <p:strVal val="#ppt_x"/>
                                          </p:val>
                                        </p:tav>
                                      </p:tavLst>
                                    </p:anim>
                                    <p:anim calcmode="lin" valueType="num">
                                      <p:cBhvr>
                                        <p:cTn id="115" dur="500" fill="hold"/>
                                        <p:tgtEl>
                                          <p:spTgt spid="562225"/>
                                        </p:tgtEl>
                                        <p:attrNameLst>
                                          <p:attrName>ppt_y</p:attrName>
                                        </p:attrNameLst>
                                      </p:cBhvr>
                                      <p:tavLst>
                                        <p:tav tm="0">
                                          <p:val>
                                            <p:fltVal val="0.5"/>
                                          </p:val>
                                        </p:tav>
                                        <p:tav tm="100000">
                                          <p:val>
                                            <p:strVal val="#ppt_y"/>
                                          </p:val>
                                        </p:tav>
                                      </p:tavLst>
                                    </p:anim>
                                  </p:childTnLst>
                                </p:cTn>
                              </p:par>
                            </p:childTnLst>
                          </p:cTn>
                        </p:par>
                        <p:par>
                          <p:cTn id="116" fill="hold" nodeType="afterGroup">
                            <p:stCondLst>
                              <p:cond delay="9600"/>
                            </p:stCondLst>
                            <p:childTnLst>
                              <p:par>
                                <p:cTn id="117" presetID="23" presetClass="entr" presetSubtype="528" fill="hold" grpId="0" nodeType="afterEffect">
                                  <p:stCondLst>
                                    <p:cond delay="100"/>
                                  </p:stCondLst>
                                  <p:childTnLst>
                                    <p:set>
                                      <p:cBhvr>
                                        <p:cTn id="118" dur="1" fill="hold">
                                          <p:stCondLst>
                                            <p:cond delay="0"/>
                                          </p:stCondLst>
                                        </p:cTn>
                                        <p:tgtEl>
                                          <p:spTgt spid="562226"/>
                                        </p:tgtEl>
                                        <p:attrNameLst>
                                          <p:attrName>style.visibility</p:attrName>
                                        </p:attrNameLst>
                                      </p:cBhvr>
                                      <p:to>
                                        <p:strVal val="visible"/>
                                      </p:to>
                                    </p:set>
                                    <p:anim calcmode="lin" valueType="num">
                                      <p:cBhvr>
                                        <p:cTn id="119" dur="500" fill="hold"/>
                                        <p:tgtEl>
                                          <p:spTgt spid="562226"/>
                                        </p:tgtEl>
                                        <p:attrNameLst>
                                          <p:attrName>ppt_w</p:attrName>
                                        </p:attrNameLst>
                                      </p:cBhvr>
                                      <p:tavLst>
                                        <p:tav tm="0">
                                          <p:val>
                                            <p:fltVal val="0"/>
                                          </p:val>
                                        </p:tav>
                                        <p:tav tm="100000">
                                          <p:val>
                                            <p:strVal val="#ppt_w"/>
                                          </p:val>
                                        </p:tav>
                                      </p:tavLst>
                                    </p:anim>
                                    <p:anim calcmode="lin" valueType="num">
                                      <p:cBhvr>
                                        <p:cTn id="120" dur="500" fill="hold"/>
                                        <p:tgtEl>
                                          <p:spTgt spid="562226"/>
                                        </p:tgtEl>
                                        <p:attrNameLst>
                                          <p:attrName>ppt_h</p:attrName>
                                        </p:attrNameLst>
                                      </p:cBhvr>
                                      <p:tavLst>
                                        <p:tav tm="0">
                                          <p:val>
                                            <p:fltVal val="0"/>
                                          </p:val>
                                        </p:tav>
                                        <p:tav tm="100000">
                                          <p:val>
                                            <p:strVal val="#ppt_h"/>
                                          </p:val>
                                        </p:tav>
                                      </p:tavLst>
                                    </p:anim>
                                    <p:anim calcmode="lin" valueType="num">
                                      <p:cBhvr>
                                        <p:cTn id="121" dur="500" fill="hold"/>
                                        <p:tgtEl>
                                          <p:spTgt spid="562226"/>
                                        </p:tgtEl>
                                        <p:attrNameLst>
                                          <p:attrName>ppt_x</p:attrName>
                                        </p:attrNameLst>
                                      </p:cBhvr>
                                      <p:tavLst>
                                        <p:tav tm="0">
                                          <p:val>
                                            <p:fltVal val="0.5"/>
                                          </p:val>
                                        </p:tav>
                                        <p:tav tm="100000">
                                          <p:val>
                                            <p:strVal val="#ppt_x"/>
                                          </p:val>
                                        </p:tav>
                                      </p:tavLst>
                                    </p:anim>
                                    <p:anim calcmode="lin" valueType="num">
                                      <p:cBhvr>
                                        <p:cTn id="122" dur="500" fill="hold"/>
                                        <p:tgtEl>
                                          <p:spTgt spid="562226"/>
                                        </p:tgtEl>
                                        <p:attrNameLst>
                                          <p:attrName>ppt_y</p:attrName>
                                        </p:attrNameLst>
                                      </p:cBhvr>
                                      <p:tavLst>
                                        <p:tav tm="0">
                                          <p:val>
                                            <p:fltVal val="0.5"/>
                                          </p:val>
                                        </p:tav>
                                        <p:tav tm="100000">
                                          <p:val>
                                            <p:strVal val="#ppt_y"/>
                                          </p:val>
                                        </p:tav>
                                      </p:tavLst>
                                    </p:anim>
                                  </p:childTnLst>
                                </p:cTn>
                              </p:par>
                            </p:childTnLst>
                          </p:cTn>
                        </p:par>
                        <p:par>
                          <p:cTn id="123" fill="hold" nodeType="afterGroup">
                            <p:stCondLst>
                              <p:cond delay="10200"/>
                            </p:stCondLst>
                            <p:childTnLst>
                              <p:par>
                                <p:cTn id="124" presetID="23" presetClass="entr" presetSubtype="528" fill="hold" grpId="0" nodeType="afterEffect">
                                  <p:stCondLst>
                                    <p:cond delay="100"/>
                                  </p:stCondLst>
                                  <p:childTnLst>
                                    <p:set>
                                      <p:cBhvr>
                                        <p:cTn id="125" dur="1" fill="hold">
                                          <p:stCondLst>
                                            <p:cond delay="0"/>
                                          </p:stCondLst>
                                        </p:cTn>
                                        <p:tgtEl>
                                          <p:spTgt spid="562217"/>
                                        </p:tgtEl>
                                        <p:attrNameLst>
                                          <p:attrName>style.visibility</p:attrName>
                                        </p:attrNameLst>
                                      </p:cBhvr>
                                      <p:to>
                                        <p:strVal val="visible"/>
                                      </p:to>
                                    </p:set>
                                    <p:anim calcmode="lin" valueType="num">
                                      <p:cBhvr>
                                        <p:cTn id="126" dur="500" fill="hold"/>
                                        <p:tgtEl>
                                          <p:spTgt spid="562217"/>
                                        </p:tgtEl>
                                        <p:attrNameLst>
                                          <p:attrName>ppt_w</p:attrName>
                                        </p:attrNameLst>
                                      </p:cBhvr>
                                      <p:tavLst>
                                        <p:tav tm="0">
                                          <p:val>
                                            <p:fltVal val="0"/>
                                          </p:val>
                                        </p:tav>
                                        <p:tav tm="100000">
                                          <p:val>
                                            <p:strVal val="#ppt_w"/>
                                          </p:val>
                                        </p:tav>
                                      </p:tavLst>
                                    </p:anim>
                                    <p:anim calcmode="lin" valueType="num">
                                      <p:cBhvr>
                                        <p:cTn id="127" dur="500" fill="hold"/>
                                        <p:tgtEl>
                                          <p:spTgt spid="562217"/>
                                        </p:tgtEl>
                                        <p:attrNameLst>
                                          <p:attrName>ppt_h</p:attrName>
                                        </p:attrNameLst>
                                      </p:cBhvr>
                                      <p:tavLst>
                                        <p:tav tm="0">
                                          <p:val>
                                            <p:fltVal val="0"/>
                                          </p:val>
                                        </p:tav>
                                        <p:tav tm="100000">
                                          <p:val>
                                            <p:strVal val="#ppt_h"/>
                                          </p:val>
                                        </p:tav>
                                      </p:tavLst>
                                    </p:anim>
                                    <p:anim calcmode="lin" valueType="num">
                                      <p:cBhvr>
                                        <p:cTn id="128" dur="500" fill="hold"/>
                                        <p:tgtEl>
                                          <p:spTgt spid="562217"/>
                                        </p:tgtEl>
                                        <p:attrNameLst>
                                          <p:attrName>ppt_x</p:attrName>
                                        </p:attrNameLst>
                                      </p:cBhvr>
                                      <p:tavLst>
                                        <p:tav tm="0">
                                          <p:val>
                                            <p:fltVal val="0.5"/>
                                          </p:val>
                                        </p:tav>
                                        <p:tav tm="100000">
                                          <p:val>
                                            <p:strVal val="#ppt_x"/>
                                          </p:val>
                                        </p:tav>
                                      </p:tavLst>
                                    </p:anim>
                                    <p:anim calcmode="lin" valueType="num">
                                      <p:cBhvr>
                                        <p:cTn id="129" dur="500" fill="hold"/>
                                        <p:tgtEl>
                                          <p:spTgt spid="56221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2209" grpId="0" autoUpdateAnimBg="0"/>
      <p:bldP spid="562210" grpId="0" autoUpdateAnimBg="0"/>
      <p:bldP spid="562211" grpId="0" autoUpdateAnimBg="0"/>
      <p:bldP spid="562212" grpId="0" autoUpdateAnimBg="0"/>
      <p:bldP spid="562213" grpId="0" autoUpdateAnimBg="0"/>
      <p:bldP spid="562214" grpId="0" autoUpdateAnimBg="0"/>
      <p:bldP spid="562215" grpId="0" autoUpdateAnimBg="0"/>
      <p:bldP spid="562216" grpId="0" autoUpdateAnimBg="0"/>
      <p:bldP spid="562217" grpId="0" autoUpdateAnimBg="0"/>
      <p:bldP spid="562218" grpId="0" autoUpdateAnimBg="0"/>
      <p:bldP spid="562219" grpId="0" autoUpdateAnimBg="0"/>
      <p:bldP spid="562220" grpId="0" autoUpdateAnimBg="0"/>
      <p:bldP spid="562221" grpId="0" autoUpdateAnimBg="0"/>
      <p:bldP spid="562222" grpId="0" autoUpdateAnimBg="0"/>
      <p:bldP spid="562223" grpId="0" autoUpdateAnimBg="0"/>
      <p:bldP spid="562224" grpId="0" autoUpdateAnimBg="0"/>
      <p:bldP spid="562225" grpId="0" autoUpdateAnimBg="0"/>
      <p:bldP spid="562226" grpId="0"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61" name="Group 113"/>
          <p:cNvGrpSpPr>
            <a:grpSpLocks/>
          </p:cNvGrpSpPr>
          <p:nvPr/>
        </p:nvGrpSpPr>
        <p:grpSpPr bwMode="auto">
          <a:xfrm>
            <a:off x="6083300" y="1136650"/>
            <a:ext cx="1289050" cy="1435100"/>
            <a:chOff x="1084" y="711"/>
            <a:chExt cx="2950" cy="2769"/>
          </a:xfrm>
        </p:grpSpPr>
        <p:grpSp>
          <p:nvGrpSpPr>
            <p:cNvPr id="92259" name="Group 114"/>
            <p:cNvGrpSpPr>
              <a:grpSpLocks/>
            </p:cNvGrpSpPr>
            <p:nvPr/>
          </p:nvGrpSpPr>
          <p:grpSpPr bwMode="auto">
            <a:xfrm>
              <a:off x="1084" y="711"/>
              <a:ext cx="2950" cy="2769"/>
              <a:chOff x="2707" y="548"/>
              <a:chExt cx="2950" cy="2769"/>
            </a:xfrm>
          </p:grpSpPr>
          <p:grpSp>
            <p:nvGrpSpPr>
              <p:cNvPr id="92265" name="Group 115"/>
              <p:cNvGrpSpPr>
                <a:grpSpLocks/>
              </p:cNvGrpSpPr>
              <p:nvPr/>
            </p:nvGrpSpPr>
            <p:grpSpPr bwMode="auto">
              <a:xfrm>
                <a:off x="3180" y="1046"/>
                <a:ext cx="2105" cy="1421"/>
                <a:chOff x="578" y="2316"/>
                <a:chExt cx="2105" cy="1421"/>
              </a:xfrm>
            </p:grpSpPr>
            <p:sp>
              <p:nvSpPr>
                <p:cNvPr id="92267" name="Freeform 116" descr="Cork"/>
                <p:cNvSpPr>
                  <a:spLocks/>
                </p:cNvSpPr>
                <p:nvPr/>
              </p:nvSpPr>
              <p:spPr bwMode="auto">
                <a:xfrm>
                  <a:off x="633" y="2316"/>
                  <a:ext cx="2050" cy="256"/>
                </a:xfrm>
                <a:custGeom>
                  <a:avLst/>
                  <a:gdLst>
                    <a:gd name="T0" fmla="*/ 999417295 w 592"/>
                    <a:gd name="T1" fmla="*/ 580990137 h 90"/>
                    <a:gd name="T2" fmla="*/ 2147483647 w 592"/>
                    <a:gd name="T3" fmla="*/ 284131635 h 90"/>
                    <a:gd name="T4" fmla="*/ 2147483647 w 592"/>
                    <a:gd name="T5" fmla="*/ 231474836 h 90"/>
                    <a:gd name="T6" fmla="*/ 2147483647 w 592"/>
                    <a:gd name="T7" fmla="*/ 206717673 h 90"/>
                    <a:gd name="T8" fmla="*/ 2147483647 w 592"/>
                    <a:gd name="T9" fmla="*/ 220234351 h 90"/>
                    <a:gd name="T10" fmla="*/ 2147483647 w 592"/>
                    <a:gd name="T11" fmla="*/ 258681225 h 90"/>
                    <a:gd name="T12" fmla="*/ 2147483647 w 592"/>
                    <a:gd name="T13" fmla="*/ 297660427 h 90"/>
                    <a:gd name="T14" fmla="*/ 2147483647 w 592"/>
                    <a:gd name="T15" fmla="*/ 336107332 h 90"/>
                    <a:gd name="T16" fmla="*/ 2147483647 w 592"/>
                    <a:gd name="T17" fmla="*/ 284131635 h 90"/>
                    <a:gd name="T18" fmla="*/ 2147483647 w 592"/>
                    <a:gd name="T19" fmla="*/ 104646244 h 90"/>
                    <a:gd name="T20" fmla="*/ 2147483647 w 592"/>
                    <a:gd name="T21" fmla="*/ 0 h 90"/>
                    <a:gd name="T22" fmla="*/ 2147483647 w 592"/>
                    <a:gd name="T23" fmla="*/ 13515554 h 90"/>
                    <a:gd name="T24" fmla="*/ 2147483647 w 592"/>
                    <a:gd name="T25" fmla="*/ 193016781 h 90"/>
                    <a:gd name="T26" fmla="*/ 2147483647 w 592"/>
                    <a:gd name="T27" fmla="*/ 231474836 h 90"/>
                    <a:gd name="T28" fmla="*/ 2147483647 w 592"/>
                    <a:gd name="T29" fmla="*/ 387702198 h 90"/>
                    <a:gd name="T30" fmla="*/ 2147483647 w 592"/>
                    <a:gd name="T31" fmla="*/ 42694305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92268" name="Freeform 117" descr="Cork"/>
                <p:cNvSpPr>
                  <a:spLocks/>
                </p:cNvSpPr>
                <p:nvPr/>
              </p:nvSpPr>
              <p:spPr bwMode="auto">
                <a:xfrm>
                  <a:off x="578" y="2506"/>
                  <a:ext cx="2074" cy="1231"/>
                </a:xfrm>
                <a:custGeom>
                  <a:avLst/>
                  <a:gdLst>
                    <a:gd name="T0" fmla="*/ 2147483647 w 599"/>
                    <a:gd name="T1" fmla="*/ 0 h 432"/>
                    <a:gd name="T2" fmla="*/ 2147483647 w 599"/>
                    <a:gd name="T3" fmla="*/ 39219871 h 432"/>
                    <a:gd name="T4" fmla="*/ 2147483647 w 599"/>
                    <a:gd name="T5" fmla="*/ 65365849 h 432"/>
                    <a:gd name="T6" fmla="*/ 2147483647 w 599"/>
                    <a:gd name="T7" fmla="*/ 158518953 h 432"/>
                    <a:gd name="T8" fmla="*/ 2147483647 w 599"/>
                    <a:gd name="T9" fmla="*/ 610224581 h 432"/>
                    <a:gd name="T10" fmla="*/ 2147483647 w 599"/>
                    <a:gd name="T11" fmla="*/ 1380265387 h 432"/>
                    <a:gd name="T12" fmla="*/ 2147483647 w 599"/>
                    <a:gd name="T13" fmla="*/ 1764092888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0947910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095510427 w 599"/>
                    <a:gd name="T43" fmla="*/ 2147483647 h 432"/>
                    <a:gd name="T44" fmla="*/ 852385591 w 599"/>
                    <a:gd name="T45" fmla="*/ 2147483647 h 432"/>
                    <a:gd name="T46" fmla="*/ 1356547980 w 599"/>
                    <a:gd name="T47" fmla="*/ 2147483647 h 432"/>
                    <a:gd name="T48" fmla="*/ 2095510427 w 599"/>
                    <a:gd name="T49" fmla="*/ 2147483647 h 432"/>
                    <a:gd name="T50" fmla="*/ 2147483647 w 599"/>
                    <a:gd name="T51" fmla="*/ 1738857544 h 432"/>
                    <a:gd name="T52" fmla="*/ 2147483647 w 599"/>
                    <a:gd name="T53" fmla="*/ 1247019673 h 432"/>
                    <a:gd name="T54" fmla="*/ 2147483647 w 599"/>
                    <a:gd name="T55" fmla="*/ 835419979 h 432"/>
                    <a:gd name="T56" fmla="*/ 2147483647 w 599"/>
                    <a:gd name="T57" fmla="*/ 544845407 h 432"/>
                    <a:gd name="T58" fmla="*/ 2147483647 w 599"/>
                    <a:gd name="T59" fmla="*/ 197734131 h 432"/>
                    <a:gd name="T60" fmla="*/ 2147483647 w 599"/>
                    <a:gd name="T61" fmla="*/ 93153078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pic>
            <p:nvPicPr>
              <p:cNvPr id="92266" name="Picture 118"/>
              <p:cNvPicPr>
                <a:picLocks noChangeArrowheads="1"/>
              </p:cNvPicPr>
              <p:nvPr/>
            </p:nvPicPr>
            <p:blipFill>
              <a:blip r:embed="rId4" cstate="screen">
                <a:lum bright="8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alpha val="0"/>
                      </a:srgbClr>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92260" name="Freeform 119"/>
            <p:cNvSpPr>
              <a:spLocks/>
            </p:cNvSpPr>
            <p:nvPr/>
          </p:nvSpPr>
          <p:spPr bwMode="auto">
            <a:xfrm>
              <a:off x="1616" y="2649"/>
              <a:ext cx="88" cy="277"/>
            </a:xfrm>
            <a:custGeom>
              <a:avLst/>
              <a:gdLst>
                <a:gd name="T0" fmla="*/ 122 w 85"/>
                <a:gd name="T1" fmla="*/ 19 h 318"/>
                <a:gd name="T2" fmla="*/ 106 w 85"/>
                <a:gd name="T3" fmla="*/ 9 h 318"/>
                <a:gd name="T4" fmla="*/ 80 w 85"/>
                <a:gd name="T5" fmla="*/ 5 h 318"/>
                <a:gd name="T6" fmla="*/ 92 w 85"/>
                <a:gd name="T7" fmla="*/ 9 h 318"/>
                <a:gd name="T8" fmla="*/ 106 w 85"/>
                <a:gd name="T9" fmla="*/ 3 h 318"/>
                <a:gd name="T10" fmla="*/ 63 w 85"/>
                <a:gd name="T11" fmla="*/ 3 h 318"/>
                <a:gd name="T12" fmla="*/ 63 w 85"/>
                <a:gd name="T13" fmla="*/ 5 h 318"/>
                <a:gd name="T14" fmla="*/ 80 w 85"/>
                <a:gd name="T15" fmla="*/ 24 h 318"/>
                <a:gd name="T16" fmla="*/ 47 w 85"/>
                <a:gd name="T17" fmla="*/ 20 h 318"/>
                <a:gd name="T18" fmla="*/ 63 w 85"/>
                <a:gd name="T19" fmla="*/ 16 h 318"/>
                <a:gd name="T20" fmla="*/ 80 w 85"/>
                <a:gd name="T21" fmla="*/ 20 h 318"/>
                <a:gd name="T22" fmla="*/ 63 w 85"/>
                <a:gd name="T23" fmla="*/ 13 h 318"/>
                <a:gd name="T24" fmla="*/ 80 w 85"/>
                <a:gd name="T25" fmla="*/ 19 h 318"/>
                <a:gd name="T26" fmla="*/ 63 w 85"/>
                <a:gd name="T27" fmla="*/ 15 h 318"/>
                <a:gd name="T28" fmla="*/ 80 w 85"/>
                <a:gd name="T29" fmla="*/ 18 h 318"/>
                <a:gd name="T30" fmla="*/ 92 w 85"/>
                <a:gd name="T31" fmla="*/ 21 h 318"/>
                <a:gd name="T32" fmla="*/ 122 w 85"/>
                <a:gd name="T33" fmla="*/ 25 h 318"/>
                <a:gd name="T34" fmla="*/ 134 w 85"/>
                <a:gd name="T35" fmla="*/ 29 h 318"/>
                <a:gd name="T36" fmla="*/ 122 w 85"/>
                <a:gd name="T37" fmla="*/ 35 h 318"/>
                <a:gd name="T38" fmla="*/ 106 w 85"/>
                <a:gd name="T39" fmla="*/ 33 h 318"/>
                <a:gd name="T40" fmla="*/ 92 w 85"/>
                <a:gd name="T41" fmla="*/ 39 h 318"/>
                <a:gd name="T42" fmla="*/ 63 w 85"/>
                <a:gd name="T43" fmla="*/ 37 h 318"/>
                <a:gd name="T44" fmla="*/ 47 w 85"/>
                <a:gd name="T45" fmla="*/ 25 h 318"/>
                <a:gd name="T46" fmla="*/ 37 w 85"/>
                <a:gd name="T47" fmla="*/ 31 h 318"/>
                <a:gd name="T48" fmla="*/ 5 w 85"/>
                <a:gd name="T49" fmla="*/ 26 h 318"/>
                <a:gd name="T50" fmla="*/ 63 w 85"/>
                <a:gd name="T51" fmla="*/ 18 h 318"/>
                <a:gd name="T52" fmla="*/ 106 w 85"/>
                <a:gd name="T53" fmla="*/ 21 h 318"/>
                <a:gd name="T54" fmla="*/ 122 w 85"/>
                <a:gd name="T55" fmla="*/ 28 h 318"/>
                <a:gd name="T56" fmla="*/ 106 w 85"/>
                <a:gd name="T57" fmla="*/ 24 h 318"/>
                <a:gd name="T58" fmla="*/ 106 w 85"/>
                <a:gd name="T59" fmla="*/ 3 h 318"/>
                <a:gd name="T60" fmla="*/ 80 w 85"/>
                <a:gd name="T61" fmla="*/ 4 h 318"/>
                <a:gd name="T62" fmla="*/ 37 w 85"/>
                <a:gd name="T63" fmla="*/ 5 h 318"/>
                <a:gd name="T64" fmla="*/ 63 w 85"/>
                <a:gd name="T65" fmla="*/ 12 h 318"/>
                <a:gd name="T66" fmla="*/ 92 w 85"/>
                <a:gd name="T67" fmla="*/ 17 h 318"/>
                <a:gd name="T68" fmla="*/ 122 w 85"/>
                <a:gd name="T69" fmla="*/ 19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92261" name="Freeform 120"/>
            <p:cNvSpPr>
              <a:spLocks/>
            </p:cNvSpPr>
            <p:nvPr/>
          </p:nvSpPr>
          <p:spPr bwMode="auto">
            <a:xfrm>
              <a:off x="1635" y="2647"/>
              <a:ext cx="109" cy="309"/>
            </a:xfrm>
            <a:custGeom>
              <a:avLst/>
              <a:gdLst>
                <a:gd name="T0" fmla="*/ 1 w 105"/>
                <a:gd name="T1" fmla="*/ 0 h 354"/>
                <a:gd name="T2" fmla="*/ 163 w 105"/>
                <a:gd name="T3" fmla="*/ 3 h 354"/>
                <a:gd name="T4" fmla="*/ 127 w 105"/>
                <a:gd name="T5" fmla="*/ 3 h 354"/>
                <a:gd name="T6" fmla="*/ 146 w 105"/>
                <a:gd name="T7" fmla="*/ 8 h 354"/>
                <a:gd name="T8" fmla="*/ 146 w 105"/>
                <a:gd name="T9" fmla="*/ 19 h 354"/>
                <a:gd name="T10" fmla="*/ 170 w 105"/>
                <a:gd name="T11" fmla="*/ 22 h 354"/>
                <a:gd name="T12" fmla="*/ 170 w 105"/>
                <a:gd name="T13" fmla="*/ 31 h 354"/>
                <a:gd name="T14" fmla="*/ 146 w 105"/>
                <a:gd name="T15" fmla="*/ 44 h 354"/>
                <a:gd name="T16" fmla="*/ 120 w 105"/>
                <a:gd name="T17" fmla="*/ 46 h 354"/>
                <a:gd name="T18" fmla="*/ 29 w 105"/>
                <a:gd name="T19" fmla="*/ 41 h 354"/>
                <a:gd name="T20" fmla="*/ 12 w 105"/>
                <a:gd name="T21" fmla="*/ 37 h 354"/>
                <a:gd name="T22" fmla="*/ 29 w 105"/>
                <a:gd name="T23" fmla="*/ 32 h 354"/>
                <a:gd name="T24" fmla="*/ 9 w 105"/>
                <a:gd name="T25" fmla="*/ 13 h 354"/>
                <a:gd name="T26" fmla="*/ 35 w 105"/>
                <a:gd name="T27" fmla="*/ 6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92262" name="Freeform 121"/>
            <p:cNvSpPr>
              <a:spLocks/>
            </p:cNvSpPr>
            <p:nvPr/>
          </p:nvSpPr>
          <p:spPr bwMode="auto">
            <a:xfrm>
              <a:off x="3008" y="2583"/>
              <a:ext cx="155" cy="328"/>
            </a:xfrm>
            <a:custGeom>
              <a:avLst/>
              <a:gdLst>
                <a:gd name="T0" fmla="*/ 254 w 149"/>
                <a:gd name="T1" fmla="*/ 3 h 376"/>
                <a:gd name="T2" fmla="*/ 241 w 149"/>
                <a:gd name="T3" fmla="*/ 13 h 376"/>
                <a:gd name="T4" fmla="*/ 225 w 149"/>
                <a:gd name="T5" fmla="*/ 17 h 376"/>
                <a:gd name="T6" fmla="*/ 221 w 149"/>
                <a:gd name="T7" fmla="*/ 18 h 376"/>
                <a:gd name="T8" fmla="*/ 188 w 149"/>
                <a:gd name="T9" fmla="*/ 31 h 376"/>
                <a:gd name="T10" fmla="*/ 149 w 149"/>
                <a:gd name="T11" fmla="*/ 40 h 376"/>
                <a:gd name="T12" fmla="*/ 120 w 149"/>
                <a:gd name="T13" fmla="*/ 46 h 376"/>
                <a:gd name="T14" fmla="*/ 100 w 149"/>
                <a:gd name="T15" fmla="*/ 46 h 376"/>
                <a:gd name="T16" fmla="*/ 33 w 149"/>
                <a:gd name="T17" fmla="*/ 48 h 376"/>
                <a:gd name="T18" fmla="*/ 2 w 149"/>
                <a:gd name="T19" fmla="*/ 44 h 376"/>
                <a:gd name="T20" fmla="*/ 5 w 149"/>
                <a:gd name="T21" fmla="*/ 40 h 376"/>
                <a:gd name="T22" fmla="*/ 8 w 149"/>
                <a:gd name="T23" fmla="*/ 29 h 376"/>
                <a:gd name="T24" fmla="*/ 36 w 149"/>
                <a:gd name="T25" fmla="*/ 25 h 376"/>
                <a:gd name="T26" fmla="*/ 60 w 149"/>
                <a:gd name="T27" fmla="*/ 14 h 376"/>
                <a:gd name="T28" fmla="*/ 76 w 149"/>
                <a:gd name="T29" fmla="*/ 10 h 376"/>
                <a:gd name="T30" fmla="*/ 144 w 149"/>
                <a:gd name="T31" fmla="*/ 3 h 376"/>
                <a:gd name="T32" fmla="*/ 221 w 149"/>
                <a:gd name="T33" fmla="*/ 3 h 376"/>
                <a:gd name="T34" fmla="*/ 25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92263" name="Freeform 122"/>
            <p:cNvSpPr>
              <a:spLocks/>
            </p:cNvSpPr>
            <p:nvPr/>
          </p:nvSpPr>
          <p:spPr bwMode="auto">
            <a:xfrm>
              <a:off x="1714" y="1020"/>
              <a:ext cx="99" cy="440"/>
            </a:xfrm>
            <a:custGeom>
              <a:avLst/>
              <a:gdLst>
                <a:gd name="T0" fmla="*/ 41 w 96"/>
                <a:gd name="T1" fmla="*/ 63 h 504"/>
                <a:gd name="T2" fmla="*/ 96 w 96"/>
                <a:gd name="T3" fmla="*/ 65 h 504"/>
                <a:gd name="T4" fmla="*/ 113 w 96"/>
                <a:gd name="T5" fmla="*/ 59 h 504"/>
                <a:gd name="T6" fmla="*/ 113 w 96"/>
                <a:gd name="T7" fmla="*/ 42 h 504"/>
                <a:gd name="T8" fmla="*/ 140 w 96"/>
                <a:gd name="T9" fmla="*/ 28 h 504"/>
                <a:gd name="T10" fmla="*/ 151 w 96"/>
                <a:gd name="T11" fmla="*/ 23 h 504"/>
                <a:gd name="T12" fmla="*/ 140 w 96"/>
                <a:gd name="T13" fmla="*/ 7 h 504"/>
                <a:gd name="T14" fmla="*/ 122 w 96"/>
                <a:gd name="T15" fmla="*/ 3 h 504"/>
                <a:gd name="T16" fmla="*/ 44 w 96"/>
                <a:gd name="T17" fmla="*/ 3 h 504"/>
                <a:gd name="T18" fmla="*/ 41 w 96"/>
                <a:gd name="T19" fmla="*/ 16 h 504"/>
                <a:gd name="T20" fmla="*/ 47 w 96"/>
                <a:gd name="T21" fmla="*/ 47 h 504"/>
                <a:gd name="T22" fmla="*/ 62 w 96"/>
                <a:gd name="T23" fmla="*/ 53 h 504"/>
                <a:gd name="T24" fmla="*/ 39 w 96"/>
                <a:gd name="T25" fmla="*/ 62 h 504"/>
                <a:gd name="T26" fmla="*/ 41 w 96"/>
                <a:gd name="T27" fmla="*/ 6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92264" name="Freeform 123"/>
            <p:cNvSpPr>
              <a:spLocks/>
            </p:cNvSpPr>
            <p:nvPr/>
          </p:nvSpPr>
          <p:spPr bwMode="auto">
            <a:xfrm>
              <a:off x="3431" y="1007"/>
              <a:ext cx="156" cy="358"/>
            </a:xfrm>
            <a:custGeom>
              <a:avLst/>
              <a:gdLst>
                <a:gd name="T0" fmla="*/ 5 w 150"/>
                <a:gd name="T1" fmla="*/ 50 h 410"/>
                <a:gd name="T2" fmla="*/ 73 w 150"/>
                <a:gd name="T3" fmla="*/ 54 h 410"/>
                <a:gd name="T4" fmla="*/ 144 w 150"/>
                <a:gd name="T5" fmla="*/ 52 h 410"/>
                <a:gd name="T6" fmla="*/ 168 w 150"/>
                <a:gd name="T7" fmla="*/ 47 h 410"/>
                <a:gd name="T8" fmla="*/ 207 w 150"/>
                <a:gd name="T9" fmla="*/ 36 h 410"/>
                <a:gd name="T10" fmla="*/ 231 w 150"/>
                <a:gd name="T11" fmla="*/ 29 h 410"/>
                <a:gd name="T12" fmla="*/ 244 w 150"/>
                <a:gd name="T13" fmla="*/ 25 h 410"/>
                <a:gd name="T14" fmla="*/ 250 w 150"/>
                <a:gd name="T15" fmla="*/ 15 h 410"/>
                <a:gd name="T16" fmla="*/ 260 w 150"/>
                <a:gd name="T17" fmla="*/ 13 h 410"/>
                <a:gd name="T18" fmla="*/ 263 w 150"/>
                <a:gd name="T19" fmla="*/ 6 h 410"/>
                <a:gd name="T20" fmla="*/ 234 w 150"/>
                <a:gd name="T21" fmla="*/ 0 h 410"/>
                <a:gd name="T22" fmla="*/ 168 w 150"/>
                <a:gd name="T23" fmla="*/ 3 h 410"/>
                <a:gd name="T24" fmla="*/ 138 w 150"/>
                <a:gd name="T25" fmla="*/ 7 h 410"/>
                <a:gd name="T26" fmla="*/ 119 w 150"/>
                <a:gd name="T27" fmla="*/ 18 h 410"/>
                <a:gd name="T28" fmla="*/ 104 w 150"/>
                <a:gd name="T29" fmla="*/ 21 h 410"/>
                <a:gd name="T30" fmla="*/ 76 w 150"/>
                <a:gd name="T31" fmla="*/ 29 h 410"/>
                <a:gd name="T32" fmla="*/ 73 w 150"/>
                <a:gd name="T33" fmla="*/ 30 h 410"/>
                <a:gd name="T34" fmla="*/ 60 w 150"/>
                <a:gd name="T35" fmla="*/ 30 h 410"/>
                <a:gd name="T36" fmla="*/ 56 w 150"/>
                <a:gd name="T37" fmla="*/ 33 h 410"/>
                <a:gd name="T38" fmla="*/ 50 w 150"/>
                <a:gd name="T39" fmla="*/ 34 h 410"/>
                <a:gd name="T40" fmla="*/ 31 w 150"/>
                <a:gd name="T41" fmla="*/ 45 h 410"/>
                <a:gd name="T42" fmla="*/ 10 w 150"/>
                <a:gd name="T43" fmla="*/ 50 h 410"/>
                <a:gd name="T44" fmla="*/ 2 w 150"/>
                <a:gd name="T45" fmla="*/ 51 h 410"/>
                <a:gd name="T46" fmla="*/ 5 w 150"/>
                <a:gd name="T47" fmla="*/ 50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grpSp>
        <p:nvGrpSpPr>
          <p:cNvPr id="92162" name="Group 113"/>
          <p:cNvGrpSpPr>
            <a:grpSpLocks/>
          </p:cNvGrpSpPr>
          <p:nvPr/>
        </p:nvGrpSpPr>
        <p:grpSpPr bwMode="auto">
          <a:xfrm>
            <a:off x="6083300" y="3154363"/>
            <a:ext cx="1289050" cy="1435100"/>
            <a:chOff x="1084" y="711"/>
            <a:chExt cx="2950" cy="2769"/>
          </a:xfrm>
        </p:grpSpPr>
        <p:grpSp>
          <p:nvGrpSpPr>
            <p:cNvPr id="92249" name="Group 114"/>
            <p:cNvGrpSpPr>
              <a:grpSpLocks/>
            </p:cNvGrpSpPr>
            <p:nvPr/>
          </p:nvGrpSpPr>
          <p:grpSpPr bwMode="auto">
            <a:xfrm>
              <a:off x="1084" y="711"/>
              <a:ext cx="2950" cy="2769"/>
              <a:chOff x="2707" y="548"/>
              <a:chExt cx="2950" cy="2769"/>
            </a:xfrm>
          </p:grpSpPr>
          <p:grpSp>
            <p:nvGrpSpPr>
              <p:cNvPr id="92255" name="Group 115"/>
              <p:cNvGrpSpPr>
                <a:grpSpLocks/>
              </p:cNvGrpSpPr>
              <p:nvPr/>
            </p:nvGrpSpPr>
            <p:grpSpPr bwMode="auto">
              <a:xfrm>
                <a:off x="3180" y="1046"/>
                <a:ext cx="2105" cy="1421"/>
                <a:chOff x="578" y="2316"/>
                <a:chExt cx="2105" cy="1421"/>
              </a:xfrm>
            </p:grpSpPr>
            <p:sp>
              <p:nvSpPr>
                <p:cNvPr id="92257" name="Freeform 116" descr="Cork"/>
                <p:cNvSpPr>
                  <a:spLocks/>
                </p:cNvSpPr>
                <p:nvPr/>
              </p:nvSpPr>
              <p:spPr bwMode="auto">
                <a:xfrm>
                  <a:off x="633" y="2316"/>
                  <a:ext cx="2050" cy="256"/>
                </a:xfrm>
                <a:custGeom>
                  <a:avLst/>
                  <a:gdLst>
                    <a:gd name="T0" fmla="*/ 999417295 w 592"/>
                    <a:gd name="T1" fmla="*/ 580990137 h 90"/>
                    <a:gd name="T2" fmla="*/ 2147483647 w 592"/>
                    <a:gd name="T3" fmla="*/ 284131635 h 90"/>
                    <a:gd name="T4" fmla="*/ 2147483647 w 592"/>
                    <a:gd name="T5" fmla="*/ 231474836 h 90"/>
                    <a:gd name="T6" fmla="*/ 2147483647 w 592"/>
                    <a:gd name="T7" fmla="*/ 206717673 h 90"/>
                    <a:gd name="T8" fmla="*/ 2147483647 w 592"/>
                    <a:gd name="T9" fmla="*/ 220234351 h 90"/>
                    <a:gd name="T10" fmla="*/ 2147483647 w 592"/>
                    <a:gd name="T11" fmla="*/ 258681225 h 90"/>
                    <a:gd name="T12" fmla="*/ 2147483647 w 592"/>
                    <a:gd name="T13" fmla="*/ 297660427 h 90"/>
                    <a:gd name="T14" fmla="*/ 2147483647 w 592"/>
                    <a:gd name="T15" fmla="*/ 336107332 h 90"/>
                    <a:gd name="T16" fmla="*/ 2147483647 w 592"/>
                    <a:gd name="T17" fmla="*/ 284131635 h 90"/>
                    <a:gd name="T18" fmla="*/ 2147483647 w 592"/>
                    <a:gd name="T19" fmla="*/ 104646244 h 90"/>
                    <a:gd name="T20" fmla="*/ 2147483647 w 592"/>
                    <a:gd name="T21" fmla="*/ 0 h 90"/>
                    <a:gd name="T22" fmla="*/ 2147483647 w 592"/>
                    <a:gd name="T23" fmla="*/ 13515554 h 90"/>
                    <a:gd name="T24" fmla="*/ 2147483647 w 592"/>
                    <a:gd name="T25" fmla="*/ 193016781 h 90"/>
                    <a:gd name="T26" fmla="*/ 2147483647 w 592"/>
                    <a:gd name="T27" fmla="*/ 231474836 h 90"/>
                    <a:gd name="T28" fmla="*/ 2147483647 w 592"/>
                    <a:gd name="T29" fmla="*/ 387702198 h 90"/>
                    <a:gd name="T30" fmla="*/ 2147483647 w 592"/>
                    <a:gd name="T31" fmla="*/ 42694305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92258" name="Freeform 117" descr="Cork"/>
                <p:cNvSpPr>
                  <a:spLocks/>
                </p:cNvSpPr>
                <p:nvPr/>
              </p:nvSpPr>
              <p:spPr bwMode="auto">
                <a:xfrm>
                  <a:off x="578" y="2506"/>
                  <a:ext cx="2074" cy="1231"/>
                </a:xfrm>
                <a:custGeom>
                  <a:avLst/>
                  <a:gdLst>
                    <a:gd name="T0" fmla="*/ 2147483647 w 599"/>
                    <a:gd name="T1" fmla="*/ 0 h 432"/>
                    <a:gd name="T2" fmla="*/ 2147483647 w 599"/>
                    <a:gd name="T3" fmla="*/ 39219871 h 432"/>
                    <a:gd name="T4" fmla="*/ 2147483647 w 599"/>
                    <a:gd name="T5" fmla="*/ 65365849 h 432"/>
                    <a:gd name="T6" fmla="*/ 2147483647 w 599"/>
                    <a:gd name="T7" fmla="*/ 158518953 h 432"/>
                    <a:gd name="T8" fmla="*/ 2147483647 w 599"/>
                    <a:gd name="T9" fmla="*/ 610224581 h 432"/>
                    <a:gd name="T10" fmla="*/ 2147483647 w 599"/>
                    <a:gd name="T11" fmla="*/ 1380265387 h 432"/>
                    <a:gd name="T12" fmla="*/ 2147483647 w 599"/>
                    <a:gd name="T13" fmla="*/ 1764092888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0947910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095510427 w 599"/>
                    <a:gd name="T43" fmla="*/ 2147483647 h 432"/>
                    <a:gd name="T44" fmla="*/ 852385591 w 599"/>
                    <a:gd name="T45" fmla="*/ 2147483647 h 432"/>
                    <a:gd name="T46" fmla="*/ 1356547980 w 599"/>
                    <a:gd name="T47" fmla="*/ 2147483647 h 432"/>
                    <a:gd name="T48" fmla="*/ 2095510427 w 599"/>
                    <a:gd name="T49" fmla="*/ 2147483647 h 432"/>
                    <a:gd name="T50" fmla="*/ 2147483647 w 599"/>
                    <a:gd name="T51" fmla="*/ 1738857544 h 432"/>
                    <a:gd name="T52" fmla="*/ 2147483647 w 599"/>
                    <a:gd name="T53" fmla="*/ 1247019673 h 432"/>
                    <a:gd name="T54" fmla="*/ 2147483647 w 599"/>
                    <a:gd name="T55" fmla="*/ 835419979 h 432"/>
                    <a:gd name="T56" fmla="*/ 2147483647 w 599"/>
                    <a:gd name="T57" fmla="*/ 544845407 h 432"/>
                    <a:gd name="T58" fmla="*/ 2147483647 w 599"/>
                    <a:gd name="T59" fmla="*/ 197734131 h 432"/>
                    <a:gd name="T60" fmla="*/ 2147483647 w 599"/>
                    <a:gd name="T61" fmla="*/ 93153078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pic>
            <p:nvPicPr>
              <p:cNvPr id="92256" name="Picture 118"/>
              <p:cNvPicPr>
                <a:picLocks noChangeArrowheads="1"/>
              </p:cNvPicPr>
              <p:nvPr/>
            </p:nvPicPr>
            <p:blipFill>
              <a:blip r:embed="rId4" cstate="screen">
                <a:lum bright="8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alpha val="0"/>
                      </a:srgbClr>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92250" name="Freeform 119"/>
            <p:cNvSpPr>
              <a:spLocks/>
            </p:cNvSpPr>
            <p:nvPr/>
          </p:nvSpPr>
          <p:spPr bwMode="auto">
            <a:xfrm>
              <a:off x="1616" y="2649"/>
              <a:ext cx="88" cy="277"/>
            </a:xfrm>
            <a:custGeom>
              <a:avLst/>
              <a:gdLst>
                <a:gd name="T0" fmla="*/ 122 w 85"/>
                <a:gd name="T1" fmla="*/ 19 h 318"/>
                <a:gd name="T2" fmla="*/ 106 w 85"/>
                <a:gd name="T3" fmla="*/ 9 h 318"/>
                <a:gd name="T4" fmla="*/ 80 w 85"/>
                <a:gd name="T5" fmla="*/ 5 h 318"/>
                <a:gd name="T6" fmla="*/ 92 w 85"/>
                <a:gd name="T7" fmla="*/ 9 h 318"/>
                <a:gd name="T8" fmla="*/ 106 w 85"/>
                <a:gd name="T9" fmla="*/ 3 h 318"/>
                <a:gd name="T10" fmla="*/ 63 w 85"/>
                <a:gd name="T11" fmla="*/ 3 h 318"/>
                <a:gd name="T12" fmla="*/ 63 w 85"/>
                <a:gd name="T13" fmla="*/ 5 h 318"/>
                <a:gd name="T14" fmla="*/ 80 w 85"/>
                <a:gd name="T15" fmla="*/ 24 h 318"/>
                <a:gd name="T16" fmla="*/ 47 w 85"/>
                <a:gd name="T17" fmla="*/ 20 h 318"/>
                <a:gd name="T18" fmla="*/ 63 w 85"/>
                <a:gd name="T19" fmla="*/ 16 h 318"/>
                <a:gd name="T20" fmla="*/ 80 w 85"/>
                <a:gd name="T21" fmla="*/ 20 h 318"/>
                <a:gd name="T22" fmla="*/ 63 w 85"/>
                <a:gd name="T23" fmla="*/ 13 h 318"/>
                <a:gd name="T24" fmla="*/ 80 w 85"/>
                <a:gd name="T25" fmla="*/ 19 h 318"/>
                <a:gd name="T26" fmla="*/ 63 w 85"/>
                <a:gd name="T27" fmla="*/ 15 h 318"/>
                <a:gd name="T28" fmla="*/ 80 w 85"/>
                <a:gd name="T29" fmla="*/ 18 h 318"/>
                <a:gd name="T30" fmla="*/ 92 w 85"/>
                <a:gd name="T31" fmla="*/ 21 h 318"/>
                <a:gd name="T32" fmla="*/ 122 w 85"/>
                <a:gd name="T33" fmla="*/ 25 h 318"/>
                <a:gd name="T34" fmla="*/ 134 w 85"/>
                <a:gd name="T35" fmla="*/ 29 h 318"/>
                <a:gd name="T36" fmla="*/ 122 w 85"/>
                <a:gd name="T37" fmla="*/ 35 h 318"/>
                <a:gd name="T38" fmla="*/ 106 w 85"/>
                <a:gd name="T39" fmla="*/ 33 h 318"/>
                <a:gd name="T40" fmla="*/ 92 w 85"/>
                <a:gd name="T41" fmla="*/ 39 h 318"/>
                <a:gd name="T42" fmla="*/ 63 w 85"/>
                <a:gd name="T43" fmla="*/ 37 h 318"/>
                <a:gd name="T44" fmla="*/ 47 w 85"/>
                <a:gd name="T45" fmla="*/ 25 h 318"/>
                <a:gd name="T46" fmla="*/ 37 w 85"/>
                <a:gd name="T47" fmla="*/ 31 h 318"/>
                <a:gd name="T48" fmla="*/ 5 w 85"/>
                <a:gd name="T49" fmla="*/ 26 h 318"/>
                <a:gd name="T50" fmla="*/ 63 w 85"/>
                <a:gd name="T51" fmla="*/ 18 h 318"/>
                <a:gd name="T52" fmla="*/ 106 w 85"/>
                <a:gd name="T53" fmla="*/ 21 h 318"/>
                <a:gd name="T54" fmla="*/ 122 w 85"/>
                <a:gd name="T55" fmla="*/ 28 h 318"/>
                <a:gd name="T56" fmla="*/ 106 w 85"/>
                <a:gd name="T57" fmla="*/ 24 h 318"/>
                <a:gd name="T58" fmla="*/ 106 w 85"/>
                <a:gd name="T59" fmla="*/ 3 h 318"/>
                <a:gd name="T60" fmla="*/ 80 w 85"/>
                <a:gd name="T61" fmla="*/ 4 h 318"/>
                <a:gd name="T62" fmla="*/ 37 w 85"/>
                <a:gd name="T63" fmla="*/ 5 h 318"/>
                <a:gd name="T64" fmla="*/ 63 w 85"/>
                <a:gd name="T65" fmla="*/ 12 h 318"/>
                <a:gd name="T66" fmla="*/ 92 w 85"/>
                <a:gd name="T67" fmla="*/ 17 h 318"/>
                <a:gd name="T68" fmla="*/ 122 w 85"/>
                <a:gd name="T69" fmla="*/ 19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92251" name="Freeform 120"/>
            <p:cNvSpPr>
              <a:spLocks/>
            </p:cNvSpPr>
            <p:nvPr/>
          </p:nvSpPr>
          <p:spPr bwMode="auto">
            <a:xfrm>
              <a:off x="1635" y="2647"/>
              <a:ext cx="109" cy="309"/>
            </a:xfrm>
            <a:custGeom>
              <a:avLst/>
              <a:gdLst>
                <a:gd name="T0" fmla="*/ 1 w 105"/>
                <a:gd name="T1" fmla="*/ 0 h 354"/>
                <a:gd name="T2" fmla="*/ 163 w 105"/>
                <a:gd name="T3" fmla="*/ 3 h 354"/>
                <a:gd name="T4" fmla="*/ 127 w 105"/>
                <a:gd name="T5" fmla="*/ 3 h 354"/>
                <a:gd name="T6" fmla="*/ 146 w 105"/>
                <a:gd name="T7" fmla="*/ 8 h 354"/>
                <a:gd name="T8" fmla="*/ 146 w 105"/>
                <a:gd name="T9" fmla="*/ 19 h 354"/>
                <a:gd name="T10" fmla="*/ 170 w 105"/>
                <a:gd name="T11" fmla="*/ 22 h 354"/>
                <a:gd name="T12" fmla="*/ 170 w 105"/>
                <a:gd name="T13" fmla="*/ 31 h 354"/>
                <a:gd name="T14" fmla="*/ 146 w 105"/>
                <a:gd name="T15" fmla="*/ 44 h 354"/>
                <a:gd name="T16" fmla="*/ 120 w 105"/>
                <a:gd name="T17" fmla="*/ 46 h 354"/>
                <a:gd name="T18" fmla="*/ 29 w 105"/>
                <a:gd name="T19" fmla="*/ 41 h 354"/>
                <a:gd name="T20" fmla="*/ 12 w 105"/>
                <a:gd name="T21" fmla="*/ 37 h 354"/>
                <a:gd name="T22" fmla="*/ 29 w 105"/>
                <a:gd name="T23" fmla="*/ 32 h 354"/>
                <a:gd name="T24" fmla="*/ 9 w 105"/>
                <a:gd name="T25" fmla="*/ 13 h 354"/>
                <a:gd name="T26" fmla="*/ 35 w 105"/>
                <a:gd name="T27" fmla="*/ 6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92252" name="Freeform 121"/>
            <p:cNvSpPr>
              <a:spLocks/>
            </p:cNvSpPr>
            <p:nvPr/>
          </p:nvSpPr>
          <p:spPr bwMode="auto">
            <a:xfrm>
              <a:off x="3008" y="2583"/>
              <a:ext cx="155" cy="328"/>
            </a:xfrm>
            <a:custGeom>
              <a:avLst/>
              <a:gdLst>
                <a:gd name="T0" fmla="*/ 254 w 149"/>
                <a:gd name="T1" fmla="*/ 3 h 376"/>
                <a:gd name="T2" fmla="*/ 241 w 149"/>
                <a:gd name="T3" fmla="*/ 13 h 376"/>
                <a:gd name="T4" fmla="*/ 225 w 149"/>
                <a:gd name="T5" fmla="*/ 17 h 376"/>
                <a:gd name="T6" fmla="*/ 221 w 149"/>
                <a:gd name="T7" fmla="*/ 18 h 376"/>
                <a:gd name="T8" fmla="*/ 188 w 149"/>
                <a:gd name="T9" fmla="*/ 31 h 376"/>
                <a:gd name="T10" fmla="*/ 149 w 149"/>
                <a:gd name="T11" fmla="*/ 40 h 376"/>
                <a:gd name="T12" fmla="*/ 120 w 149"/>
                <a:gd name="T13" fmla="*/ 46 h 376"/>
                <a:gd name="T14" fmla="*/ 100 w 149"/>
                <a:gd name="T15" fmla="*/ 46 h 376"/>
                <a:gd name="T16" fmla="*/ 33 w 149"/>
                <a:gd name="T17" fmla="*/ 48 h 376"/>
                <a:gd name="T18" fmla="*/ 2 w 149"/>
                <a:gd name="T19" fmla="*/ 44 h 376"/>
                <a:gd name="T20" fmla="*/ 5 w 149"/>
                <a:gd name="T21" fmla="*/ 40 h 376"/>
                <a:gd name="T22" fmla="*/ 8 w 149"/>
                <a:gd name="T23" fmla="*/ 29 h 376"/>
                <a:gd name="T24" fmla="*/ 36 w 149"/>
                <a:gd name="T25" fmla="*/ 25 h 376"/>
                <a:gd name="T26" fmla="*/ 60 w 149"/>
                <a:gd name="T27" fmla="*/ 14 h 376"/>
                <a:gd name="T28" fmla="*/ 76 w 149"/>
                <a:gd name="T29" fmla="*/ 10 h 376"/>
                <a:gd name="T30" fmla="*/ 144 w 149"/>
                <a:gd name="T31" fmla="*/ 3 h 376"/>
                <a:gd name="T32" fmla="*/ 221 w 149"/>
                <a:gd name="T33" fmla="*/ 3 h 376"/>
                <a:gd name="T34" fmla="*/ 25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92253" name="Freeform 122"/>
            <p:cNvSpPr>
              <a:spLocks/>
            </p:cNvSpPr>
            <p:nvPr/>
          </p:nvSpPr>
          <p:spPr bwMode="auto">
            <a:xfrm>
              <a:off x="1714" y="1020"/>
              <a:ext cx="99" cy="440"/>
            </a:xfrm>
            <a:custGeom>
              <a:avLst/>
              <a:gdLst>
                <a:gd name="T0" fmla="*/ 41 w 96"/>
                <a:gd name="T1" fmla="*/ 63 h 504"/>
                <a:gd name="T2" fmla="*/ 96 w 96"/>
                <a:gd name="T3" fmla="*/ 65 h 504"/>
                <a:gd name="T4" fmla="*/ 113 w 96"/>
                <a:gd name="T5" fmla="*/ 59 h 504"/>
                <a:gd name="T6" fmla="*/ 113 w 96"/>
                <a:gd name="T7" fmla="*/ 42 h 504"/>
                <a:gd name="T8" fmla="*/ 140 w 96"/>
                <a:gd name="T9" fmla="*/ 28 h 504"/>
                <a:gd name="T10" fmla="*/ 151 w 96"/>
                <a:gd name="T11" fmla="*/ 23 h 504"/>
                <a:gd name="T12" fmla="*/ 140 w 96"/>
                <a:gd name="T13" fmla="*/ 7 h 504"/>
                <a:gd name="T14" fmla="*/ 122 w 96"/>
                <a:gd name="T15" fmla="*/ 3 h 504"/>
                <a:gd name="T16" fmla="*/ 44 w 96"/>
                <a:gd name="T17" fmla="*/ 3 h 504"/>
                <a:gd name="T18" fmla="*/ 41 w 96"/>
                <a:gd name="T19" fmla="*/ 16 h 504"/>
                <a:gd name="T20" fmla="*/ 47 w 96"/>
                <a:gd name="T21" fmla="*/ 47 h 504"/>
                <a:gd name="T22" fmla="*/ 62 w 96"/>
                <a:gd name="T23" fmla="*/ 53 h 504"/>
                <a:gd name="T24" fmla="*/ 39 w 96"/>
                <a:gd name="T25" fmla="*/ 62 h 504"/>
                <a:gd name="T26" fmla="*/ 41 w 96"/>
                <a:gd name="T27" fmla="*/ 6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92254" name="Freeform 123"/>
            <p:cNvSpPr>
              <a:spLocks/>
            </p:cNvSpPr>
            <p:nvPr/>
          </p:nvSpPr>
          <p:spPr bwMode="auto">
            <a:xfrm>
              <a:off x="3431" y="1007"/>
              <a:ext cx="156" cy="358"/>
            </a:xfrm>
            <a:custGeom>
              <a:avLst/>
              <a:gdLst>
                <a:gd name="T0" fmla="*/ 5 w 150"/>
                <a:gd name="T1" fmla="*/ 50 h 410"/>
                <a:gd name="T2" fmla="*/ 73 w 150"/>
                <a:gd name="T3" fmla="*/ 54 h 410"/>
                <a:gd name="T4" fmla="*/ 144 w 150"/>
                <a:gd name="T5" fmla="*/ 52 h 410"/>
                <a:gd name="T6" fmla="*/ 168 w 150"/>
                <a:gd name="T7" fmla="*/ 47 h 410"/>
                <a:gd name="T8" fmla="*/ 207 w 150"/>
                <a:gd name="T9" fmla="*/ 36 h 410"/>
                <a:gd name="T10" fmla="*/ 231 w 150"/>
                <a:gd name="T11" fmla="*/ 29 h 410"/>
                <a:gd name="T12" fmla="*/ 244 w 150"/>
                <a:gd name="T13" fmla="*/ 25 h 410"/>
                <a:gd name="T14" fmla="*/ 250 w 150"/>
                <a:gd name="T15" fmla="*/ 15 h 410"/>
                <a:gd name="T16" fmla="*/ 260 w 150"/>
                <a:gd name="T17" fmla="*/ 13 h 410"/>
                <a:gd name="T18" fmla="*/ 263 w 150"/>
                <a:gd name="T19" fmla="*/ 6 h 410"/>
                <a:gd name="T20" fmla="*/ 234 w 150"/>
                <a:gd name="T21" fmla="*/ 0 h 410"/>
                <a:gd name="T22" fmla="*/ 168 w 150"/>
                <a:gd name="T23" fmla="*/ 3 h 410"/>
                <a:gd name="T24" fmla="*/ 138 w 150"/>
                <a:gd name="T25" fmla="*/ 7 h 410"/>
                <a:gd name="T26" fmla="*/ 119 w 150"/>
                <a:gd name="T27" fmla="*/ 18 h 410"/>
                <a:gd name="T28" fmla="*/ 104 w 150"/>
                <a:gd name="T29" fmla="*/ 21 h 410"/>
                <a:gd name="T30" fmla="*/ 76 w 150"/>
                <a:gd name="T31" fmla="*/ 29 h 410"/>
                <a:gd name="T32" fmla="*/ 73 w 150"/>
                <a:gd name="T33" fmla="*/ 30 h 410"/>
                <a:gd name="T34" fmla="*/ 60 w 150"/>
                <a:gd name="T35" fmla="*/ 30 h 410"/>
                <a:gd name="T36" fmla="*/ 56 w 150"/>
                <a:gd name="T37" fmla="*/ 33 h 410"/>
                <a:gd name="T38" fmla="*/ 50 w 150"/>
                <a:gd name="T39" fmla="*/ 34 h 410"/>
                <a:gd name="T40" fmla="*/ 31 w 150"/>
                <a:gd name="T41" fmla="*/ 45 h 410"/>
                <a:gd name="T42" fmla="*/ 10 w 150"/>
                <a:gd name="T43" fmla="*/ 50 h 410"/>
                <a:gd name="T44" fmla="*/ 2 w 150"/>
                <a:gd name="T45" fmla="*/ 51 h 410"/>
                <a:gd name="T46" fmla="*/ 5 w 150"/>
                <a:gd name="T47" fmla="*/ 50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sp>
        <p:nvSpPr>
          <p:cNvPr id="541698" name="Rectangle 2"/>
          <p:cNvSpPr>
            <a:spLocks noChangeArrowheads="1"/>
          </p:cNvSpPr>
          <p:nvPr/>
        </p:nvSpPr>
        <p:spPr bwMode="auto">
          <a:xfrm>
            <a:off x="3138488" y="1368425"/>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92164"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92165"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92166" name="Rectangle 5"/>
          <p:cNvSpPr>
            <a:spLocks noChangeArrowheads="1"/>
          </p:cNvSpPr>
          <p:nvPr/>
        </p:nvSpPr>
        <p:spPr bwMode="auto">
          <a:xfrm>
            <a:off x="2970213" y="930275"/>
            <a:ext cx="1908175"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800" b="1">
                <a:solidFill>
                  <a:schemeClr val="accent2"/>
                </a:solidFill>
                <a:latin typeface="Times" charset="0"/>
              </a:rPr>
              <a:t> </a:t>
            </a:r>
            <a:r>
              <a:rPr lang="en-US" sz="2000" b="1">
                <a:solidFill>
                  <a:schemeClr val="accent2"/>
                </a:solidFill>
                <a:latin typeface="Times" charset="0"/>
              </a:rPr>
              <a:t>MOVUCHILU</a:t>
            </a:r>
          </a:p>
        </p:txBody>
      </p:sp>
      <p:sp>
        <p:nvSpPr>
          <p:cNvPr id="92167"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41703" name="Rectangle 7"/>
          <p:cNvSpPr>
            <a:spLocks noChangeArrowheads="1"/>
          </p:cNvSpPr>
          <p:nvPr/>
        </p:nvSpPr>
        <p:spPr bwMode="auto">
          <a:xfrm>
            <a:off x="4786313" y="928688"/>
            <a:ext cx="1600200" cy="393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000" b="1">
                <a:solidFill>
                  <a:srgbClr val="FAFD00"/>
                </a:solidFill>
                <a:latin typeface="Times" charset="0"/>
                <a:ea typeface="+mn-ea"/>
                <a:cs typeface="+mn-cs"/>
              </a:rPr>
              <a:t>ca. 1000 B.C.</a:t>
            </a:r>
          </a:p>
        </p:txBody>
      </p:sp>
      <p:sp>
        <p:nvSpPr>
          <p:cNvPr id="92169"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92170" name="Rectangle 10"/>
          <p:cNvSpPr>
            <a:spLocks noChangeArrowheads="1"/>
          </p:cNvSpPr>
          <p:nvPr/>
        </p:nvSpPr>
        <p:spPr bwMode="auto">
          <a:xfrm>
            <a:off x="3846513" y="1387475"/>
            <a:ext cx="1428750"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800" b="1">
                <a:solidFill>
                  <a:schemeClr val="bg2"/>
                </a:solidFill>
                <a:latin typeface="Times" charset="0"/>
              </a:rPr>
              <a:t>S - D - S</a:t>
            </a:r>
          </a:p>
        </p:txBody>
      </p:sp>
      <p:sp>
        <p:nvSpPr>
          <p:cNvPr id="92171" name="Rectangle 11"/>
          <p:cNvSpPr>
            <a:spLocks noChangeArrowheads="1"/>
          </p:cNvSpPr>
          <p:nvPr/>
        </p:nvSpPr>
        <p:spPr bwMode="auto">
          <a:xfrm>
            <a:off x="3643313" y="3216275"/>
            <a:ext cx="1870075"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800" b="1">
                <a:solidFill>
                  <a:schemeClr val="bg2"/>
                </a:solidFill>
                <a:latin typeface="Times" charset="0"/>
              </a:rPr>
              <a:t>10             2</a:t>
            </a:r>
          </a:p>
        </p:txBody>
      </p:sp>
      <p:sp>
        <p:nvSpPr>
          <p:cNvPr id="541709" name="Rectangle 13"/>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grpSp>
        <p:nvGrpSpPr>
          <p:cNvPr id="92173" name="Group 14"/>
          <p:cNvGrpSpPr>
            <a:grpSpLocks/>
          </p:cNvGrpSpPr>
          <p:nvPr/>
        </p:nvGrpSpPr>
        <p:grpSpPr bwMode="auto">
          <a:xfrm>
            <a:off x="901700" y="2603500"/>
            <a:ext cx="2201863" cy="1765300"/>
            <a:chOff x="568" y="1640"/>
            <a:chExt cx="1387" cy="1112"/>
          </a:xfrm>
        </p:grpSpPr>
        <p:grpSp>
          <p:nvGrpSpPr>
            <p:cNvPr id="92244" name="Group 15"/>
            <p:cNvGrpSpPr>
              <a:grpSpLocks/>
            </p:cNvGrpSpPr>
            <p:nvPr/>
          </p:nvGrpSpPr>
          <p:grpSpPr bwMode="auto">
            <a:xfrm>
              <a:off x="568" y="1640"/>
              <a:ext cx="1249" cy="1112"/>
              <a:chOff x="568" y="1640"/>
              <a:chExt cx="1249" cy="1112"/>
            </a:xfrm>
          </p:grpSpPr>
          <p:sp>
            <p:nvSpPr>
              <p:cNvPr id="541712" name="Oval 16"/>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92247" name="Freeform 17"/>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92248" name="Freeform 18"/>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grpSp>
        <p:sp>
          <p:nvSpPr>
            <p:cNvPr id="541715" name="Rectangle 19"/>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charset="0"/>
                  <a:ea typeface="+mn-ea"/>
                  <a:cs typeface="+mn-cs"/>
                </a:rPr>
                <a:t>A </a:t>
              </a:r>
              <a:r>
                <a:rPr lang="en-US" sz="6000">
                  <a:solidFill>
                    <a:srgbClr val="51DC00"/>
                  </a:solidFill>
                  <a:latin typeface="Times" charset="0"/>
                  <a:ea typeface="+mn-ea"/>
                  <a:cs typeface="+mn-cs"/>
                </a:rPr>
                <a:t>M</a:t>
              </a:r>
              <a:r>
                <a:rPr lang="en-US" sz="3600">
                  <a:solidFill>
                    <a:schemeClr val="tx2"/>
                  </a:solidFill>
                  <a:latin typeface="Times" charset="0"/>
                  <a:ea typeface="+mn-ea"/>
                  <a:cs typeface="+mn-cs"/>
                </a:rPr>
                <a:t> C</a:t>
              </a:r>
            </a:p>
          </p:txBody>
        </p:sp>
      </p:grpSp>
      <p:sp>
        <p:nvSpPr>
          <p:cNvPr id="92174" name="Rectangle 20"/>
          <p:cNvSpPr>
            <a:spLocks noChangeArrowheads="1"/>
          </p:cNvSpPr>
          <p:nvPr/>
        </p:nvSpPr>
        <p:spPr bwMode="auto">
          <a:xfrm>
            <a:off x="3033713" y="2246313"/>
            <a:ext cx="3898900" cy="515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2800" b="1">
                <a:solidFill>
                  <a:schemeClr val="bg2"/>
                </a:solidFill>
                <a:latin typeface="Times" charset="0"/>
              </a:rPr>
              <a:t> </a:t>
            </a:r>
            <a:r>
              <a:rPr lang="en-US" sz="2800" b="1">
                <a:solidFill>
                  <a:schemeClr val="accent2"/>
                </a:solidFill>
                <a:latin typeface="Times" charset="0"/>
              </a:rPr>
              <a:t>ARUPEI  </a:t>
            </a:r>
            <a:r>
              <a:rPr lang="en-US" sz="1800" b="1">
                <a:solidFill>
                  <a:schemeClr val="accent2"/>
                </a:solidFill>
                <a:latin typeface="Times" charset="0"/>
              </a:rPr>
              <a:t>AKHRUPEI</a:t>
            </a:r>
          </a:p>
        </p:txBody>
      </p:sp>
      <p:sp>
        <p:nvSpPr>
          <p:cNvPr id="92175" name="Rectangle 21"/>
          <p:cNvSpPr>
            <a:spLocks noChangeArrowheads="1"/>
          </p:cNvSpPr>
          <p:nvPr/>
        </p:nvSpPr>
        <p:spPr bwMode="auto">
          <a:xfrm>
            <a:off x="3143250" y="2746375"/>
            <a:ext cx="2908300"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800" b="1">
                <a:solidFill>
                  <a:schemeClr val="bg2"/>
                </a:solidFill>
                <a:latin typeface="Times" charset="0"/>
              </a:rPr>
              <a:t>ISRAEL  JUDAH</a:t>
            </a:r>
          </a:p>
        </p:txBody>
      </p:sp>
      <p:sp>
        <p:nvSpPr>
          <p:cNvPr id="92176" name="Rectangle 22"/>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92177" name="Line 23"/>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2178" name="Line 24"/>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2179" name="Line 25"/>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2180" name="Line 26"/>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2181" name="Line 27"/>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2182" name="Line 28"/>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2183" name="Line 29"/>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2184" name="Line 30"/>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2185" name="Line 31"/>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2186" name="Rectangle 32"/>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92187" name="Rectangle 33"/>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92188" name="Rectangle 34"/>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92189" name="Rectangle 35"/>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41734" name="Rectangle 38"/>
          <p:cNvSpPr>
            <a:spLocks noChangeArrowheads="1"/>
          </p:cNvSpPr>
          <p:nvPr/>
        </p:nvSpPr>
        <p:spPr bwMode="auto">
          <a:xfrm>
            <a:off x="6451600" y="4502150"/>
            <a:ext cx="1495425" cy="942975"/>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lgn="ctr">
              <a:defRPr/>
            </a:pPr>
            <a:r>
              <a:rPr lang="en-US" sz="2800" b="1" i="1">
                <a:solidFill>
                  <a:schemeClr val="tx1"/>
                </a:solidFill>
                <a:latin typeface="Helvetica" charset="0"/>
                <a:ea typeface="+mn-ea"/>
                <a:cs typeface="+mn-cs"/>
              </a:rPr>
              <a:t>Jer 31: 31-33</a:t>
            </a:r>
          </a:p>
        </p:txBody>
      </p:sp>
      <p:sp>
        <p:nvSpPr>
          <p:cNvPr id="541738" name="Rectangle 42"/>
          <p:cNvSpPr>
            <a:spLocks noChangeArrowheads="1"/>
          </p:cNvSpPr>
          <p:nvPr/>
        </p:nvSpPr>
        <p:spPr bwMode="auto">
          <a:xfrm>
            <a:off x="3046413" y="1781175"/>
            <a:ext cx="3254375" cy="515938"/>
          </a:xfrm>
          <a:prstGeom prst="rect">
            <a:avLst/>
          </a:prstGeom>
          <a:noFill/>
          <a:ln w="12700">
            <a:noFill/>
            <a:miter lim="800000"/>
            <a:headEnd/>
            <a:tailEnd/>
          </a:ln>
          <a:effectLst/>
        </p:spPr>
        <p:txBody>
          <a:bodyPr wrap="none" lIns="90487" tIns="44450" rIns="90487" bIns="44450">
            <a:spAutoFit/>
          </a:bodyPr>
          <a:lstStyle/>
          <a:p>
            <a:pPr>
              <a:defRPr/>
            </a:pPr>
            <a:r>
              <a:rPr lang="en-US" sz="2800" b="1">
                <a:solidFill>
                  <a:schemeClr val="accent1"/>
                </a:solidFill>
                <a:effectLst>
                  <a:outerShdw blurRad="38100" dist="38100" dir="2700000" algn="tl">
                    <a:srgbClr val="000000"/>
                  </a:outerShdw>
                </a:effectLst>
                <a:latin typeface="Times" charset="0"/>
              </a:rPr>
              <a:t>&lt;&lt; AKOKOCHO&gt;&gt;</a:t>
            </a:r>
          </a:p>
        </p:txBody>
      </p:sp>
      <p:sp>
        <p:nvSpPr>
          <p:cNvPr id="92192" name="Line 43"/>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41740" name="Rectangle 44"/>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charset="0"/>
                <a:ea typeface="+mn-ea"/>
                <a:cs typeface="+mn-cs"/>
              </a:rPr>
              <a:t>7</a:t>
            </a:r>
          </a:p>
        </p:txBody>
      </p:sp>
      <p:sp>
        <p:nvSpPr>
          <p:cNvPr id="541741" name="Line 45"/>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92195" name="Line 46"/>
          <p:cNvSpPr>
            <a:spLocks noChangeShapeType="1"/>
          </p:cNvSpPr>
          <p:nvPr/>
        </p:nvSpPr>
        <p:spPr bwMode="auto">
          <a:xfrm>
            <a:off x="4622800" y="2298700"/>
            <a:ext cx="0" cy="3327400"/>
          </a:xfrm>
          <a:prstGeom prst="line">
            <a:avLst/>
          </a:prstGeom>
          <a:noFill/>
          <a:ln w="50800">
            <a:solidFill>
              <a:srgbClr val="FC0128"/>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41743" name="Rectangle 47"/>
          <p:cNvSpPr>
            <a:spLocks noChangeArrowheads="1"/>
          </p:cNvSpPr>
          <p:nvPr/>
        </p:nvSpPr>
        <p:spPr bwMode="auto">
          <a:xfrm>
            <a:off x="3198813" y="3635375"/>
            <a:ext cx="2947987" cy="515938"/>
          </a:xfrm>
          <a:prstGeom prst="rect">
            <a:avLst/>
          </a:prstGeom>
          <a:noFill/>
          <a:ln w="12700">
            <a:noFill/>
            <a:miter lim="800000"/>
            <a:headEnd/>
            <a:tailEnd/>
          </a:ln>
          <a:effectLst/>
        </p:spPr>
        <p:txBody>
          <a:bodyPr wrap="none" lIns="90487" tIns="44450" rIns="90487" bIns="44450">
            <a:spAutoFit/>
          </a:bodyPr>
          <a:lstStyle/>
          <a:p>
            <a:pPr>
              <a:defRPr/>
            </a:pPr>
            <a:r>
              <a:rPr lang="en-US" sz="2400" b="1" i="1">
                <a:solidFill>
                  <a:schemeClr val="accent1"/>
                </a:solidFill>
                <a:effectLst>
                  <a:outerShdw blurRad="38100" dist="38100" dir="2700000" algn="tl">
                    <a:srgbClr val="000000"/>
                  </a:outerShdw>
                </a:effectLst>
                <a:latin typeface="Times" charset="0"/>
              </a:rPr>
              <a:t>ORAMEI</a:t>
            </a:r>
            <a:r>
              <a:rPr lang="en-US" sz="2800" b="1" i="1">
                <a:solidFill>
                  <a:schemeClr val="accent1"/>
                </a:solidFill>
                <a:effectLst>
                  <a:outerShdw blurRad="38100" dist="38100" dir="2700000" algn="tl">
                    <a:srgbClr val="000000"/>
                  </a:outerShdw>
                </a:effectLst>
                <a:latin typeface="Times" charset="0"/>
              </a:rPr>
              <a:t> </a:t>
            </a:r>
            <a:r>
              <a:rPr lang="en-US" sz="2400" b="1" i="1">
                <a:solidFill>
                  <a:schemeClr val="accent1"/>
                </a:solidFill>
                <a:effectLst>
                  <a:outerShdw blurRad="38100" dist="38100" dir="2700000" algn="tl">
                    <a:srgbClr val="000000"/>
                  </a:outerShdw>
                </a:effectLst>
                <a:latin typeface="Times" charset="0"/>
              </a:rPr>
              <a:t>CHILIMEI</a:t>
            </a:r>
          </a:p>
        </p:txBody>
      </p:sp>
      <p:sp>
        <p:nvSpPr>
          <p:cNvPr id="92197" name="Text Box 180"/>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41904" name="Rectangle 208"/>
          <p:cNvSpPr>
            <a:spLocks noChangeArrowheads="1"/>
          </p:cNvSpPr>
          <p:nvPr/>
        </p:nvSpPr>
        <p:spPr bwMode="auto">
          <a:xfrm>
            <a:off x="8093075" y="6529388"/>
            <a:ext cx="339725" cy="268287"/>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43</a:t>
            </a:r>
          </a:p>
        </p:txBody>
      </p:sp>
      <p:sp>
        <p:nvSpPr>
          <p:cNvPr id="92199" name="Text Box 209"/>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b="1">
                <a:solidFill>
                  <a:schemeClr val="tx1"/>
                </a:solidFill>
                <a:latin typeface="Arial" charset="0"/>
              </a:rPr>
              <a:t>Handbook pg. 32-37</a:t>
            </a:r>
          </a:p>
        </p:txBody>
      </p:sp>
      <p:sp>
        <p:nvSpPr>
          <p:cNvPr id="541930" name="Rectangle 234"/>
          <p:cNvSpPr>
            <a:spLocks noChangeArrowheads="1"/>
          </p:cNvSpPr>
          <p:nvPr/>
        </p:nvSpPr>
        <p:spPr bwMode="auto">
          <a:xfrm>
            <a:off x="6188075" y="2247900"/>
            <a:ext cx="2457450" cy="942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2800" b="1" i="1">
                <a:solidFill>
                  <a:schemeClr val="tx1"/>
                </a:solidFill>
                <a:latin typeface="Helvetica" charset="0"/>
                <a:ea typeface="+mn-ea"/>
                <a:cs typeface="+mn-cs"/>
              </a:rPr>
              <a:t>2 Sam 7: 4-16</a:t>
            </a:r>
          </a:p>
          <a:p>
            <a:pPr>
              <a:defRPr/>
            </a:pPr>
            <a:r>
              <a:rPr lang="en-US" sz="2800" b="1" i="1">
                <a:solidFill>
                  <a:schemeClr val="tx1"/>
                </a:solidFill>
                <a:latin typeface="Helvetica" charset="0"/>
                <a:ea typeface="+mn-ea"/>
                <a:cs typeface="+mn-cs"/>
              </a:rPr>
              <a:t>1 Pfu 17:3-15</a:t>
            </a:r>
          </a:p>
        </p:txBody>
      </p:sp>
      <p:sp>
        <p:nvSpPr>
          <p:cNvPr id="541953" name="Text Box 257"/>
          <p:cNvSpPr txBox="1">
            <a:spLocks noChangeArrowheads="1"/>
          </p:cNvSpPr>
          <p:nvPr/>
        </p:nvSpPr>
        <p:spPr bwMode="auto">
          <a:xfrm>
            <a:off x="6383338" y="1376363"/>
            <a:ext cx="1263650" cy="701675"/>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sz="4000" i="1">
                <a:solidFill>
                  <a:schemeClr val="tx1"/>
                </a:solidFill>
                <a:latin typeface="Kosher-Normal" charset="0"/>
                <a:ea typeface="+mn-ea"/>
                <a:cs typeface="+mn-cs"/>
              </a:rPr>
              <a:t>DO</a:t>
            </a:r>
          </a:p>
        </p:txBody>
      </p:sp>
      <p:sp>
        <p:nvSpPr>
          <p:cNvPr id="541954" name="Text Box 258"/>
          <p:cNvSpPr txBox="1">
            <a:spLocks noChangeArrowheads="1"/>
          </p:cNvSpPr>
          <p:nvPr/>
        </p:nvSpPr>
        <p:spPr bwMode="auto">
          <a:xfrm>
            <a:off x="6362700" y="3448050"/>
            <a:ext cx="1108075" cy="701675"/>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sz="4000" i="1">
                <a:solidFill>
                  <a:schemeClr val="tx1"/>
                </a:solidFill>
                <a:latin typeface="Kosher-Normal" charset="0"/>
                <a:ea typeface="+mn-ea"/>
                <a:cs typeface="+mn-cs"/>
              </a:rPr>
              <a:t>KO</a:t>
            </a:r>
          </a:p>
        </p:txBody>
      </p:sp>
      <p:sp>
        <p:nvSpPr>
          <p:cNvPr id="541747" name="AutoShape 51"/>
          <p:cNvSpPr>
            <a:spLocks noChangeArrowheads="1"/>
          </p:cNvSpPr>
          <p:nvPr/>
        </p:nvSpPr>
        <p:spPr bwMode="auto">
          <a:xfrm>
            <a:off x="6119813" y="3438525"/>
            <a:ext cx="2628900" cy="2043113"/>
          </a:xfrm>
          <a:prstGeom prst="roundRect">
            <a:avLst>
              <a:gd name="adj" fmla="val 16667"/>
            </a:avLst>
          </a:prstGeom>
          <a:noFill/>
          <a:ln w="76200">
            <a:solidFill>
              <a:srgbClr val="D83104"/>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541746" name="AutoShape 50"/>
          <p:cNvSpPr>
            <a:spLocks noChangeArrowheads="1"/>
          </p:cNvSpPr>
          <p:nvPr/>
        </p:nvSpPr>
        <p:spPr bwMode="auto">
          <a:xfrm rot="-8250459">
            <a:off x="5013325" y="4327525"/>
            <a:ext cx="1593850" cy="76993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D83104"/>
          </a:solidFill>
          <a:ln w="12700">
            <a:solidFill>
              <a:schemeClr val="tx1"/>
            </a:solidFill>
            <a:miter lim="800000"/>
            <a:headEnd/>
            <a:tailEnd/>
          </a:ln>
          <a:effectLst>
            <a:outerShdw blurRad="63500" dist="81320" dir="2319588" algn="ctr" rotWithShape="0">
              <a:schemeClr val="bg2">
                <a:alpha val="74998"/>
              </a:schemeClr>
            </a:outerShdw>
          </a:effectLst>
        </p:spPr>
        <p:txBody>
          <a:bodyPr wrap="none" anchor="ctr"/>
          <a:lstStyle/>
          <a:p>
            <a:pPr>
              <a:defRPr/>
            </a:pPr>
            <a:endParaRPr lang="en-US">
              <a:ea typeface="+mn-ea"/>
              <a:cs typeface="+mn-cs"/>
            </a:endParaRPr>
          </a:p>
        </p:txBody>
      </p:sp>
      <p:grpSp>
        <p:nvGrpSpPr>
          <p:cNvPr id="92205" name="Group 259"/>
          <p:cNvGrpSpPr>
            <a:grpSpLocks/>
          </p:cNvGrpSpPr>
          <p:nvPr/>
        </p:nvGrpSpPr>
        <p:grpSpPr bwMode="auto">
          <a:xfrm>
            <a:off x="8002588" y="3436938"/>
            <a:ext cx="1330325" cy="1843087"/>
            <a:chOff x="5041" y="2165"/>
            <a:chExt cx="628" cy="1161"/>
          </a:xfrm>
        </p:grpSpPr>
        <p:grpSp>
          <p:nvGrpSpPr>
            <p:cNvPr id="92210" name="Group 260"/>
            <p:cNvGrpSpPr>
              <a:grpSpLocks/>
            </p:cNvGrpSpPr>
            <p:nvPr/>
          </p:nvGrpSpPr>
          <p:grpSpPr bwMode="auto">
            <a:xfrm>
              <a:off x="5041" y="2165"/>
              <a:ext cx="628" cy="1161"/>
              <a:chOff x="5041" y="2165"/>
              <a:chExt cx="628" cy="1161"/>
            </a:xfrm>
          </p:grpSpPr>
          <p:grpSp>
            <p:nvGrpSpPr>
              <p:cNvPr id="92213" name="Group 261"/>
              <p:cNvGrpSpPr>
                <a:grpSpLocks/>
              </p:cNvGrpSpPr>
              <p:nvPr/>
            </p:nvGrpSpPr>
            <p:grpSpPr bwMode="auto">
              <a:xfrm>
                <a:off x="5041" y="2165"/>
                <a:ext cx="628" cy="1161"/>
                <a:chOff x="5041" y="2165"/>
                <a:chExt cx="628" cy="1161"/>
              </a:xfrm>
            </p:grpSpPr>
            <p:grpSp>
              <p:nvGrpSpPr>
                <p:cNvPr id="92217" name="Group 262"/>
                <p:cNvGrpSpPr>
                  <a:grpSpLocks/>
                </p:cNvGrpSpPr>
                <p:nvPr/>
              </p:nvGrpSpPr>
              <p:grpSpPr bwMode="auto">
                <a:xfrm>
                  <a:off x="5042" y="2165"/>
                  <a:ext cx="627" cy="1161"/>
                  <a:chOff x="5042" y="2165"/>
                  <a:chExt cx="627" cy="1161"/>
                </a:xfrm>
              </p:grpSpPr>
              <p:grpSp>
                <p:nvGrpSpPr>
                  <p:cNvPr id="92219" name="Group 263"/>
                  <p:cNvGrpSpPr>
                    <a:grpSpLocks/>
                  </p:cNvGrpSpPr>
                  <p:nvPr/>
                </p:nvGrpSpPr>
                <p:grpSpPr bwMode="auto">
                  <a:xfrm>
                    <a:off x="5051" y="2165"/>
                    <a:ext cx="618" cy="1161"/>
                    <a:chOff x="5051" y="2165"/>
                    <a:chExt cx="618" cy="1161"/>
                  </a:xfrm>
                </p:grpSpPr>
                <p:grpSp>
                  <p:nvGrpSpPr>
                    <p:cNvPr id="92225" name="Group 264"/>
                    <p:cNvGrpSpPr>
                      <a:grpSpLocks/>
                    </p:cNvGrpSpPr>
                    <p:nvPr/>
                  </p:nvGrpSpPr>
                  <p:grpSpPr bwMode="auto">
                    <a:xfrm>
                      <a:off x="5051" y="2165"/>
                      <a:ext cx="618" cy="1161"/>
                      <a:chOff x="5051" y="2165"/>
                      <a:chExt cx="618" cy="1161"/>
                    </a:xfrm>
                  </p:grpSpPr>
                  <p:sp>
                    <p:nvSpPr>
                      <p:cNvPr id="92227" name="Freeform 265"/>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92228" name="AutoShape 266"/>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92229" name="Rectangle 267"/>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92230" name="Line 268"/>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2231" name="Rectangle 269"/>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92232" name="Rectangle 270"/>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92233" name="Line 271"/>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2234" name="Line 272"/>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2235" name="Line 273"/>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2236" name="Line 274"/>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2237" name="Line 275"/>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2238" name="Line 276"/>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2239" name="Line 277"/>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2240" name="Line 278"/>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2241" name="Line 279"/>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2242" name="Line 280"/>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2243" name="Rectangle 281"/>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MOVUCHILU</a:t>
                        </a:r>
                      </a:p>
                    </p:txBody>
                  </p:sp>
                </p:grpSp>
                <p:sp>
                  <p:nvSpPr>
                    <p:cNvPr id="92226" name="Rectangle 282"/>
                    <p:cNvSpPr>
                      <a:spLocks noChangeArrowheads="1"/>
                    </p:cNvSpPr>
                    <p:nvPr/>
                  </p:nvSpPr>
                  <p:spPr bwMode="auto">
                    <a:xfrm>
                      <a:off x="5139" y="2267"/>
                      <a:ext cx="292"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541979" name="Rectangle 283"/>
                  <p:cNvSpPr>
                    <a:spLocks noChangeArrowheads="1"/>
                  </p:cNvSpPr>
                  <p:nvPr/>
                </p:nvSpPr>
                <p:spPr bwMode="auto">
                  <a:xfrm>
                    <a:off x="5072" y="2387"/>
                    <a:ext cx="564" cy="142"/>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rPr>
                      <a:t> ••• AKOKOCHO••• </a:t>
                    </a:r>
                  </a:p>
                </p:txBody>
              </p:sp>
              <p:sp>
                <p:nvSpPr>
                  <p:cNvPr id="92221" name="Rectangle 284"/>
                  <p:cNvSpPr>
                    <a:spLocks noChangeArrowheads="1"/>
                  </p:cNvSpPr>
                  <p:nvPr/>
                </p:nvSpPr>
                <p:spPr bwMode="auto">
                  <a:xfrm>
                    <a:off x="5042" y="2615"/>
                    <a:ext cx="383"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Israel</a:t>
                    </a:r>
                  </a:p>
                </p:txBody>
              </p:sp>
              <p:sp>
                <p:nvSpPr>
                  <p:cNvPr id="92222" name="Rectangle 285"/>
                  <p:cNvSpPr>
                    <a:spLocks noChangeArrowheads="1"/>
                  </p:cNvSpPr>
                  <p:nvPr/>
                </p:nvSpPr>
                <p:spPr bwMode="auto">
                  <a:xfrm>
                    <a:off x="5060" y="2503"/>
                    <a:ext cx="598"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ARUPEI      AKHRUPEI</a:t>
                    </a:r>
                  </a:p>
                </p:txBody>
              </p:sp>
              <p:sp>
                <p:nvSpPr>
                  <p:cNvPr id="92223" name="Rectangle 286"/>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Judah</a:t>
                    </a:r>
                  </a:p>
                </p:txBody>
              </p:sp>
              <p:sp>
                <p:nvSpPr>
                  <p:cNvPr id="92224" name="Rectangle 287"/>
                  <p:cNvSpPr>
                    <a:spLocks noChangeArrowheads="1"/>
                  </p:cNvSpPr>
                  <p:nvPr/>
                </p:nvSpPr>
                <p:spPr bwMode="auto">
                  <a:xfrm>
                    <a:off x="5096" y="2720"/>
                    <a:ext cx="355"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sp>
              <p:nvSpPr>
                <p:cNvPr id="541984" name="Rectangle 288"/>
                <p:cNvSpPr>
                  <a:spLocks noChangeArrowheads="1"/>
                </p:cNvSpPr>
                <p:nvPr/>
              </p:nvSpPr>
              <p:spPr bwMode="auto">
                <a:xfrm>
                  <a:off x="5041" y="2824"/>
                  <a:ext cx="501" cy="133"/>
                </a:xfrm>
                <a:prstGeom prst="rect">
                  <a:avLst/>
                </a:prstGeom>
                <a:noFill/>
                <a:ln w="12700">
                  <a:noFill/>
                  <a:miter lim="800000"/>
                  <a:headEnd/>
                  <a:tailEnd/>
                </a:ln>
                <a:effectLst/>
              </p:spPr>
              <p:txBody>
                <a:bodyPr wrap="none" lIns="90487" tIns="44450" rIns="90487" bIns="44450">
                  <a:spAutoFit/>
                </a:bodyPr>
                <a:lstStyle/>
                <a:p>
                  <a:pPr>
                    <a:defRPr/>
                  </a:pPr>
                  <a:r>
                    <a:rPr lang="en-US" sz="800" b="1">
                      <a:solidFill>
                        <a:srgbClr val="000000"/>
                      </a:solidFill>
                      <a:effectLst>
                        <a:outerShdw blurRad="38100" dist="38100" dir="2700000" algn="tl">
                          <a:srgbClr val="FFFFFF"/>
                        </a:outerShdw>
                      </a:effectLst>
                      <a:latin typeface="Helvetica" charset="0"/>
                    </a:rPr>
                    <a:t>ORAMEI CHILIMEI</a:t>
                  </a:r>
                </a:p>
              </p:txBody>
            </p:sp>
          </p:grpSp>
          <p:sp>
            <p:nvSpPr>
              <p:cNvPr id="92214" name="Rectangle 289"/>
              <p:cNvSpPr>
                <a:spLocks noChangeArrowheads="1"/>
              </p:cNvSpPr>
              <p:nvPr/>
            </p:nvSpPr>
            <p:spPr bwMode="auto">
              <a:xfrm>
                <a:off x="5107" y="3048"/>
                <a:ext cx="207"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a:t>
                </a:r>
              </a:p>
            </p:txBody>
          </p:sp>
          <p:sp>
            <p:nvSpPr>
              <p:cNvPr id="92215" name="Rectangle 290"/>
              <p:cNvSpPr>
                <a:spLocks noChangeArrowheads="1"/>
              </p:cNvSpPr>
              <p:nvPr/>
            </p:nvSpPr>
            <p:spPr bwMode="auto">
              <a:xfrm>
                <a:off x="5059" y="3152"/>
                <a:ext cx="112"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a:t>
                </a:r>
              </a:p>
            </p:txBody>
          </p:sp>
          <p:sp>
            <p:nvSpPr>
              <p:cNvPr id="92216" name="Rectangle 291"/>
              <p:cNvSpPr>
                <a:spLocks noChangeArrowheads="1"/>
              </p:cNvSpPr>
              <p:nvPr/>
            </p:nvSpPr>
            <p:spPr bwMode="auto">
              <a:xfrm>
                <a:off x="5056" y="2943"/>
                <a:ext cx="85"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endParaRPr lang="en-US" sz="800" b="1">
                  <a:solidFill>
                    <a:srgbClr val="000000"/>
                  </a:solidFill>
                  <a:latin typeface="Helvetica" charset="0"/>
                </a:endParaRPr>
              </a:p>
            </p:txBody>
          </p:sp>
        </p:grpSp>
        <p:sp>
          <p:nvSpPr>
            <p:cNvPr id="92211" name="Rectangle 292"/>
            <p:cNvSpPr>
              <a:spLocks noChangeArrowheads="1"/>
            </p:cNvSpPr>
            <p:nvPr/>
          </p:nvSpPr>
          <p:spPr bwMode="auto">
            <a:xfrm>
              <a:off x="5304" y="3146"/>
              <a:ext cx="85"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endParaRPr lang="en-US" sz="800" b="1">
                <a:solidFill>
                  <a:srgbClr val="000000"/>
                </a:solidFill>
                <a:latin typeface="Helvetica" charset="0"/>
              </a:endParaRPr>
            </a:p>
          </p:txBody>
        </p:sp>
        <p:sp>
          <p:nvSpPr>
            <p:cNvPr id="92212" name="Rectangle 293"/>
            <p:cNvSpPr>
              <a:spLocks noChangeArrowheads="1"/>
            </p:cNvSpPr>
            <p:nvPr/>
          </p:nvSpPr>
          <p:spPr bwMode="auto">
            <a:xfrm>
              <a:off x="5378" y="3047"/>
              <a:ext cx="86"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endParaRPr lang="en-US" sz="800" b="1">
                <a:solidFill>
                  <a:srgbClr val="000000"/>
                </a:solidFill>
                <a:latin typeface="Helvetica" charset="0"/>
              </a:endParaRPr>
            </a:p>
          </p:txBody>
        </p:sp>
      </p:grpSp>
      <p:sp>
        <p:nvSpPr>
          <p:cNvPr id="541990" name="Text Box 294"/>
          <p:cNvSpPr txBox="1">
            <a:spLocks noChangeArrowheads="1"/>
          </p:cNvSpPr>
          <p:nvPr/>
        </p:nvSpPr>
        <p:spPr bwMode="auto">
          <a:xfrm>
            <a:off x="5908675" y="3935413"/>
            <a:ext cx="1978025" cy="676275"/>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algn="r">
              <a:lnSpc>
                <a:spcPct val="80000"/>
              </a:lnSpc>
              <a:spcBef>
                <a:spcPct val="50000"/>
              </a:spcBef>
              <a:defRPr/>
            </a:pPr>
            <a:r>
              <a:rPr lang="en-US" sz="2400" b="1">
                <a:solidFill>
                  <a:srgbClr val="FFEA18"/>
                </a:solidFill>
                <a:latin typeface="Arial" charset="0"/>
                <a:ea typeface="+mn-ea"/>
                <a:cs typeface="+mn-cs"/>
              </a:rPr>
              <a:t>Kothu Ochiikotho</a:t>
            </a:r>
          </a:p>
        </p:txBody>
      </p:sp>
      <p:sp>
        <p:nvSpPr>
          <p:cNvPr id="92207" name="Rectangle 295"/>
          <p:cNvSpPr>
            <a:spLocks noChangeArrowheads="1"/>
          </p:cNvSpPr>
          <p:nvPr/>
        </p:nvSpPr>
        <p:spPr bwMode="auto">
          <a:xfrm>
            <a:off x="3429000" y="2571750"/>
            <a:ext cx="184150" cy="58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endParaRPr lang="en-US" sz="2800"/>
          </a:p>
        </p:txBody>
      </p:sp>
      <p:sp>
        <p:nvSpPr>
          <p:cNvPr id="92208" name="Text Box 296"/>
          <p:cNvSpPr txBox="1">
            <a:spLocks noChangeArrowheads="1"/>
          </p:cNvSpPr>
          <p:nvPr/>
        </p:nvSpPr>
        <p:spPr bwMode="auto">
          <a:xfrm>
            <a:off x="8591550" y="6407150"/>
            <a:ext cx="323850"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1800" b="1">
                <a:solidFill>
                  <a:schemeClr val="tx1"/>
                </a:solidFill>
              </a:rPr>
              <a:t>1</a:t>
            </a:r>
          </a:p>
        </p:txBody>
      </p:sp>
      <p:sp>
        <p:nvSpPr>
          <p:cNvPr id="541993" name="Oval 297"/>
          <p:cNvSpPr>
            <a:spLocks noChangeArrowheads="1"/>
          </p:cNvSpPr>
          <p:nvPr/>
        </p:nvSpPr>
        <p:spPr bwMode="auto">
          <a:xfrm>
            <a:off x="2895600" y="3492500"/>
            <a:ext cx="3556000" cy="800100"/>
          </a:xfrm>
          <a:prstGeom prst="ellipse">
            <a:avLst/>
          </a:prstGeom>
          <a:noFill/>
          <a:ln w="5715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41990"/>
                                        </p:tgtEl>
                                        <p:attrNameLst>
                                          <p:attrName>style.visibility</p:attrName>
                                        </p:attrNameLst>
                                      </p:cBhvr>
                                      <p:to>
                                        <p:strVal val="visible"/>
                                      </p:to>
                                    </p:set>
                                    <p:animEffect transition="in" filter="dissolve">
                                      <p:cBhvr>
                                        <p:cTn id="7" dur="500"/>
                                        <p:tgtEl>
                                          <p:spTgt spid="541990"/>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41734"/>
                                        </p:tgtEl>
                                        <p:attrNameLst>
                                          <p:attrName>style.visibility</p:attrName>
                                        </p:attrNameLst>
                                      </p:cBhvr>
                                      <p:to>
                                        <p:strVal val="visible"/>
                                      </p:to>
                                    </p:set>
                                    <p:animEffect transition="in" filter="dissolve">
                                      <p:cBhvr>
                                        <p:cTn id="11" dur="500"/>
                                        <p:tgtEl>
                                          <p:spTgt spid="54173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2" fill="hold" grpId="0" nodeType="clickEffect">
                                  <p:stCondLst>
                                    <p:cond delay="0"/>
                                  </p:stCondLst>
                                  <p:childTnLst>
                                    <p:set>
                                      <p:cBhvr>
                                        <p:cTn id="15" dur="1" fill="hold">
                                          <p:stCondLst>
                                            <p:cond delay="0"/>
                                          </p:stCondLst>
                                        </p:cTn>
                                        <p:tgtEl>
                                          <p:spTgt spid="541747"/>
                                        </p:tgtEl>
                                        <p:attrNameLst>
                                          <p:attrName>style.visibility</p:attrName>
                                        </p:attrNameLst>
                                      </p:cBhvr>
                                      <p:to>
                                        <p:strVal val="visible"/>
                                      </p:to>
                                    </p:set>
                                    <p:anim calcmode="lin" valueType="num">
                                      <p:cBhvr additive="base">
                                        <p:cTn id="16" dur="500" fill="hold"/>
                                        <p:tgtEl>
                                          <p:spTgt spid="541747"/>
                                        </p:tgtEl>
                                        <p:attrNameLst>
                                          <p:attrName>ppt_x</p:attrName>
                                        </p:attrNameLst>
                                      </p:cBhvr>
                                      <p:tavLst>
                                        <p:tav tm="0">
                                          <p:val>
                                            <p:strVal val="1+#ppt_w/2"/>
                                          </p:val>
                                        </p:tav>
                                        <p:tav tm="100000">
                                          <p:val>
                                            <p:strVal val="#ppt_x"/>
                                          </p:val>
                                        </p:tav>
                                      </p:tavLst>
                                    </p:anim>
                                    <p:anim calcmode="lin" valueType="num">
                                      <p:cBhvr additive="base">
                                        <p:cTn id="17" dur="500" fill="hold"/>
                                        <p:tgtEl>
                                          <p:spTgt spid="541747"/>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500"/>
                            </p:stCondLst>
                            <p:childTnLst>
                              <p:par>
                                <p:cTn id="19" presetID="22" presetClass="entr" presetSubtype="2" fill="hold" nodeType="afterEffect">
                                  <p:stCondLst>
                                    <p:cond delay="0"/>
                                  </p:stCondLst>
                                  <p:childTnLst>
                                    <p:set>
                                      <p:cBhvr>
                                        <p:cTn id="20" dur="1" fill="hold">
                                          <p:stCondLst>
                                            <p:cond delay="0"/>
                                          </p:stCondLst>
                                        </p:cTn>
                                        <p:tgtEl>
                                          <p:spTgt spid="541746"/>
                                        </p:tgtEl>
                                        <p:attrNameLst>
                                          <p:attrName>style.visibility</p:attrName>
                                        </p:attrNameLst>
                                      </p:cBhvr>
                                      <p:to>
                                        <p:strVal val="visible"/>
                                      </p:to>
                                    </p:set>
                                    <p:animEffect transition="in" filter="wipe(right)">
                                      <p:cBhvr>
                                        <p:cTn id="21" dur="500"/>
                                        <p:tgtEl>
                                          <p:spTgt spid="541746"/>
                                        </p:tgtEl>
                                      </p:cBhvr>
                                    </p:animEffect>
                                  </p:childTnLst>
                                </p:cTn>
                              </p:par>
                            </p:childTnLst>
                          </p:cTn>
                        </p:par>
                        <p:par>
                          <p:cTn id="22" fill="hold" nodeType="afterGroup">
                            <p:stCondLst>
                              <p:cond delay="1000"/>
                            </p:stCondLst>
                            <p:childTnLst>
                              <p:par>
                                <p:cTn id="23" presetID="23" presetClass="entr" presetSubtype="528" fill="hold" grpId="0" nodeType="afterEffect">
                                  <p:stCondLst>
                                    <p:cond delay="100"/>
                                  </p:stCondLst>
                                  <p:childTnLst>
                                    <p:set>
                                      <p:cBhvr>
                                        <p:cTn id="24" dur="1" fill="hold">
                                          <p:stCondLst>
                                            <p:cond delay="0"/>
                                          </p:stCondLst>
                                        </p:cTn>
                                        <p:tgtEl>
                                          <p:spTgt spid="541993"/>
                                        </p:tgtEl>
                                        <p:attrNameLst>
                                          <p:attrName>style.visibility</p:attrName>
                                        </p:attrNameLst>
                                      </p:cBhvr>
                                      <p:to>
                                        <p:strVal val="visible"/>
                                      </p:to>
                                    </p:set>
                                    <p:anim calcmode="lin" valueType="num">
                                      <p:cBhvr>
                                        <p:cTn id="25" dur="500" fill="hold"/>
                                        <p:tgtEl>
                                          <p:spTgt spid="541993"/>
                                        </p:tgtEl>
                                        <p:attrNameLst>
                                          <p:attrName>ppt_w</p:attrName>
                                        </p:attrNameLst>
                                      </p:cBhvr>
                                      <p:tavLst>
                                        <p:tav tm="0">
                                          <p:val>
                                            <p:fltVal val="0"/>
                                          </p:val>
                                        </p:tav>
                                        <p:tav tm="100000">
                                          <p:val>
                                            <p:strVal val="#ppt_w"/>
                                          </p:val>
                                        </p:tav>
                                      </p:tavLst>
                                    </p:anim>
                                    <p:anim calcmode="lin" valueType="num">
                                      <p:cBhvr>
                                        <p:cTn id="26" dur="500" fill="hold"/>
                                        <p:tgtEl>
                                          <p:spTgt spid="541993"/>
                                        </p:tgtEl>
                                        <p:attrNameLst>
                                          <p:attrName>ppt_h</p:attrName>
                                        </p:attrNameLst>
                                      </p:cBhvr>
                                      <p:tavLst>
                                        <p:tav tm="0">
                                          <p:val>
                                            <p:fltVal val="0"/>
                                          </p:val>
                                        </p:tav>
                                        <p:tav tm="100000">
                                          <p:val>
                                            <p:strVal val="#ppt_h"/>
                                          </p:val>
                                        </p:tav>
                                      </p:tavLst>
                                    </p:anim>
                                    <p:anim calcmode="lin" valueType="num">
                                      <p:cBhvr>
                                        <p:cTn id="27" dur="500" fill="hold"/>
                                        <p:tgtEl>
                                          <p:spTgt spid="541993"/>
                                        </p:tgtEl>
                                        <p:attrNameLst>
                                          <p:attrName>ppt_x</p:attrName>
                                        </p:attrNameLst>
                                      </p:cBhvr>
                                      <p:tavLst>
                                        <p:tav tm="0">
                                          <p:val>
                                            <p:fltVal val="0.5"/>
                                          </p:val>
                                        </p:tav>
                                        <p:tav tm="100000">
                                          <p:val>
                                            <p:strVal val="#ppt_x"/>
                                          </p:val>
                                        </p:tav>
                                      </p:tavLst>
                                    </p:anim>
                                    <p:anim calcmode="lin" valueType="num">
                                      <p:cBhvr>
                                        <p:cTn id="28" dur="500" fill="hold"/>
                                        <p:tgtEl>
                                          <p:spTgt spid="54199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1734" grpId="0" autoUpdateAnimBg="0"/>
      <p:bldP spid="541747" grpId="0" animBg="1"/>
      <p:bldP spid="541990" grpId="0" autoUpdateAnimBg="0"/>
      <p:bldP spid="54199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2"/>
          <p:cNvSpPr>
            <a:spLocks noChangeArrowheads="1"/>
          </p:cNvSpPr>
          <p:nvPr/>
        </p:nvSpPr>
        <p:spPr bwMode="auto">
          <a:xfrm>
            <a:off x="668338" y="357188"/>
            <a:ext cx="7110412"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800" b="1">
                <a:solidFill>
                  <a:srgbClr val="FAFD00"/>
                </a:solidFill>
                <a:latin typeface="Times" charset="0"/>
                <a:ea typeface="+mn-ea"/>
                <a:cs typeface="+mn-cs"/>
              </a:rPr>
              <a:t>                            </a:t>
            </a:r>
          </a:p>
        </p:txBody>
      </p:sp>
      <p:sp>
        <p:nvSpPr>
          <p:cNvPr id="457731" name="Rectangle 3"/>
          <p:cNvSpPr>
            <a:spLocks noChangeArrowheads="1"/>
          </p:cNvSpPr>
          <p:nvPr/>
        </p:nvSpPr>
        <p:spPr bwMode="auto">
          <a:xfrm>
            <a:off x="1757363" y="938213"/>
            <a:ext cx="6580187" cy="1063625"/>
          </a:xfrm>
          <a:prstGeom prst="rect">
            <a:avLst/>
          </a:prstGeom>
          <a:noFill/>
          <a:ln w="12700">
            <a:noFill/>
            <a:miter lim="800000"/>
            <a:headEnd/>
            <a:tailEnd/>
          </a:ln>
          <a:effectLst>
            <a:outerShdw blurRad="63500" dist="102391" dir="1784693" algn="ctr" rotWithShape="0">
              <a:schemeClr val="bg2">
                <a:alpha val="74998"/>
              </a:schemeClr>
            </a:outerShdw>
          </a:effectLst>
        </p:spPr>
        <p:txBody>
          <a:bodyPr lIns="90487" tIns="44450" rIns="90487" bIns="44450">
            <a:spAutoFit/>
          </a:bodyPr>
          <a:lstStyle/>
          <a:p>
            <a:pPr algn="ctr">
              <a:defRPr/>
            </a:pPr>
            <a:r>
              <a:rPr lang="en-US" sz="3200" b="1">
                <a:solidFill>
                  <a:schemeClr val="tx1"/>
                </a:solidFill>
                <a:latin typeface="Times" charset="0"/>
              </a:rPr>
              <a:t>Jeremiah 31</a:t>
            </a:r>
          </a:p>
          <a:p>
            <a:pPr algn="ctr">
              <a:defRPr/>
            </a:pPr>
            <a:r>
              <a:rPr lang="en-US" sz="3200" b="1">
                <a:solidFill>
                  <a:schemeClr val="folHlink"/>
                </a:solidFill>
                <a:latin typeface="Times" charset="0"/>
              </a:rPr>
              <a:t>KOTHU OCHIIKOTHO</a:t>
            </a:r>
            <a:endParaRPr lang="en-US" sz="3200" b="1">
              <a:solidFill>
                <a:schemeClr val="tx2"/>
              </a:solidFill>
              <a:latin typeface="Times" charset="0"/>
            </a:endParaRPr>
          </a:p>
        </p:txBody>
      </p:sp>
      <p:sp>
        <p:nvSpPr>
          <p:cNvPr id="457732" name="Rectangle 4"/>
          <p:cNvSpPr>
            <a:spLocks noChangeArrowheads="1"/>
          </p:cNvSpPr>
          <p:nvPr/>
        </p:nvSpPr>
        <p:spPr bwMode="auto">
          <a:xfrm>
            <a:off x="677863" y="3222625"/>
            <a:ext cx="7397750" cy="203835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600" b="1" baseline="30000">
                <a:solidFill>
                  <a:schemeClr val="tx1"/>
                </a:solidFill>
                <a:latin typeface="Times" charset="0"/>
              </a:rPr>
              <a:t>31</a:t>
            </a:r>
            <a:r>
              <a:rPr lang="en-US" sz="3200" b="1">
                <a:solidFill>
                  <a:schemeClr val="tx1"/>
                </a:solidFill>
                <a:latin typeface="Times" charset="0"/>
              </a:rPr>
              <a:t> </a:t>
            </a:r>
            <a:r>
              <a:rPr lang="ja-JP" altLang="en-US" sz="3200" b="1">
                <a:solidFill>
                  <a:schemeClr val="tx1"/>
                </a:solidFill>
                <a:latin typeface="Times" charset="0"/>
              </a:rPr>
              <a:t>“</a:t>
            </a:r>
            <a:r>
              <a:rPr lang="en-US" sz="3200" b="1">
                <a:solidFill>
                  <a:schemeClr val="tx1"/>
                </a:solidFill>
                <a:latin typeface="Times" charset="0"/>
              </a:rPr>
              <a:t>Hibvii-o chithu sii voeh,</a:t>
            </a:r>
            <a:r>
              <a:rPr lang="ja-JP" altLang="en-US" sz="3200" b="1">
                <a:solidFill>
                  <a:schemeClr val="tx1"/>
                </a:solidFill>
                <a:latin typeface="Times" charset="0"/>
              </a:rPr>
              <a:t>”</a:t>
            </a:r>
            <a:r>
              <a:rPr lang="en-US" sz="3200" b="1">
                <a:solidFill>
                  <a:schemeClr val="tx1"/>
                </a:solidFill>
                <a:latin typeface="Times" charset="0"/>
              </a:rPr>
              <a:t> tto Lipeo no pe, </a:t>
            </a:r>
            <a:r>
              <a:rPr lang="ja-JP" altLang="en-US" sz="3200" b="1">
                <a:solidFill>
                  <a:schemeClr val="tx1"/>
                </a:solidFill>
                <a:latin typeface="Times" charset="0"/>
              </a:rPr>
              <a:t>“</a:t>
            </a:r>
            <a:r>
              <a:rPr lang="en-US" sz="3200" b="1">
                <a:solidFill>
                  <a:schemeClr val="tx1"/>
                </a:solidFill>
                <a:latin typeface="Times" charset="0"/>
              </a:rPr>
              <a:t>ai no</a:t>
            </a:r>
            <a:r>
              <a:rPr lang="en-US" sz="3200" b="1">
                <a:solidFill>
                  <a:schemeClr val="folHlink"/>
                </a:solidFill>
                <a:latin typeface="Times" charset="0"/>
              </a:rPr>
              <a:t> Israel</a:t>
            </a:r>
            <a:r>
              <a:rPr lang="en-US" sz="3200" b="1">
                <a:solidFill>
                  <a:schemeClr val="tx2"/>
                </a:solidFill>
                <a:latin typeface="Times" charset="0"/>
              </a:rPr>
              <a:t> </a:t>
            </a:r>
            <a:r>
              <a:rPr lang="en-US" sz="3200" b="1">
                <a:solidFill>
                  <a:schemeClr val="tx1"/>
                </a:solidFill>
                <a:latin typeface="Times" charset="0"/>
              </a:rPr>
              <a:t>ea</a:t>
            </a:r>
            <a:r>
              <a:rPr lang="en-US" sz="3200" b="1">
                <a:solidFill>
                  <a:schemeClr val="folHlink"/>
                </a:solidFill>
                <a:latin typeface="Times" charset="0"/>
              </a:rPr>
              <a:t> Judah chihelimei yi sawo </a:t>
            </a:r>
            <a:r>
              <a:rPr lang="en-US" sz="3200" b="1">
                <a:solidFill>
                  <a:srgbClr val="EEFF4B"/>
                </a:solidFill>
                <a:latin typeface="Times" charset="0"/>
              </a:rPr>
              <a:t>ochiikotho kothu </a:t>
            </a:r>
            <a:r>
              <a:rPr lang="en-US" sz="3200" b="1">
                <a:solidFill>
                  <a:schemeClr val="tx1"/>
                </a:solidFill>
                <a:latin typeface="Times" charset="0"/>
              </a:rPr>
              <a:t>kali sole</a:t>
            </a:r>
            <a:r>
              <a:rPr lang="en-US" sz="3200" b="1">
                <a:solidFill>
                  <a:schemeClr val="folHlink"/>
                </a:solidFill>
                <a:latin typeface="Times" charset="0"/>
              </a:rPr>
              <a:t>.</a:t>
            </a:r>
          </a:p>
          <a:p>
            <a:pPr>
              <a:defRPr/>
            </a:pPr>
            <a:endParaRPr lang="en-US" sz="3200" b="1">
              <a:solidFill>
                <a:schemeClr val="folHlink"/>
              </a:solidFill>
              <a:latin typeface="Times" charset="0"/>
            </a:endParaRPr>
          </a:p>
        </p:txBody>
      </p:sp>
      <p:sp>
        <p:nvSpPr>
          <p:cNvPr id="457764" name="Rectangle 36"/>
          <p:cNvSpPr>
            <a:spLocks noChangeArrowheads="1"/>
          </p:cNvSpPr>
          <p:nvPr/>
        </p:nvSpPr>
        <p:spPr bwMode="auto">
          <a:xfrm>
            <a:off x="677863" y="3700463"/>
            <a:ext cx="7397750" cy="1074737"/>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200" b="1" dirty="0">
                <a:solidFill>
                  <a:srgbClr val="0F90C7"/>
                </a:solidFill>
                <a:latin typeface="Times" charset="0"/>
                <a:ea typeface="+mn-ea"/>
                <a:cs typeface="+mn-cs"/>
              </a:rPr>
              <a:t>	        Israel ea Judah </a:t>
            </a:r>
            <a:r>
              <a:rPr lang="en-US" sz="3200" b="1" dirty="0" err="1">
                <a:solidFill>
                  <a:srgbClr val="0F90C7"/>
                </a:solidFill>
                <a:latin typeface="Times" charset="0"/>
                <a:ea typeface="+mn-ea"/>
                <a:cs typeface="+mn-cs"/>
              </a:rPr>
              <a:t>chihelimei</a:t>
            </a:r>
            <a:r>
              <a:rPr lang="en-US" sz="3200" b="1" dirty="0">
                <a:solidFill>
                  <a:srgbClr val="0F90C7"/>
                </a:solidFill>
                <a:latin typeface="Times" charset="0"/>
                <a:ea typeface="+mn-ea"/>
                <a:cs typeface="+mn-cs"/>
              </a:rPr>
              <a:t> </a:t>
            </a:r>
            <a:r>
              <a:rPr lang="en-US" sz="3200" b="1" dirty="0" err="1">
                <a:solidFill>
                  <a:srgbClr val="0F90C7"/>
                </a:solidFill>
                <a:latin typeface="Times" charset="0"/>
                <a:ea typeface="+mn-ea"/>
                <a:cs typeface="+mn-cs"/>
              </a:rPr>
              <a:t>yi</a:t>
            </a:r>
            <a:r>
              <a:rPr lang="en-US" sz="3200" b="1" dirty="0">
                <a:solidFill>
                  <a:srgbClr val="0F90C7"/>
                </a:solidFill>
                <a:latin typeface="Times" charset="0"/>
                <a:ea typeface="+mn-ea"/>
                <a:cs typeface="+mn-cs"/>
              </a:rPr>
              <a:t> </a:t>
            </a:r>
            <a:r>
              <a:rPr lang="en-US" sz="3200" b="1" dirty="0" err="1">
                <a:solidFill>
                  <a:srgbClr val="0F90C7"/>
                </a:solidFill>
                <a:latin typeface="Times" charset="0"/>
                <a:ea typeface="+mn-ea"/>
                <a:cs typeface="+mn-cs"/>
              </a:rPr>
              <a:t>sawo</a:t>
            </a:r>
            <a:r>
              <a:rPr lang="en-US" sz="3200" b="1" dirty="0">
                <a:solidFill>
                  <a:srgbClr val="0F90C7"/>
                </a:solidFill>
                <a:latin typeface="Times" charset="0"/>
                <a:ea typeface="+mn-ea"/>
                <a:cs typeface="+mn-cs"/>
              </a:rPr>
              <a:t> </a:t>
            </a:r>
            <a:r>
              <a:rPr lang="en-US" sz="3200" b="1" dirty="0" err="1">
                <a:solidFill>
                  <a:srgbClr val="FFFF00"/>
                </a:solidFill>
                <a:latin typeface="Times" charset="0"/>
                <a:ea typeface="+mn-ea"/>
                <a:cs typeface="+mn-cs"/>
              </a:rPr>
              <a:t>ochiikotho</a:t>
            </a:r>
            <a:r>
              <a:rPr lang="en-US" sz="3200" b="1" dirty="0">
                <a:solidFill>
                  <a:srgbClr val="FFFF00"/>
                </a:solidFill>
                <a:latin typeface="Times" charset="0"/>
                <a:ea typeface="+mn-ea"/>
                <a:cs typeface="+mn-cs"/>
              </a:rPr>
              <a:t> </a:t>
            </a:r>
            <a:r>
              <a:rPr lang="en-US" sz="3200" b="1" dirty="0" err="1">
                <a:solidFill>
                  <a:srgbClr val="FFFF00"/>
                </a:solidFill>
                <a:latin typeface="Times" charset="0"/>
                <a:ea typeface="+mn-ea"/>
                <a:cs typeface="+mn-cs"/>
              </a:rPr>
              <a:t>kothu</a:t>
            </a:r>
            <a:r>
              <a:rPr lang="en-US" sz="3200" b="1" dirty="0">
                <a:solidFill>
                  <a:srgbClr val="FFFF00"/>
                </a:solidFill>
                <a:latin typeface="Times" charset="0"/>
                <a:ea typeface="+mn-ea"/>
                <a:cs typeface="+mn-cs"/>
              </a:rPr>
              <a:t> </a:t>
            </a:r>
            <a:r>
              <a:rPr lang="en-US" sz="3200" b="1" dirty="0">
                <a:solidFill>
                  <a:srgbClr val="0F90C7"/>
                </a:solidFill>
                <a:latin typeface="Times" charset="0"/>
                <a:ea typeface="+mn-ea"/>
                <a:cs typeface="+mn-cs"/>
              </a:rPr>
              <a:t>kali sole.</a:t>
            </a:r>
          </a:p>
        </p:txBody>
      </p:sp>
      <p:sp>
        <p:nvSpPr>
          <p:cNvPr id="457733" name="Rectangle 5"/>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charset="0"/>
                <a:ea typeface="+mn-ea"/>
                <a:cs typeface="+mn-cs"/>
              </a:rPr>
              <a:t>7</a:t>
            </a:r>
          </a:p>
        </p:txBody>
      </p:sp>
      <p:sp>
        <p:nvSpPr>
          <p:cNvPr id="457734" name="Line 6"/>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57761" name="Text Box 33"/>
          <p:cNvSpPr txBox="1">
            <a:spLocks noChangeArrowheads="1"/>
          </p:cNvSpPr>
          <p:nvPr/>
        </p:nvSpPr>
        <p:spPr bwMode="auto">
          <a:xfrm>
            <a:off x="584200" y="5295900"/>
            <a:ext cx="8139113" cy="7016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4000" b="1">
                <a:solidFill>
                  <a:srgbClr val="FFFF00"/>
                </a:solidFill>
                <a:ea typeface="+mn-ea"/>
                <a:cs typeface="+mn-cs"/>
              </a:rPr>
              <a:t>MESSIAH SII KAPEPIWOTIE!</a:t>
            </a:r>
          </a:p>
        </p:txBody>
      </p:sp>
      <p:sp>
        <p:nvSpPr>
          <p:cNvPr id="94216" name="Text Box 108"/>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94217" name="Text Box 109"/>
          <p:cNvSpPr txBox="1">
            <a:spLocks noChangeArrowheads="1"/>
          </p:cNvSpPr>
          <p:nvPr/>
        </p:nvSpPr>
        <p:spPr bwMode="auto">
          <a:xfrm>
            <a:off x="8594725" y="6400800"/>
            <a:ext cx="323850"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1800" b="1">
                <a:solidFill>
                  <a:schemeClr val="tx1"/>
                </a:solidFill>
              </a:rPr>
              <a:t>3</a:t>
            </a:r>
            <a:endParaRPr lang="en-US" sz="2000">
              <a:solidFill>
                <a:srgbClr val="FFA27C"/>
              </a:solidFill>
              <a:latin typeface="B VAG Rounded Bold" charset="0"/>
            </a:endParaRPr>
          </a:p>
        </p:txBody>
      </p:sp>
      <p:sp>
        <p:nvSpPr>
          <p:cNvPr id="457735" name="Oval 7"/>
          <p:cNvSpPr>
            <a:spLocks noChangeArrowheads="1"/>
          </p:cNvSpPr>
          <p:nvPr/>
        </p:nvSpPr>
        <p:spPr bwMode="auto">
          <a:xfrm>
            <a:off x="1703388" y="4244975"/>
            <a:ext cx="3001962" cy="569913"/>
          </a:xfrm>
          <a:prstGeom prst="ellipse">
            <a:avLst/>
          </a:prstGeom>
          <a:noFill/>
          <a:ln w="50800">
            <a:solidFill>
              <a:srgbClr val="FAFD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grpSp>
        <p:nvGrpSpPr>
          <p:cNvPr id="94219" name="Group 110"/>
          <p:cNvGrpSpPr>
            <a:grpSpLocks/>
          </p:cNvGrpSpPr>
          <p:nvPr/>
        </p:nvGrpSpPr>
        <p:grpSpPr bwMode="auto">
          <a:xfrm>
            <a:off x="8018463" y="3436938"/>
            <a:ext cx="1125537" cy="1843087"/>
            <a:chOff x="5051" y="2165"/>
            <a:chExt cx="618" cy="1161"/>
          </a:xfrm>
        </p:grpSpPr>
        <p:sp>
          <p:nvSpPr>
            <p:cNvPr id="94230" name="Freeform 111"/>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94231" name="AutoShape 112"/>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94232" name="Rectangle 113"/>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94233" name="Line 114"/>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4234" name="Rectangle 115"/>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94235" name="Rectangle 116"/>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94236" name="Line 117"/>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4237" name="Line 118"/>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4238" name="Line 119"/>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4239" name="Line 120"/>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4240" name="Line 121"/>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4241" name="Line 122"/>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4242" name="Line 123"/>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4243" name="Line 124"/>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4244" name="Line 125"/>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4245" name="Line 126"/>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4246" name="Rectangle 127"/>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MOVUCHILU</a:t>
              </a:r>
            </a:p>
          </p:txBody>
        </p:sp>
      </p:grpSp>
      <p:sp>
        <p:nvSpPr>
          <p:cNvPr id="94220" name="Rectangle 128"/>
          <p:cNvSpPr>
            <a:spLocks noChangeArrowheads="1"/>
          </p:cNvSpPr>
          <p:nvPr/>
        </p:nvSpPr>
        <p:spPr bwMode="auto">
          <a:xfrm>
            <a:off x="8158163" y="3598863"/>
            <a:ext cx="61277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sp>
        <p:nvSpPr>
          <p:cNvPr id="457857" name="Rectangle 129"/>
          <p:cNvSpPr>
            <a:spLocks noChangeArrowheads="1"/>
          </p:cNvSpPr>
          <p:nvPr/>
        </p:nvSpPr>
        <p:spPr bwMode="auto">
          <a:xfrm>
            <a:off x="8051800" y="3789363"/>
            <a:ext cx="1077913" cy="225425"/>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rPr>
              <a:t> ••AKOKOTIEI••• </a:t>
            </a:r>
          </a:p>
        </p:txBody>
      </p:sp>
      <p:sp>
        <p:nvSpPr>
          <p:cNvPr id="94222" name="Rectangle 130"/>
          <p:cNvSpPr>
            <a:spLocks noChangeArrowheads="1"/>
          </p:cNvSpPr>
          <p:nvPr/>
        </p:nvSpPr>
        <p:spPr bwMode="auto">
          <a:xfrm>
            <a:off x="8032750" y="3973513"/>
            <a:ext cx="1181100" cy="211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ARUPEI   AKHRUPEI</a:t>
            </a:r>
          </a:p>
        </p:txBody>
      </p:sp>
      <p:sp>
        <p:nvSpPr>
          <p:cNvPr id="457859" name="Rectangle 131"/>
          <p:cNvSpPr>
            <a:spLocks noChangeArrowheads="1"/>
          </p:cNvSpPr>
          <p:nvPr/>
        </p:nvSpPr>
        <p:spPr bwMode="auto">
          <a:xfrm>
            <a:off x="8002588" y="4483100"/>
            <a:ext cx="1062037" cy="211138"/>
          </a:xfrm>
          <a:prstGeom prst="rect">
            <a:avLst/>
          </a:prstGeom>
          <a:noFill/>
          <a:ln w="12700">
            <a:noFill/>
            <a:miter lim="800000"/>
            <a:headEnd/>
            <a:tailEnd/>
          </a:ln>
          <a:effectLst/>
        </p:spPr>
        <p:txBody>
          <a:bodyPr wrap="none" lIns="90487" tIns="44450" rIns="90487" bIns="44450">
            <a:spAutoFit/>
          </a:bodyPr>
          <a:lstStyle/>
          <a:p>
            <a:pPr>
              <a:defRPr/>
            </a:pPr>
            <a:r>
              <a:rPr lang="en-US" sz="800" b="1">
                <a:solidFill>
                  <a:srgbClr val="000000"/>
                </a:solidFill>
                <a:effectLst>
                  <a:outerShdw blurRad="38100" dist="38100" dir="2700000" algn="tl">
                    <a:srgbClr val="FFFFFF"/>
                  </a:outerShdw>
                </a:effectLst>
                <a:latin typeface="Helvetica" charset="0"/>
              </a:rPr>
              <a:t>ORAMEI CHILIMEI</a:t>
            </a:r>
          </a:p>
        </p:txBody>
      </p:sp>
      <p:grpSp>
        <p:nvGrpSpPr>
          <p:cNvPr id="94224" name="Group 132"/>
          <p:cNvGrpSpPr>
            <a:grpSpLocks/>
          </p:cNvGrpSpPr>
          <p:nvPr/>
        </p:nvGrpSpPr>
        <p:grpSpPr bwMode="auto">
          <a:xfrm>
            <a:off x="8061325" y="4151313"/>
            <a:ext cx="931863" cy="377825"/>
            <a:chOff x="5078" y="2615"/>
            <a:chExt cx="587" cy="238"/>
          </a:xfrm>
        </p:grpSpPr>
        <p:sp>
          <p:nvSpPr>
            <p:cNvPr id="94227" name="Rectangle 133"/>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Israel</a:t>
              </a:r>
            </a:p>
          </p:txBody>
        </p:sp>
        <p:sp>
          <p:nvSpPr>
            <p:cNvPr id="94228" name="Rectangle 134"/>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Judah</a:t>
              </a:r>
            </a:p>
          </p:txBody>
        </p:sp>
        <p:sp>
          <p:nvSpPr>
            <p:cNvPr id="94229" name="Rectangle 135"/>
            <p:cNvSpPr>
              <a:spLocks noChangeArrowheads="1"/>
            </p:cNvSpPr>
            <p:nvPr/>
          </p:nvSpPr>
          <p:spPr bwMode="auto">
            <a:xfrm>
              <a:off x="5105" y="2720"/>
              <a:ext cx="434"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sp>
        <p:nvSpPr>
          <p:cNvPr id="457864" name="Rectangle 136"/>
          <p:cNvSpPr>
            <a:spLocks noChangeArrowheads="1"/>
          </p:cNvSpPr>
          <p:nvPr/>
        </p:nvSpPr>
        <p:spPr bwMode="auto">
          <a:xfrm>
            <a:off x="8089900" y="6529388"/>
            <a:ext cx="336550" cy="2698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44</a:t>
            </a:r>
          </a:p>
        </p:txBody>
      </p:sp>
      <p:sp>
        <p:nvSpPr>
          <p:cNvPr id="94226" name="Text Box 137"/>
          <p:cNvSpPr txBox="1">
            <a:spLocks noChangeArrowheads="1"/>
          </p:cNvSpPr>
          <p:nvPr/>
        </p:nvSpPr>
        <p:spPr bwMode="auto">
          <a:xfrm>
            <a:off x="7007225" y="6284913"/>
            <a:ext cx="16065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b="1">
                <a:solidFill>
                  <a:schemeClr val="tx1"/>
                </a:solidFill>
                <a:latin typeface="Arial" charset="0"/>
              </a:rPr>
              <a:t>Handbook pg. 32-37</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457735"/>
                                        </p:tgtEl>
                                        <p:attrNameLst>
                                          <p:attrName>style.visibility</p:attrName>
                                        </p:attrNameLst>
                                      </p:cBhvr>
                                      <p:to>
                                        <p:strVal val="visible"/>
                                      </p:to>
                                    </p:set>
                                    <p:anim calcmode="lin" valueType="num">
                                      <p:cBhvr>
                                        <p:cTn id="7" dur="500" fill="hold"/>
                                        <p:tgtEl>
                                          <p:spTgt spid="457735"/>
                                        </p:tgtEl>
                                        <p:attrNameLst>
                                          <p:attrName>ppt_w</p:attrName>
                                        </p:attrNameLst>
                                      </p:cBhvr>
                                      <p:tavLst>
                                        <p:tav tm="0">
                                          <p:val>
                                            <p:fltVal val="0"/>
                                          </p:val>
                                        </p:tav>
                                        <p:tav tm="100000">
                                          <p:val>
                                            <p:strVal val="#ppt_w"/>
                                          </p:val>
                                        </p:tav>
                                      </p:tavLst>
                                    </p:anim>
                                    <p:anim calcmode="lin" valueType="num">
                                      <p:cBhvr>
                                        <p:cTn id="8" dur="500" fill="hold"/>
                                        <p:tgtEl>
                                          <p:spTgt spid="457735"/>
                                        </p:tgtEl>
                                        <p:attrNameLst>
                                          <p:attrName>ppt_h</p:attrName>
                                        </p:attrNameLst>
                                      </p:cBhvr>
                                      <p:tavLst>
                                        <p:tav tm="0">
                                          <p:val>
                                            <p:fltVal val="0"/>
                                          </p:val>
                                        </p:tav>
                                        <p:tav tm="100000">
                                          <p:val>
                                            <p:strVal val="#ppt_h"/>
                                          </p:val>
                                        </p:tav>
                                      </p:tavLst>
                                    </p:anim>
                                    <p:anim calcmode="lin" valueType="num">
                                      <p:cBhvr>
                                        <p:cTn id="9" dur="500" fill="hold"/>
                                        <p:tgtEl>
                                          <p:spTgt spid="457735"/>
                                        </p:tgtEl>
                                        <p:attrNameLst>
                                          <p:attrName>ppt_x</p:attrName>
                                        </p:attrNameLst>
                                      </p:cBhvr>
                                      <p:tavLst>
                                        <p:tav tm="0">
                                          <p:val>
                                            <p:fltVal val="0.5"/>
                                          </p:val>
                                        </p:tav>
                                        <p:tav tm="100000">
                                          <p:val>
                                            <p:strVal val="#ppt_x"/>
                                          </p:val>
                                        </p:tav>
                                      </p:tavLst>
                                    </p:anim>
                                    <p:anim calcmode="lin" valueType="num">
                                      <p:cBhvr>
                                        <p:cTn id="10" dur="500" fill="hold"/>
                                        <p:tgtEl>
                                          <p:spTgt spid="457735"/>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457764"/>
                                        </p:tgtEl>
                                        <p:attrNameLst>
                                          <p:attrName>style.visibility</p:attrName>
                                        </p:attrNameLst>
                                      </p:cBhvr>
                                      <p:to>
                                        <p:strVal val="visible"/>
                                      </p:to>
                                    </p:set>
                                    <p:anim calcmode="lin" valueType="num">
                                      <p:cBhvr>
                                        <p:cTn id="15" dur="500" fill="hold"/>
                                        <p:tgtEl>
                                          <p:spTgt spid="457764"/>
                                        </p:tgtEl>
                                        <p:attrNameLst>
                                          <p:attrName>ppt_w</p:attrName>
                                        </p:attrNameLst>
                                      </p:cBhvr>
                                      <p:tavLst>
                                        <p:tav tm="0">
                                          <p:val>
                                            <p:fltVal val="0"/>
                                          </p:val>
                                        </p:tav>
                                        <p:tav tm="100000">
                                          <p:val>
                                            <p:strVal val="#ppt_w"/>
                                          </p:val>
                                        </p:tav>
                                      </p:tavLst>
                                    </p:anim>
                                    <p:anim calcmode="lin" valueType="num">
                                      <p:cBhvr>
                                        <p:cTn id="16" dur="500" fill="hold"/>
                                        <p:tgtEl>
                                          <p:spTgt spid="457764"/>
                                        </p:tgtEl>
                                        <p:attrNameLst>
                                          <p:attrName>ppt_h</p:attrName>
                                        </p:attrNameLst>
                                      </p:cBhvr>
                                      <p:tavLst>
                                        <p:tav tm="0">
                                          <p:val>
                                            <p:fltVal val="0"/>
                                          </p:val>
                                        </p:tav>
                                        <p:tav tm="100000">
                                          <p:val>
                                            <p:strVal val="#ppt_h"/>
                                          </p:val>
                                        </p:tav>
                                      </p:tavLst>
                                    </p:anim>
                                    <p:anim calcmode="lin" valueType="num">
                                      <p:cBhvr>
                                        <p:cTn id="17" dur="500" fill="hold"/>
                                        <p:tgtEl>
                                          <p:spTgt spid="457764"/>
                                        </p:tgtEl>
                                        <p:attrNameLst>
                                          <p:attrName>ppt_x</p:attrName>
                                        </p:attrNameLst>
                                      </p:cBhvr>
                                      <p:tavLst>
                                        <p:tav tm="0">
                                          <p:val>
                                            <p:fltVal val="0.5"/>
                                          </p:val>
                                        </p:tav>
                                        <p:tav tm="100000">
                                          <p:val>
                                            <p:strVal val="#ppt_x"/>
                                          </p:val>
                                        </p:tav>
                                      </p:tavLst>
                                    </p:anim>
                                    <p:anim calcmode="lin" valueType="num">
                                      <p:cBhvr>
                                        <p:cTn id="18" dur="500" fill="hold"/>
                                        <p:tgtEl>
                                          <p:spTgt spid="457764"/>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457761"/>
                                        </p:tgtEl>
                                        <p:attrNameLst>
                                          <p:attrName>style.visibility</p:attrName>
                                        </p:attrNameLst>
                                      </p:cBhvr>
                                      <p:to>
                                        <p:strVal val="visible"/>
                                      </p:to>
                                    </p:set>
                                    <p:anim calcmode="lin" valueType="num">
                                      <p:cBhvr>
                                        <p:cTn id="23" dur="500" fill="hold"/>
                                        <p:tgtEl>
                                          <p:spTgt spid="457761"/>
                                        </p:tgtEl>
                                        <p:attrNameLst>
                                          <p:attrName>ppt_w</p:attrName>
                                        </p:attrNameLst>
                                      </p:cBhvr>
                                      <p:tavLst>
                                        <p:tav tm="0">
                                          <p:val>
                                            <p:fltVal val="0"/>
                                          </p:val>
                                        </p:tav>
                                        <p:tav tm="100000">
                                          <p:val>
                                            <p:strVal val="#ppt_w"/>
                                          </p:val>
                                        </p:tav>
                                      </p:tavLst>
                                    </p:anim>
                                    <p:anim calcmode="lin" valueType="num">
                                      <p:cBhvr>
                                        <p:cTn id="24" dur="500" fill="hold"/>
                                        <p:tgtEl>
                                          <p:spTgt spid="457761"/>
                                        </p:tgtEl>
                                        <p:attrNameLst>
                                          <p:attrName>ppt_h</p:attrName>
                                        </p:attrNameLst>
                                      </p:cBhvr>
                                      <p:tavLst>
                                        <p:tav tm="0">
                                          <p:val>
                                            <p:fltVal val="0"/>
                                          </p:val>
                                        </p:tav>
                                        <p:tav tm="100000">
                                          <p:val>
                                            <p:strVal val="#ppt_h"/>
                                          </p:val>
                                        </p:tav>
                                      </p:tavLst>
                                    </p:anim>
                                    <p:anim calcmode="lin" valueType="num">
                                      <p:cBhvr>
                                        <p:cTn id="25" dur="500" fill="hold"/>
                                        <p:tgtEl>
                                          <p:spTgt spid="457761"/>
                                        </p:tgtEl>
                                        <p:attrNameLst>
                                          <p:attrName>ppt_x</p:attrName>
                                        </p:attrNameLst>
                                      </p:cBhvr>
                                      <p:tavLst>
                                        <p:tav tm="0">
                                          <p:val>
                                            <p:fltVal val="0.5"/>
                                          </p:val>
                                        </p:tav>
                                        <p:tav tm="100000">
                                          <p:val>
                                            <p:strVal val="#ppt_x"/>
                                          </p:val>
                                        </p:tav>
                                      </p:tavLst>
                                    </p:anim>
                                    <p:anim calcmode="lin" valueType="num">
                                      <p:cBhvr>
                                        <p:cTn id="26" dur="500" fill="hold"/>
                                        <p:tgtEl>
                                          <p:spTgt spid="45776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7764" grpId="0" autoUpdateAnimBg="0"/>
      <p:bldP spid="457761" grpId="0" autoUpdateAnimBg="0"/>
      <p:bldP spid="45773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descr="Green marble"/>
          <p:cNvSpPr>
            <a:spLocks noChangeArrowheads="1"/>
          </p:cNvSpPr>
          <p:nvPr/>
        </p:nvSpPr>
        <p:spPr bwMode="auto">
          <a:xfrm>
            <a:off x="566738" y="503238"/>
            <a:ext cx="8032750" cy="5807075"/>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632835" name="Rectangle 3"/>
          <p:cNvSpPr>
            <a:spLocks noChangeArrowheads="1"/>
          </p:cNvSpPr>
          <p:nvPr/>
        </p:nvSpPr>
        <p:spPr bwMode="auto">
          <a:xfrm>
            <a:off x="852488" y="612775"/>
            <a:ext cx="7505700" cy="1308100"/>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algn="ctr">
              <a:defRPr/>
            </a:pPr>
            <a:r>
              <a:rPr lang="en-US" sz="4400" b="1">
                <a:solidFill>
                  <a:srgbClr val="FAFD00"/>
                </a:solidFill>
                <a:latin typeface="Arial" charset="0"/>
              </a:rPr>
              <a:t>Abraham zhi Ochiikotho</a:t>
            </a:r>
            <a:endParaRPr lang="en-US" sz="3600">
              <a:solidFill>
                <a:srgbClr val="00FF00"/>
              </a:solidFill>
              <a:latin typeface="Arial" charset="0"/>
            </a:endParaRPr>
          </a:p>
          <a:p>
            <a:pPr algn="ctr">
              <a:defRPr/>
            </a:pPr>
            <a:endParaRPr lang="en-US" sz="3600">
              <a:solidFill>
                <a:srgbClr val="00FF00"/>
              </a:solidFill>
              <a:latin typeface="Arial" charset="0"/>
            </a:endParaRPr>
          </a:p>
        </p:txBody>
      </p:sp>
      <p:sp>
        <p:nvSpPr>
          <p:cNvPr id="632838" name="Rectangle 6"/>
          <p:cNvSpPr>
            <a:spLocks noChangeArrowheads="1"/>
          </p:cNvSpPr>
          <p:nvPr/>
        </p:nvSpPr>
        <p:spPr bwMode="auto">
          <a:xfrm>
            <a:off x="1019175" y="3303588"/>
            <a:ext cx="7086600" cy="2822575"/>
          </a:xfrm>
          <a:prstGeom prst="rect">
            <a:avLst/>
          </a:prstGeom>
          <a:noFill/>
          <a:ln w="76200">
            <a:solidFill>
              <a:srgbClr val="FAFD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96260" name="Text Box 7"/>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Arial" charset="0"/>
              </a:rPr>
              <a:t> </a:t>
            </a:r>
          </a:p>
        </p:txBody>
      </p:sp>
      <p:sp>
        <p:nvSpPr>
          <p:cNvPr id="96261" name="Text Box 9"/>
          <p:cNvSpPr txBox="1">
            <a:spLocks noChangeArrowheads="1"/>
          </p:cNvSpPr>
          <p:nvPr/>
        </p:nvSpPr>
        <p:spPr bwMode="auto">
          <a:xfrm>
            <a:off x="622300" y="3567113"/>
            <a:ext cx="6307138"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spcBef>
                <a:spcPct val="50000"/>
              </a:spcBef>
            </a:pPr>
            <a:endParaRPr lang="en-US" sz="3600" b="1">
              <a:solidFill>
                <a:srgbClr val="00FF00"/>
              </a:solidFill>
              <a:latin typeface="Arial" charset="0"/>
            </a:endParaRPr>
          </a:p>
        </p:txBody>
      </p:sp>
      <p:sp>
        <p:nvSpPr>
          <p:cNvPr id="632848" name="Text Box 16"/>
          <p:cNvSpPr txBox="1">
            <a:spLocks noChangeArrowheads="1"/>
          </p:cNvSpPr>
          <p:nvPr/>
        </p:nvSpPr>
        <p:spPr bwMode="auto">
          <a:xfrm>
            <a:off x="2555875" y="1878013"/>
            <a:ext cx="4732338" cy="579437"/>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p>
            <a:pPr algn="ctr">
              <a:spcBef>
                <a:spcPct val="50000"/>
              </a:spcBef>
              <a:defRPr/>
            </a:pPr>
            <a:r>
              <a:rPr lang="en-US" sz="3200" b="1" i="1">
                <a:solidFill>
                  <a:srgbClr val="00FF00"/>
                </a:solidFill>
                <a:latin typeface="Arial" charset="0"/>
                <a:ea typeface="+mn-ea"/>
                <a:cs typeface="+mn-cs"/>
              </a:rPr>
              <a:t>Hriithoacharei 12: 1-3</a:t>
            </a:r>
          </a:p>
        </p:txBody>
      </p:sp>
      <p:sp>
        <p:nvSpPr>
          <p:cNvPr id="632849" name="Rectangle 17"/>
          <p:cNvSpPr>
            <a:spLocks noChangeArrowheads="1"/>
          </p:cNvSpPr>
          <p:nvPr/>
        </p:nvSpPr>
        <p:spPr bwMode="auto">
          <a:xfrm>
            <a:off x="3249613" y="1323975"/>
            <a:ext cx="2651125" cy="576263"/>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algn="ctr">
              <a:defRPr/>
            </a:pPr>
            <a:r>
              <a:rPr lang="en-US" sz="3200" b="1">
                <a:solidFill>
                  <a:srgbClr val="FAFD00"/>
                </a:solidFill>
                <a:latin typeface="Arial" charset="0"/>
              </a:rPr>
              <a:t>(</a:t>
            </a:r>
            <a:r>
              <a:rPr lang="ja-JP" altLang="en-US" sz="3200" b="1">
                <a:solidFill>
                  <a:srgbClr val="FAFD00"/>
                </a:solidFill>
                <a:latin typeface="Arial" charset="0"/>
              </a:rPr>
              <a:t>“</a:t>
            </a:r>
            <a:r>
              <a:rPr lang="en-US" sz="3200" b="1">
                <a:solidFill>
                  <a:srgbClr val="FAFD00"/>
                </a:solidFill>
                <a:latin typeface="Arial" charset="0"/>
              </a:rPr>
              <a:t>Kokolo </a:t>
            </a:r>
            <a:r>
              <a:rPr lang="ja-JP" altLang="en-US" sz="3200" b="1">
                <a:solidFill>
                  <a:srgbClr val="FAFD00"/>
                </a:solidFill>
                <a:latin typeface="Arial" charset="0"/>
              </a:rPr>
              <a:t>”</a:t>
            </a:r>
            <a:r>
              <a:rPr lang="en-US" sz="3200" b="1">
                <a:solidFill>
                  <a:srgbClr val="FAFD00"/>
                </a:solidFill>
                <a:latin typeface="Arial" charset="0"/>
              </a:rPr>
              <a:t>)</a:t>
            </a:r>
            <a:endParaRPr lang="en-US" sz="2400">
              <a:solidFill>
                <a:srgbClr val="00FF00"/>
              </a:solidFill>
              <a:latin typeface="Arial" charset="0"/>
            </a:endParaRPr>
          </a:p>
        </p:txBody>
      </p:sp>
      <p:grpSp>
        <p:nvGrpSpPr>
          <p:cNvPr id="2" name="Group 22"/>
          <p:cNvGrpSpPr>
            <a:grpSpLocks/>
          </p:cNvGrpSpPr>
          <p:nvPr/>
        </p:nvGrpSpPr>
        <p:grpSpPr bwMode="auto">
          <a:xfrm>
            <a:off x="2300288" y="2451100"/>
            <a:ext cx="4387850" cy="1246188"/>
            <a:chOff x="1449" y="1544"/>
            <a:chExt cx="2764" cy="785"/>
          </a:xfrm>
        </p:grpSpPr>
        <p:sp>
          <p:nvSpPr>
            <p:cNvPr id="632850" name="Line 18"/>
            <p:cNvSpPr>
              <a:spLocks noChangeShapeType="1"/>
            </p:cNvSpPr>
            <p:nvPr/>
          </p:nvSpPr>
          <p:spPr bwMode="auto">
            <a:xfrm flipH="1">
              <a:off x="1449" y="1555"/>
              <a:ext cx="1410" cy="758"/>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
          <p:nvSpPr>
            <p:cNvPr id="632851" name="Line 19"/>
            <p:cNvSpPr>
              <a:spLocks noChangeShapeType="1"/>
            </p:cNvSpPr>
            <p:nvPr/>
          </p:nvSpPr>
          <p:spPr bwMode="auto">
            <a:xfrm flipH="1">
              <a:off x="2859" y="1544"/>
              <a:ext cx="0" cy="785"/>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
          <p:nvSpPr>
            <p:cNvPr id="632852" name="Line 20"/>
            <p:cNvSpPr>
              <a:spLocks noChangeShapeType="1"/>
            </p:cNvSpPr>
            <p:nvPr/>
          </p:nvSpPr>
          <p:spPr bwMode="auto">
            <a:xfrm>
              <a:off x="2850" y="1553"/>
              <a:ext cx="1363" cy="760"/>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grpSp>
      <p:sp>
        <p:nvSpPr>
          <p:cNvPr id="96265" name="Text Box 25"/>
          <p:cNvSpPr txBox="1">
            <a:spLocks noChangeArrowheads="1"/>
          </p:cNvSpPr>
          <p:nvPr/>
        </p:nvSpPr>
        <p:spPr bwMode="auto">
          <a:xfrm>
            <a:off x="8594725" y="6405563"/>
            <a:ext cx="323850" cy="411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1800" b="1">
                <a:solidFill>
                  <a:schemeClr val="tx1"/>
                </a:solidFill>
              </a:rPr>
              <a:t>5</a:t>
            </a:r>
            <a:endParaRPr lang="en-US" sz="2000">
              <a:solidFill>
                <a:srgbClr val="FFA27C"/>
              </a:solidFill>
              <a:latin typeface="B VAG Rounded Bold" charset="0"/>
            </a:endParaRPr>
          </a:p>
        </p:txBody>
      </p:sp>
      <p:grpSp>
        <p:nvGrpSpPr>
          <p:cNvPr id="96266" name="Group 26"/>
          <p:cNvGrpSpPr>
            <a:grpSpLocks/>
          </p:cNvGrpSpPr>
          <p:nvPr/>
        </p:nvGrpSpPr>
        <p:grpSpPr bwMode="auto">
          <a:xfrm>
            <a:off x="8002588" y="3436938"/>
            <a:ext cx="1273175" cy="1843087"/>
            <a:chOff x="5041" y="2165"/>
            <a:chExt cx="701" cy="1161"/>
          </a:xfrm>
        </p:grpSpPr>
        <p:sp>
          <p:nvSpPr>
            <p:cNvPr id="96283" name="Freeform 27"/>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96284" name="AutoShape 28"/>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96285" name="Rectangle 29"/>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96286" name="Line 30"/>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6287" name="Rectangle 31"/>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96288" name="Rectangle 32"/>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96289" name="Line 33"/>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6290" name="Line 34"/>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6291" name="Line 35"/>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6292" name="Line 36"/>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6293" name="Line 37"/>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6294" name="Line 38"/>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6295" name="Line 39"/>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6296" name="Line 40"/>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6297" name="Line 41"/>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6298" name="Line 42"/>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6299" name="Rectangle 43"/>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MOVUHCILU</a:t>
              </a:r>
            </a:p>
          </p:txBody>
        </p:sp>
        <p:sp>
          <p:nvSpPr>
            <p:cNvPr id="96300" name="Rectangle 44"/>
            <p:cNvSpPr>
              <a:spLocks noChangeArrowheads="1"/>
            </p:cNvSpPr>
            <p:nvPr/>
          </p:nvSpPr>
          <p:spPr bwMode="auto">
            <a:xfrm>
              <a:off x="5139" y="2267"/>
              <a:ext cx="34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sp>
          <p:nvSpPr>
            <p:cNvPr id="632877" name="Rectangle 45"/>
            <p:cNvSpPr>
              <a:spLocks noChangeArrowheads="1"/>
            </p:cNvSpPr>
            <p:nvPr/>
          </p:nvSpPr>
          <p:spPr bwMode="auto">
            <a:xfrm>
              <a:off x="5072" y="2387"/>
              <a:ext cx="597" cy="142"/>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rPr>
                <a:t> •••AKOKOTIE••• </a:t>
              </a:r>
            </a:p>
          </p:txBody>
        </p:sp>
        <p:sp>
          <p:nvSpPr>
            <p:cNvPr id="96302" name="Rectangle 46"/>
            <p:cNvSpPr>
              <a:spLocks noChangeArrowheads="1"/>
            </p:cNvSpPr>
            <p:nvPr/>
          </p:nvSpPr>
          <p:spPr bwMode="auto">
            <a:xfrm>
              <a:off x="5060" y="2503"/>
              <a:ext cx="682"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ARUPEI    A KHRUPEI</a:t>
              </a:r>
            </a:p>
          </p:txBody>
        </p:sp>
        <p:sp>
          <p:nvSpPr>
            <p:cNvPr id="632879" name="Rectangle 47"/>
            <p:cNvSpPr>
              <a:spLocks noChangeArrowheads="1"/>
            </p:cNvSpPr>
            <p:nvPr/>
          </p:nvSpPr>
          <p:spPr bwMode="auto">
            <a:xfrm>
              <a:off x="5041" y="2824"/>
              <a:ext cx="585" cy="133"/>
            </a:xfrm>
            <a:prstGeom prst="rect">
              <a:avLst/>
            </a:prstGeom>
            <a:noFill/>
            <a:ln w="12700">
              <a:noFill/>
              <a:miter lim="800000"/>
              <a:headEnd/>
              <a:tailEnd/>
            </a:ln>
            <a:effectLst/>
          </p:spPr>
          <p:txBody>
            <a:bodyPr wrap="none" lIns="90487" tIns="44450" rIns="90487" bIns="44450">
              <a:spAutoFit/>
            </a:bodyPr>
            <a:lstStyle/>
            <a:p>
              <a:pPr>
                <a:defRPr/>
              </a:pPr>
              <a:r>
                <a:rPr lang="en-US" sz="800" b="1">
                  <a:solidFill>
                    <a:srgbClr val="000000"/>
                  </a:solidFill>
                  <a:effectLst>
                    <a:outerShdw blurRad="38100" dist="38100" dir="2700000" algn="tl">
                      <a:srgbClr val="FFFFFF"/>
                    </a:outerShdw>
                  </a:effectLst>
                  <a:latin typeface="Helvetica" charset="0"/>
                </a:rPr>
                <a:t>ORAMEI CHILIMEI</a:t>
              </a:r>
            </a:p>
          </p:txBody>
        </p:sp>
        <p:grpSp>
          <p:nvGrpSpPr>
            <p:cNvPr id="96304" name="Group 48"/>
            <p:cNvGrpSpPr>
              <a:grpSpLocks/>
            </p:cNvGrpSpPr>
            <p:nvPr/>
          </p:nvGrpSpPr>
          <p:grpSpPr bwMode="auto">
            <a:xfrm>
              <a:off x="5078" y="2615"/>
              <a:ext cx="587" cy="238"/>
              <a:chOff x="5078" y="2615"/>
              <a:chExt cx="587" cy="238"/>
            </a:xfrm>
          </p:grpSpPr>
          <p:sp>
            <p:nvSpPr>
              <p:cNvPr id="96305" name="Rectangle 49"/>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Israel</a:t>
                </a:r>
              </a:p>
            </p:txBody>
          </p:sp>
          <p:sp>
            <p:nvSpPr>
              <p:cNvPr id="96306" name="Rectangle 50"/>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Judah</a:t>
                </a:r>
              </a:p>
            </p:txBody>
          </p:sp>
          <p:sp>
            <p:nvSpPr>
              <p:cNvPr id="96307" name="Rectangle 51"/>
              <p:cNvSpPr>
                <a:spLocks noChangeArrowheads="1"/>
              </p:cNvSpPr>
              <p:nvPr/>
            </p:nvSpPr>
            <p:spPr bwMode="auto">
              <a:xfrm>
                <a:off x="5105" y="2720"/>
                <a:ext cx="414"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grpSp>
      <p:sp>
        <p:nvSpPr>
          <p:cNvPr id="96267" name="Text Box 52"/>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b="1">
                <a:solidFill>
                  <a:schemeClr val="tx1"/>
                </a:solidFill>
                <a:latin typeface="Arial" charset="0"/>
              </a:rPr>
              <a:t>Handbook pg. 32-37</a:t>
            </a:r>
          </a:p>
        </p:txBody>
      </p:sp>
      <p:sp>
        <p:nvSpPr>
          <p:cNvPr id="632885" name="Rectangle 53"/>
          <p:cNvSpPr>
            <a:spLocks noChangeArrowheads="1"/>
          </p:cNvSpPr>
          <p:nvPr/>
        </p:nvSpPr>
        <p:spPr bwMode="auto">
          <a:xfrm>
            <a:off x="8091488" y="6532563"/>
            <a:ext cx="339725" cy="268287"/>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45</a:t>
            </a:r>
          </a:p>
        </p:txBody>
      </p:sp>
      <p:grpSp>
        <p:nvGrpSpPr>
          <p:cNvPr id="5" name="Group 54"/>
          <p:cNvGrpSpPr>
            <a:grpSpLocks/>
          </p:cNvGrpSpPr>
          <p:nvPr/>
        </p:nvGrpSpPr>
        <p:grpSpPr bwMode="auto">
          <a:xfrm>
            <a:off x="1139825" y="3643313"/>
            <a:ext cx="6915150" cy="2449512"/>
            <a:chOff x="720" y="2304"/>
            <a:chExt cx="4356" cy="1543"/>
          </a:xfrm>
        </p:grpSpPr>
        <p:sp>
          <p:nvSpPr>
            <p:cNvPr id="632887" name="Rectangle 55"/>
            <p:cNvSpPr>
              <a:spLocks noChangeArrowheads="1"/>
            </p:cNvSpPr>
            <p:nvPr/>
          </p:nvSpPr>
          <p:spPr bwMode="auto">
            <a:xfrm>
              <a:off x="2269" y="3248"/>
              <a:ext cx="1163" cy="599"/>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none" lIns="90487" tIns="44450" rIns="90487" bIns="44450">
              <a:spAutoFit/>
            </a:bodyPr>
            <a:lstStyle/>
            <a:p>
              <a:pPr algn="ctr">
                <a:defRPr/>
              </a:pPr>
              <a:r>
                <a:rPr lang="en-US" sz="2800" b="1" i="1">
                  <a:solidFill>
                    <a:srgbClr val="00FF00"/>
                  </a:solidFill>
                  <a:latin typeface="Arial" charset="0"/>
                </a:rPr>
                <a:t>2 Samuel</a:t>
              </a:r>
            </a:p>
            <a:p>
              <a:pPr algn="ctr">
                <a:defRPr/>
              </a:pPr>
              <a:r>
                <a:rPr lang="en-US" sz="2800" b="1" i="1">
                  <a:solidFill>
                    <a:srgbClr val="00FF00"/>
                  </a:solidFill>
                  <a:latin typeface="Arial" charset="0"/>
                </a:rPr>
                <a:t>7:4 -16</a:t>
              </a:r>
            </a:p>
          </p:txBody>
        </p:sp>
        <p:sp>
          <p:nvSpPr>
            <p:cNvPr id="632888" name="Rectangle 56"/>
            <p:cNvSpPr>
              <a:spLocks noChangeArrowheads="1"/>
            </p:cNvSpPr>
            <p:nvPr/>
          </p:nvSpPr>
          <p:spPr bwMode="auto">
            <a:xfrm>
              <a:off x="720" y="3247"/>
              <a:ext cx="1465" cy="599"/>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none" lIns="90487" tIns="44450" rIns="90487" bIns="44450">
              <a:spAutoFit/>
            </a:bodyPr>
            <a:lstStyle/>
            <a:p>
              <a:pPr algn="ctr">
                <a:defRPr/>
              </a:pPr>
              <a:r>
                <a:rPr lang="en-US" sz="2800" b="1" i="1">
                  <a:solidFill>
                    <a:srgbClr val="00FF00"/>
                  </a:solidFill>
                  <a:latin typeface="Arial" charset="0"/>
                </a:rPr>
                <a:t>Ozhechu Pe</a:t>
              </a:r>
            </a:p>
            <a:p>
              <a:pPr algn="ctr">
                <a:defRPr/>
              </a:pPr>
              <a:r>
                <a:rPr lang="en-US" sz="2800" b="1" i="1">
                  <a:solidFill>
                    <a:srgbClr val="00FF00"/>
                  </a:solidFill>
                  <a:latin typeface="Arial" charset="0"/>
                </a:rPr>
                <a:t>30:1-10</a:t>
              </a:r>
            </a:p>
          </p:txBody>
        </p:sp>
        <p:sp>
          <p:nvSpPr>
            <p:cNvPr id="632889" name="Rectangle 57"/>
            <p:cNvSpPr>
              <a:spLocks noChangeArrowheads="1"/>
            </p:cNvSpPr>
            <p:nvPr/>
          </p:nvSpPr>
          <p:spPr bwMode="auto">
            <a:xfrm>
              <a:off x="3628" y="3246"/>
              <a:ext cx="1163" cy="599"/>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none" lIns="90487" tIns="44450" rIns="90487" bIns="44450">
              <a:spAutoFit/>
            </a:bodyPr>
            <a:lstStyle/>
            <a:p>
              <a:pPr algn="ctr">
                <a:defRPr/>
              </a:pPr>
              <a:r>
                <a:rPr lang="en-US" sz="2800" b="1" i="1">
                  <a:solidFill>
                    <a:srgbClr val="00FF00"/>
                  </a:solidFill>
                  <a:latin typeface="Arial" charset="0"/>
                </a:rPr>
                <a:t>Jeremiah</a:t>
              </a:r>
            </a:p>
            <a:p>
              <a:pPr algn="ctr">
                <a:defRPr/>
              </a:pPr>
              <a:r>
                <a:rPr lang="en-US" sz="2800" b="1" i="1">
                  <a:solidFill>
                    <a:srgbClr val="00FF00"/>
                  </a:solidFill>
                  <a:latin typeface="Arial" charset="0"/>
                </a:rPr>
                <a:t>31:31-33</a:t>
              </a:r>
            </a:p>
          </p:txBody>
        </p:sp>
        <p:sp>
          <p:nvSpPr>
            <p:cNvPr id="632890" name="Text Box 58"/>
            <p:cNvSpPr txBox="1">
              <a:spLocks noChangeArrowheads="1"/>
            </p:cNvSpPr>
            <p:nvPr/>
          </p:nvSpPr>
          <p:spPr bwMode="auto">
            <a:xfrm>
              <a:off x="3342" y="2304"/>
              <a:ext cx="1734" cy="404"/>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en-US" sz="3600" b="1">
                  <a:solidFill>
                    <a:srgbClr val="00FF00"/>
                  </a:solidFill>
                  <a:latin typeface="Arial" charset="0"/>
                  <a:ea typeface="+mn-ea"/>
                  <a:cs typeface="+mn-cs"/>
                </a:rPr>
                <a:t>SHIIHRA</a:t>
              </a:r>
            </a:p>
          </p:txBody>
        </p:sp>
        <p:sp>
          <p:nvSpPr>
            <p:cNvPr id="632891" name="Text Box 59"/>
            <p:cNvSpPr txBox="1">
              <a:spLocks noChangeArrowheads="1"/>
            </p:cNvSpPr>
            <p:nvPr/>
          </p:nvSpPr>
          <p:spPr bwMode="auto">
            <a:xfrm>
              <a:off x="2345" y="2312"/>
              <a:ext cx="992" cy="404"/>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en-US" sz="3600" b="1">
                  <a:solidFill>
                    <a:srgbClr val="00FF00"/>
                  </a:solidFill>
                  <a:latin typeface="Arial" charset="0"/>
                  <a:ea typeface="+mn-ea"/>
                  <a:cs typeface="+mn-cs"/>
                </a:rPr>
                <a:t>ONA</a:t>
              </a:r>
            </a:p>
          </p:txBody>
        </p:sp>
        <p:sp>
          <p:nvSpPr>
            <p:cNvPr id="632892" name="Text Box 60"/>
            <p:cNvSpPr txBox="1">
              <a:spLocks noChangeArrowheads="1"/>
            </p:cNvSpPr>
            <p:nvPr/>
          </p:nvSpPr>
          <p:spPr bwMode="auto">
            <a:xfrm>
              <a:off x="944" y="2305"/>
              <a:ext cx="1014" cy="404"/>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en-US" sz="3600" b="1">
                  <a:solidFill>
                    <a:srgbClr val="00FF00"/>
                  </a:solidFill>
                  <a:latin typeface="Arial" charset="0"/>
                  <a:ea typeface="+mn-ea"/>
                  <a:cs typeface="+mn-cs"/>
                </a:rPr>
                <a:t>OJII</a:t>
              </a:r>
            </a:p>
          </p:txBody>
        </p:sp>
        <p:sp>
          <p:nvSpPr>
            <p:cNvPr id="632893" name="Text Box 61"/>
            <p:cNvSpPr txBox="1">
              <a:spLocks noChangeArrowheads="1"/>
            </p:cNvSpPr>
            <p:nvPr/>
          </p:nvSpPr>
          <p:spPr bwMode="auto">
            <a:xfrm>
              <a:off x="920" y="2749"/>
              <a:ext cx="1061" cy="442"/>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en-US" sz="4000">
                  <a:solidFill>
                    <a:srgbClr val="FAFD00"/>
                  </a:solidFill>
                  <a:latin typeface="Arial" charset="0"/>
                  <a:ea typeface="+mn-ea"/>
                  <a:cs typeface="+mn-cs"/>
                </a:rPr>
                <a:t>Ojii</a:t>
              </a:r>
            </a:p>
          </p:txBody>
        </p:sp>
        <p:sp>
          <p:nvSpPr>
            <p:cNvPr id="632894" name="Text Box 62"/>
            <p:cNvSpPr txBox="1">
              <a:spLocks noChangeArrowheads="1"/>
            </p:cNvSpPr>
            <p:nvPr/>
          </p:nvSpPr>
          <p:spPr bwMode="auto">
            <a:xfrm>
              <a:off x="3532" y="2749"/>
              <a:ext cx="1386" cy="442"/>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en-US" sz="4000">
                  <a:solidFill>
                    <a:srgbClr val="FAFD00"/>
                  </a:solidFill>
                  <a:latin typeface="Arial" charset="0"/>
                  <a:ea typeface="+mn-ea"/>
                  <a:cs typeface="+mn-cs"/>
                </a:rPr>
                <a:t>Kothu</a:t>
              </a:r>
            </a:p>
          </p:txBody>
        </p:sp>
        <p:sp>
          <p:nvSpPr>
            <p:cNvPr id="632895" name="Text Box 63"/>
            <p:cNvSpPr txBox="1">
              <a:spLocks noChangeArrowheads="1"/>
            </p:cNvSpPr>
            <p:nvPr/>
          </p:nvSpPr>
          <p:spPr bwMode="auto">
            <a:xfrm>
              <a:off x="2171" y="2757"/>
              <a:ext cx="1386" cy="442"/>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en-US" sz="4000">
                  <a:solidFill>
                    <a:srgbClr val="FAFD00"/>
                  </a:solidFill>
                  <a:latin typeface="Arial" charset="0"/>
                  <a:ea typeface="+mn-ea"/>
                  <a:cs typeface="+mn-cs"/>
                </a:rPr>
                <a:t>David</a:t>
              </a:r>
            </a:p>
          </p:txBody>
        </p:sp>
      </p:grpSp>
      <p:sp>
        <p:nvSpPr>
          <p:cNvPr id="632896" name="Text Box 64"/>
          <p:cNvSpPr txBox="1">
            <a:spLocks noChangeArrowheads="1"/>
          </p:cNvSpPr>
          <p:nvPr/>
        </p:nvSpPr>
        <p:spPr bwMode="auto">
          <a:xfrm>
            <a:off x="5300663" y="3636963"/>
            <a:ext cx="2752725"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en-US" sz="3600" b="1">
                <a:solidFill>
                  <a:schemeClr val="tx1"/>
                </a:solidFill>
                <a:latin typeface="Arial" charset="0"/>
                <a:ea typeface="+mn-ea"/>
                <a:cs typeface="+mn-cs"/>
              </a:rPr>
              <a:t>SHIIHRA</a:t>
            </a:r>
          </a:p>
        </p:txBody>
      </p:sp>
      <p:sp>
        <p:nvSpPr>
          <p:cNvPr id="632897" name="Text Box 65"/>
          <p:cNvSpPr txBox="1">
            <a:spLocks noChangeArrowheads="1"/>
          </p:cNvSpPr>
          <p:nvPr/>
        </p:nvSpPr>
        <p:spPr bwMode="auto">
          <a:xfrm>
            <a:off x="3719513" y="3649663"/>
            <a:ext cx="1574800"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en-US" sz="3600" b="1">
                <a:solidFill>
                  <a:schemeClr val="tx1"/>
                </a:solidFill>
                <a:latin typeface="Arial" charset="0"/>
                <a:ea typeface="+mn-ea"/>
                <a:cs typeface="+mn-cs"/>
              </a:rPr>
              <a:t>ONA</a:t>
            </a:r>
          </a:p>
        </p:txBody>
      </p:sp>
      <p:sp>
        <p:nvSpPr>
          <p:cNvPr id="632898" name="Text Box 66"/>
          <p:cNvSpPr txBox="1">
            <a:spLocks noChangeArrowheads="1"/>
          </p:cNvSpPr>
          <p:nvPr/>
        </p:nvSpPr>
        <p:spPr bwMode="auto">
          <a:xfrm>
            <a:off x="1497013" y="3638550"/>
            <a:ext cx="1609725"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en-US" sz="3600" b="1">
                <a:solidFill>
                  <a:schemeClr val="tx1"/>
                </a:solidFill>
                <a:latin typeface="Arial" charset="0"/>
                <a:ea typeface="+mn-ea"/>
                <a:cs typeface="+mn-cs"/>
              </a:rPr>
              <a:t>OJII</a:t>
            </a:r>
          </a:p>
        </p:txBody>
      </p:sp>
      <p:sp>
        <p:nvSpPr>
          <p:cNvPr id="632899" name="AutoShape 67"/>
          <p:cNvSpPr>
            <a:spLocks noChangeArrowheads="1"/>
          </p:cNvSpPr>
          <p:nvPr/>
        </p:nvSpPr>
        <p:spPr bwMode="auto">
          <a:xfrm>
            <a:off x="1552575" y="3683000"/>
            <a:ext cx="6386513" cy="1355725"/>
          </a:xfrm>
          <a:prstGeom prst="roundRect">
            <a:avLst>
              <a:gd name="adj" fmla="val 16667"/>
            </a:avLst>
          </a:prstGeom>
          <a:noFill/>
          <a:ln w="76200">
            <a:solidFill>
              <a:srgbClr val="F8131B"/>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a typeface="+mn-ea"/>
              <a:cs typeface="+mn-cs"/>
            </a:endParaRPr>
          </a:p>
        </p:txBody>
      </p:sp>
    </p:spTree>
  </p:cSld>
  <p:clrMapOvr>
    <a:masterClrMapping/>
  </p:clrMapOvr>
  <p:transition spd="med">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32898"/>
                                        </p:tgtEl>
                                        <p:attrNameLst>
                                          <p:attrName>style.visibility</p:attrName>
                                        </p:attrNameLst>
                                      </p:cBhvr>
                                      <p:to>
                                        <p:strVal val="visible"/>
                                      </p:to>
                                    </p:set>
                                    <p:animEffect transition="in" filter="wipe(left)">
                                      <p:cBhvr>
                                        <p:cTn id="17" dur="500"/>
                                        <p:tgtEl>
                                          <p:spTgt spid="63289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32897"/>
                                        </p:tgtEl>
                                        <p:attrNameLst>
                                          <p:attrName>style.visibility</p:attrName>
                                        </p:attrNameLst>
                                      </p:cBhvr>
                                      <p:to>
                                        <p:strVal val="visible"/>
                                      </p:to>
                                    </p:set>
                                    <p:animEffect transition="in" filter="wipe(left)">
                                      <p:cBhvr>
                                        <p:cTn id="22" dur="500"/>
                                        <p:tgtEl>
                                          <p:spTgt spid="63289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32896"/>
                                        </p:tgtEl>
                                        <p:attrNameLst>
                                          <p:attrName>style.visibility</p:attrName>
                                        </p:attrNameLst>
                                      </p:cBhvr>
                                      <p:to>
                                        <p:strVal val="visible"/>
                                      </p:to>
                                    </p:set>
                                    <p:animEffect transition="in" filter="wipe(left)">
                                      <p:cBhvr>
                                        <p:cTn id="27" dur="500"/>
                                        <p:tgtEl>
                                          <p:spTgt spid="632896"/>
                                        </p:tgtEl>
                                      </p:cBhvr>
                                    </p:animEffect>
                                  </p:childTnLst>
                                </p:cTn>
                              </p:par>
                            </p:childTnLst>
                          </p:cTn>
                        </p:par>
                        <p:par>
                          <p:cTn id="28" fill="hold" nodeType="afterGroup">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632899"/>
                                        </p:tgtEl>
                                        <p:attrNameLst>
                                          <p:attrName>style.visibility</p:attrName>
                                        </p:attrNameLst>
                                      </p:cBhvr>
                                      <p:to>
                                        <p:strVal val="visible"/>
                                      </p:to>
                                    </p:set>
                                    <p:animEffect transition="in" filter="wipe(left)">
                                      <p:cBhvr>
                                        <p:cTn id="31" dur="500"/>
                                        <p:tgtEl>
                                          <p:spTgt spid="6328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2896" grpId="0" autoUpdateAnimBg="0"/>
      <p:bldP spid="632897" grpId="0" autoUpdateAnimBg="0"/>
      <p:bldP spid="632898" grpId="0" autoUpdateAnimBg="0"/>
      <p:bldP spid="63289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305" name="Group 113"/>
          <p:cNvGrpSpPr>
            <a:grpSpLocks/>
          </p:cNvGrpSpPr>
          <p:nvPr/>
        </p:nvGrpSpPr>
        <p:grpSpPr bwMode="auto">
          <a:xfrm>
            <a:off x="6083300" y="1136650"/>
            <a:ext cx="1289050" cy="1435100"/>
            <a:chOff x="1084" y="711"/>
            <a:chExt cx="2950" cy="2769"/>
          </a:xfrm>
        </p:grpSpPr>
        <p:grpSp>
          <p:nvGrpSpPr>
            <p:cNvPr id="98398" name="Group 114"/>
            <p:cNvGrpSpPr>
              <a:grpSpLocks/>
            </p:cNvGrpSpPr>
            <p:nvPr/>
          </p:nvGrpSpPr>
          <p:grpSpPr bwMode="auto">
            <a:xfrm>
              <a:off x="1084" y="711"/>
              <a:ext cx="2950" cy="2769"/>
              <a:chOff x="2707" y="548"/>
              <a:chExt cx="2950" cy="2769"/>
            </a:xfrm>
          </p:grpSpPr>
          <p:grpSp>
            <p:nvGrpSpPr>
              <p:cNvPr id="98404" name="Group 115"/>
              <p:cNvGrpSpPr>
                <a:grpSpLocks/>
              </p:cNvGrpSpPr>
              <p:nvPr/>
            </p:nvGrpSpPr>
            <p:grpSpPr bwMode="auto">
              <a:xfrm>
                <a:off x="3180" y="1046"/>
                <a:ext cx="2105" cy="1421"/>
                <a:chOff x="578" y="2316"/>
                <a:chExt cx="2105" cy="1421"/>
              </a:xfrm>
            </p:grpSpPr>
            <p:sp>
              <p:nvSpPr>
                <p:cNvPr id="98406" name="Freeform 116" descr="Cork"/>
                <p:cNvSpPr>
                  <a:spLocks/>
                </p:cNvSpPr>
                <p:nvPr/>
              </p:nvSpPr>
              <p:spPr bwMode="auto">
                <a:xfrm>
                  <a:off x="633" y="2316"/>
                  <a:ext cx="2050" cy="256"/>
                </a:xfrm>
                <a:custGeom>
                  <a:avLst/>
                  <a:gdLst>
                    <a:gd name="T0" fmla="*/ 999417295 w 592"/>
                    <a:gd name="T1" fmla="*/ 580990137 h 90"/>
                    <a:gd name="T2" fmla="*/ 2147483647 w 592"/>
                    <a:gd name="T3" fmla="*/ 284131635 h 90"/>
                    <a:gd name="T4" fmla="*/ 2147483647 w 592"/>
                    <a:gd name="T5" fmla="*/ 231474836 h 90"/>
                    <a:gd name="T6" fmla="*/ 2147483647 w 592"/>
                    <a:gd name="T7" fmla="*/ 206717673 h 90"/>
                    <a:gd name="T8" fmla="*/ 2147483647 w 592"/>
                    <a:gd name="T9" fmla="*/ 220234351 h 90"/>
                    <a:gd name="T10" fmla="*/ 2147483647 w 592"/>
                    <a:gd name="T11" fmla="*/ 258681225 h 90"/>
                    <a:gd name="T12" fmla="*/ 2147483647 w 592"/>
                    <a:gd name="T13" fmla="*/ 297660427 h 90"/>
                    <a:gd name="T14" fmla="*/ 2147483647 w 592"/>
                    <a:gd name="T15" fmla="*/ 336107332 h 90"/>
                    <a:gd name="T16" fmla="*/ 2147483647 w 592"/>
                    <a:gd name="T17" fmla="*/ 284131635 h 90"/>
                    <a:gd name="T18" fmla="*/ 2147483647 w 592"/>
                    <a:gd name="T19" fmla="*/ 104646244 h 90"/>
                    <a:gd name="T20" fmla="*/ 2147483647 w 592"/>
                    <a:gd name="T21" fmla="*/ 0 h 90"/>
                    <a:gd name="T22" fmla="*/ 2147483647 w 592"/>
                    <a:gd name="T23" fmla="*/ 13515554 h 90"/>
                    <a:gd name="T24" fmla="*/ 2147483647 w 592"/>
                    <a:gd name="T25" fmla="*/ 193016781 h 90"/>
                    <a:gd name="T26" fmla="*/ 2147483647 w 592"/>
                    <a:gd name="T27" fmla="*/ 231474836 h 90"/>
                    <a:gd name="T28" fmla="*/ 2147483647 w 592"/>
                    <a:gd name="T29" fmla="*/ 387702198 h 90"/>
                    <a:gd name="T30" fmla="*/ 2147483647 w 592"/>
                    <a:gd name="T31" fmla="*/ 42694305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98407" name="Freeform 117" descr="Cork"/>
                <p:cNvSpPr>
                  <a:spLocks/>
                </p:cNvSpPr>
                <p:nvPr/>
              </p:nvSpPr>
              <p:spPr bwMode="auto">
                <a:xfrm>
                  <a:off x="578" y="2506"/>
                  <a:ext cx="2074" cy="1231"/>
                </a:xfrm>
                <a:custGeom>
                  <a:avLst/>
                  <a:gdLst>
                    <a:gd name="T0" fmla="*/ 2147483647 w 599"/>
                    <a:gd name="T1" fmla="*/ 0 h 432"/>
                    <a:gd name="T2" fmla="*/ 2147483647 w 599"/>
                    <a:gd name="T3" fmla="*/ 39219871 h 432"/>
                    <a:gd name="T4" fmla="*/ 2147483647 w 599"/>
                    <a:gd name="T5" fmla="*/ 65365849 h 432"/>
                    <a:gd name="T6" fmla="*/ 2147483647 w 599"/>
                    <a:gd name="T7" fmla="*/ 158518953 h 432"/>
                    <a:gd name="T8" fmla="*/ 2147483647 w 599"/>
                    <a:gd name="T9" fmla="*/ 610224581 h 432"/>
                    <a:gd name="T10" fmla="*/ 2147483647 w 599"/>
                    <a:gd name="T11" fmla="*/ 1380265387 h 432"/>
                    <a:gd name="T12" fmla="*/ 2147483647 w 599"/>
                    <a:gd name="T13" fmla="*/ 1764092888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0947910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095510427 w 599"/>
                    <a:gd name="T43" fmla="*/ 2147483647 h 432"/>
                    <a:gd name="T44" fmla="*/ 852385591 w 599"/>
                    <a:gd name="T45" fmla="*/ 2147483647 h 432"/>
                    <a:gd name="T46" fmla="*/ 1356547980 w 599"/>
                    <a:gd name="T47" fmla="*/ 2147483647 h 432"/>
                    <a:gd name="T48" fmla="*/ 2095510427 w 599"/>
                    <a:gd name="T49" fmla="*/ 2147483647 h 432"/>
                    <a:gd name="T50" fmla="*/ 2147483647 w 599"/>
                    <a:gd name="T51" fmla="*/ 1738857544 h 432"/>
                    <a:gd name="T52" fmla="*/ 2147483647 w 599"/>
                    <a:gd name="T53" fmla="*/ 1247019673 h 432"/>
                    <a:gd name="T54" fmla="*/ 2147483647 w 599"/>
                    <a:gd name="T55" fmla="*/ 835419979 h 432"/>
                    <a:gd name="T56" fmla="*/ 2147483647 w 599"/>
                    <a:gd name="T57" fmla="*/ 544845407 h 432"/>
                    <a:gd name="T58" fmla="*/ 2147483647 w 599"/>
                    <a:gd name="T59" fmla="*/ 197734131 h 432"/>
                    <a:gd name="T60" fmla="*/ 2147483647 w 599"/>
                    <a:gd name="T61" fmla="*/ 93153078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pic>
            <p:nvPicPr>
              <p:cNvPr id="98405" name="Picture 118"/>
              <p:cNvPicPr>
                <a:picLocks noChangeArrowheads="1"/>
              </p:cNvPicPr>
              <p:nvPr/>
            </p:nvPicPr>
            <p:blipFill>
              <a:blip r:embed="rId4" cstate="screen">
                <a:lum bright="8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alpha val="0"/>
                      </a:srgbClr>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98399" name="Freeform 119"/>
            <p:cNvSpPr>
              <a:spLocks/>
            </p:cNvSpPr>
            <p:nvPr/>
          </p:nvSpPr>
          <p:spPr bwMode="auto">
            <a:xfrm>
              <a:off x="1616" y="2649"/>
              <a:ext cx="88" cy="277"/>
            </a:xfrm>
            <a:custGeom>
              <a:avLst/>
              <a:gdLst>
                <a:gd name="T0" fmla="*/ 122 w 85"/>
                <a:gd name="T1" fmla="*/ 19 h 318"/>
                <a:gd name="T2" fmla="*/ 106 w 85"/>
                <a:gd name="T3" fmla="*/ 9 h 318"/>
                <a:gd name="T4" fmla="*/ 80 w 85"/>
                <a:gd name="T5" fmla="*/ 5 h 318"/>
                <a:gd name="T6" fmla="*/ 92 w 85"/>
                <a:gd name="T7" fmla="*/ 9 h 318"/>
                <a:gd name="T8" fmla="*/ 106 w 85"/>
                <a:gd name="T9" fmla="*/ 3 h 318"/>
                <a:gd name="T10" fmla="*/ 63 w 85"/>
                <a:gd name="T11" fmla="*/ 3 h 318"/>
                <a:gd name="T12" fmla="*/ 63 w 85"/>
                <a:gd name="T13" fmla="*/ 5 h 318"/>
                <a:gd name="T14" fmla="*/ 80 w 85"/>
                <a:gd name="T15" fmla="*/ 24 h 318"/>
                <a:gd name="T16" fmla="*/ 47 w 85"/>
                <a:gd name="T17" fmla="*/ 20 h 318"/>
                <a:gd name="T18" fmla="*/ 63 w 85"/>
                <a:gd name="T19" fmla="*/ 16 h 318"/>
                <a:gd name="T20" fmla="*/ 80 w 85"/>
                <a:gd name="T21" fmla="*/ 20 h 318"/>
                <a:gd name="T22" fmla="*/ 63 w 85"/>
                <a:gd name="T23" fmla="*/ 13 h 318"/>
                <a:gd name="T24" fmla="*/ 80 w 85"/>
                <a:gd name="T25" fmla="*/ 19 h 318"/>
                <a:gd name="T26" fmla="*/ 63 w 85"/>
                <a:gd name="T27" fmla="*/ 15 h 318"/>
                <a:gd name="T28" fmla="*/ 80 w 85"/>
                <a:gd name="T29" fmla="*/ 18 h 318"/>
                <a:gd name="T30" fmla="*/ 92 w 85"/>
                <a:gd name="T31" fmla="*/ 21 h 318"/>
                <a:gd name="T32" fmla="*/ 122 w 85"/>
                <a:gd name="T33" fmla="*/ 25 h 318"/>
                <a:gd name="T34" fmla="*/ 134 w 85"/>
                <a:gd name="T35" fmla="*/ 29 h 318"/>
                <a:gd name="T36" fmla="*/ 122 w 85"/>
                <a:gd name="T37" fmla="*/ 35 h 318"/>
                <a:gd name="T38" fmla="*/ 106 w 85"/>
                <a:gd name="T39" fmla="*/ 33 h 318"/>
                <a:gd name="T40" fmla="*/ 92 w 85"/>
                <a:gd name="T41" fmla="*/ 39 h 318"/>
                <a:gd name="T42" fmla="*/ 63 w 85"/>
                <a:gd name="T43" fmla="*/ 37 h 318"/>
                <a:gd name="T44" fmla="*/ 47 w 85"/>
                <a:gd name="T45" fmla="*/ 25 h 318"/>
                <a:gd name="T46" fmla="*/ 37 w 85"/>
                <a:gd name="T47" fmla="*/ 31 h 318"/>
                <a:gd name="T48" fmla="*/ 5 w 85"/>
                <a:gd name="T49" fmla="*/ 26 h 318"/>
                <a:gd name="T50" fmla="*/ 63 w 85"/>
                <a:gd name="T51" fmla="*/ 18 h 318"/>
                <a:gd name="T52" fmla="*/ 106 w 85"/>
                <a:gd name="T53" fmla="*/ 21 h 318"/>
                <a:gd name="T54" fmla="*/ 122 w 85"/>
                <a:gd name="T55" fmla="*/ 28 h 318"/>
                <a:gd name="T56" fmla="*/ 106 w 85"/>
                <a:gd name="T57" fmla="*/ 24 h 318"/>
                <a:gd name="T58" fmla="*/ 106 w 85"/>
                <a:gd name="T59" fmla="*/ 3 h 318"/>
                <a:gd name="T60" fmla="*/ 80 w 85"/>
                <a:gd name="T61" fmla="*/ 4 h 318"/>
                <a:gd name="T62" fmla="*/ 37 w 85"/>
                <a:gd name="T63" fmla="*/ 5 h 318"/>
                <a:gd name="T64" fmla="*/ 63 w 85"/>
                <a:gd name="T65" fmla="*/ 12 h 318"/>
                <a:gd name="T66" fmla="*/ 92 w 85"/>
                <a:gd name="T67" fmla="*/ 17 h 318"/>
                <a:gd name="T68" fmla="*/ 122 w 85"/>
                <a:gd name="T69" fmla="*/ 19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98400" name="Freeform 120"/>
            <p:cNvSpPr>
              <a:spLocks/>
            </p:cNvSpPr>
            <p:nvPr/>
          </p:nvSpPr>
          <p:spPr bwMode="auto">
            <a:xfrm>
              <a:off x="1635" y="2647"/>
              <a:ext cx="109" cy="309"/>
            </a:xfrm>
            <a:custGeom>
              <a:avLst/>
              <a:gdLst>
                <a:gd name="T0" fmla="*/ 1 w 105"/>
                <a:gd name="T1" fmla="*/ 0 h 354"/>
                <a:gd name="T2" fmla="*/ 163 w 105"/>
                <a:gd name="T3" fmla="*/ 3 h 354"/>
                <a:gd name="T4" fmla="*/ 127 w 105"/>
                <a:gd name="T5" fmla="*/ 3 h 354"/>
                <a:gd name="T6" fmla="*/ 146 w 105"/>
                <a:gd name="T7" fmla="*/ 8 h 354"/>
                <a:gd name="T8" fmla="*/ 146 w 105"/>
                <a:gd name="T9" fmla="*/ 19 h 354"/>
                <a:gd name="T10" fmla="*/ 170 w 105"/>
                <a:gd name="T11" fmla="*/ 22 h 354"/>
                <a:gd name="T12" fmla="*/ 170 w 105"/>
                <a:gd name="T13" fmla="*/ 31 h 354"/>
                <a:gd name="T14" fmla="*/ 146 w 105"/>
                <a:gd name="T15" fmla="*/ 44 h 354"/>
                <a:gd name="T16" fmla="*/ 120 w 105"/>
                <a:gd name="T17" fmla="*/ 46 h 354"/>
                <a:gd name="T18" fmla="*/ 29 w 105"/>
                <a:gd name="T19" fmla="*/ 41 h 354"/>
                <a:gd name="T20" fmla="*/ 12 w 105"/>
                <a:gd name="T21" fmla="*/ 37 h 354"/>
                <a:gd name="T22" fmla="*/ 29 w 105"/>
                <a:gd name="T23" fmla="*/ 32 h 354"/>
                <a:gd name="T24" fmla="*/ 9 w 105"/>
                <a:gd name="T25" fmla="*/ 13 h 354"/>
                <a:gd name="T26" fmla="*/ 35 w 105"/>
                <a:gd name="T27" fmla="*/ 6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98401" name="Freeform 121"/>
            <p:cNvSpPr>
              <a:spLocks/>
            </p:cNvSpPr>
            <p:nvPr/>
          </p:nvSpPr>
          <p:spPr bwMode="auto">
            <a:xfrm>
              <a:off x="3008" y="2583"/>
              <a:ext cx="155" cy="328"/>
            </a:xfrm>
            <a:custGeom>
              <a:avLst/>
              <a:gdLst>
                <a:gd name="T0" fmla="*/ 254 w 149"/>
                <a:gd name="T1" fmla="*/ 3 h 376"/>
                <a:gd name="T2" fmla="*/ 241 w 149"/>
                <a:gd name="T3" fmla="*/ 13 h 376"/>
                <a:gd name="T4" fmla="*/ 225 w 149"/>
                <a:gd name="T5" fmla="*/ 17 h 376"/>
                <a:gd name="T6" fmla="*/ 221 w 149"/>
                <a:gd name="T7" fmla="*/ 18 h 376"/>
                <a:gd name="T8" fmla="*/ 188 w 149"/>
                <a:gd name="T9" fmla="*/ 31 h 376"/>
                <a:gd name="T10" fmla="*/ 149 w 149"/>
                <a:gd name="T11" fmla="*/ 40 h 376"/>
                <a:gd name="T12" fmla="*/ 120 w 149"/>
                <a:gd name="T13" fmla="*/ 46 h 376"/>
                <a:gd name="T14" fmla="*/ 100 w 149"/>
                <a:gd name="T15" fmla="*/ 46 h 376"/>
                <a:gd name="T16" fmla="*/ 33 w 149"/>
                <a:gd name="T17" fmla="*/ 48 h 376"/>
                <a:gd name="T18" fmla="*/ 2 w 149"/>
                <a:gd name="T19" fmla="*/ 44 h 376"/>
                <a:gd name="T20" fmla="*/ 5 w 149"/>
                <a:gd name="T21" fmla="*/ 40 h 376"/>
                <a:gd name="T22" fmla="*/ 8 w 149"/>
                <a:gd name="T23" fmla="*/ 29 h 376"/>
                <a:gd name="T24" fmla="*/ 36 w 149"/>
                <a:gd name="T25" fmla="*/ 25 h 376"/>
                <a:gd name="T26" fmla="*/ 60 w 149"/>
                <a:gd name="T27" fmla="*/ 14 h 376"/>
                <a:gd name="T28" fmla="*/ 76 w 149"/>
                <a:gd name="T29" fmla="*/ 10 h 376"/>
                <a:gd name="T30" fmla="*/ 144 w 149"/>
                <a:gd name="T31" fmla="*/ 3 h 376"/>
                <a:gd name="T32" fmla="*/ 221 w 149"/>
                <a:gd name="T33" fmla="*/ 3 h 376"/>
                <a:gd name="T34" fmla="*/ 25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98402" name="Freeform 122"/>
            <p:cNvSpPr>
              <a:spLocks/>
            </p:cNvSpPr>
            <p:nvPr/>
          </p:nvSpPr>
          <p:spPr bwMode="auto">
            <a:xfrm>
              <a:off x="1714" y="1020"/>
              <a:ext cx="99" cy="440"/>
            </a:xfrm>
            <a:custGeom>
              <a:avLst/>
              <a:gdLst>
                <a:gd name="T0" fmla="*/ 41 w 96"/>
                <a:gd name="T1" fmla="*/ 63 h 504"/>
                <a:gd name="T2" fmla="*/ 96 w 96"/>
                <a:gd name="T3" fmla="*/ 65 h 504"/>
                <a:gd name="T4" fmla="*/ 113 w 96"/>
                <a:gd name="T5" fmla="*/ 59 h 504"/>
                <a:gd name="T6" fmla="*/ 113 w 96"/>
                <a:gd name="T7" fmla="*/ 42 h 504"/>
                <a:gd name="T8" fmla="*/ 140 w 96"/>
                <a:gd name="T9" fmla="*/ 28 h 504"/>
                <a:gd name="T10" fmla="*/ 151 w 96"/>
                <a:gd name="T11" fmla="*/ 23 h 504"/>
                <a:gd name="T12" fmla="*/ 140 w 96"/>
                <a:gd name="T13" fmla="*/ 7 h 504"/>
                <a:gd name="T14" fmla="*/ 122 w 96"/>
                <a:gd name="T15" fmla="*/ 3 h 504"/>
                <a:gd name="T16" fmla="*/ 44 w 96"/>
                <a:gd name="T17" fmla="*/ 3 h 504"/>
                <a:gd name="T18" fmla="*/ 41 w 96"/>
                <a:gd name="T19" fmla="*/ 16 h 504"/>
                <a:gd name="T20" fmla="*/ 47 w 96"/>
                <a:gd name="T21" fmla="*/ 47 h 504"/>
                <a:gd name="T22" fmla="*/ 62 w 96"/>
                <a:gd name="T23" fmla="*/ 53 h 504"/>
                <a:gd name="T24" fmla="*/ 39 w 96"/>
                <a:gd name="T25" fmla="*/ 62 h 504"/>
                <a:gd name="T26" fmla="*/ 41 w 96"/>
                <a:gd name="T27" fmla="*/ 6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98403" name="Freeform 123"/>
            <p:cNvSpPr>
              <a:spLocks/>
            </p:cNvSpPr>
            <p:nvPr/>
          </p:nvSpPr>
          <p:spPr bwMode="auto">
            <a:xfrm>
              <a:off x="3431" y="1007"/>
              <a:ext cx="156" cy="358"/>
            </a:xfrm>
            <a:custGeom>
              <a:avLst/>
              <a:gdLst>
                <a:gd name="T0" fmla="*/ 5 w 150"/>
                <a:gd name="T1" fmla="*/ 50 h 410"/>
                <a:gd name="T2" fmla="*/ 73 w 150"/>
                <a:gd name="T3" fmla="*/ 54 h 410"/>
                <a:gd name="T4" fmla="*/ 144 w 150"/>
                <a:gd name="T5" fmla="*/ 52 h 410"/>
                <a:gd name="T6" fmla="*/ 168 w 150"/>
                <a:gd name="T7" fmla="*/ 47 h 410"/>
                <a:gd name="T8" fmla="*/ 207 w 150"/>
                <a:gd name="T9" fmla="*/ 36 h 410"/>
                <a:gd name="T10" fmla="*/ 231 w 150"/>
                <a:gd name="T11" fmla="*/ 29 h 410"/>
                <a:gd name="T12" fmla="*/ 244 w 150"/>
                <a:gd name="T13" fmla="*/ 25 h 410"/>
                <a:gd name="T14" fmla="*/ 250 w 150"/>
                <a:gd name="T15" fmla="*/ 15 h 410"/>
                <a:gd name="T16" fmla="*/ 260 w 150"/>
                <a:gd name="T17" fmla="*/ 13 h 410"/>
                <a:gd name="T18" fmla="*/ 263 w 150"/>
                <a:gd name="T19" fmla="*/ 6 h 410"/>
                <a:gd name="T20" fmla="*/ 234 w 150"/>
                <a:gd name="T21" fmla="*/ 0 h 410"/>
                <a:gd name="T22" fmla="*/ 168 w 150"/>
                <a:gd name="T23" fmla="*/ 3 h 410"/>
                <a:gd name="T24" fmla="*/ 138 w 150"/>
                <a:gd name="T25" fmla="*/ 7 h 410"/>
                <a:gd name="T26" fmla="*/ 119 w 150"/>
                <a:gd name="T27" fmla="*/ 18 h 410"/>
                <a:gd name="T28" fmla="*/ 104 w 150"/>
                <a:gd name="T29" fmla="*/ 21 h 410"/>
                <a:gd name="T30" fmla="*/ 76 w 150"/>
                <a:gd name="T31" fmla="*/ 29 h 410"/>
                <a:gd name="T32" fmla="*/ 73 w 150"/>
                <a:gd name="T33" fmla="*/ 30 h 410"/>
                <a:gd name="T34" fmla="*/ 60 w 150"/>
                <a:gd name="T35" fmla="*/ 30 h 410"/>
                <a:gd name="T36" fmla="*/ 56 w 150"/>
                <a:gd name="T37" fmla="*/ 33 h 410"/>
                <a:gd name="T38" fmla="*/ 50 w 150"/>
                <a:gd name="T39" fmla="*/ 34 h 410"/>
                <a:gd name="T40" fmla="*/ 31 w 150"/>
                <a:gd name="T41" fmla="*/ 45 h 410"/>
                <a:gd name="T42" fmla="*/ 10 w 150"/>
                <a:gd name="T43" fmla="*/ 50 h 410"/>
                <a:gd name="T44" fmla="*/ 2 w 150"/>
                <a:gd name="T45" fmla="*/ 51 h 410"/>
                <a:gd name="T46" fmla="*/ 5 w 150"/>
                <a:gd name="T47" fmla="*/ 50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grpSp>
        <p:nvGrpSpPr>
          <p:cNvPr id="98306" name="Group 113"/>
          <p:cNvGrpSpPr>
            <a:grpSpLocks/>
          </p:cNvGrpSpPr>
          <p:nvPr/>
        </p:nvGrpSpPr>
        <p:grpSpPr bwMode="auto">
          <a:xfrm>
            <a:off x="6083300" y="3154363"/>
            <a:ext cx="1289050" cy="1435100"/>
            <a:chOff x="1084" y="711"/>
            <a:chExt cx="2950" cy="2769"/>
          </a:xfrm>
        </p:grpSpPr>
        <p:grpSp>
          <p:nvGrpSpPr>
            <p:cNvPr id="98388" name="Group 114"/>
            <p:cNvGrpSpPr>
              <a:grpSpLocks/>
            </p:cNvGrpSpPr>
            <p:nvPr/>
          </p:nvGrpSpPr>
          <p:grpSpPr bwMode="auto">
            <a:xfrm>
              <a:off x="1084" y="711"/>
              <a:ext cx="2950" cy="2769"/>
              <a:chOff x="2707" y="548"/>
              <a:chExt cx="2950" cy="2769"/>
            </a:xfrm>
          </p:grpSpPr>
          <p:grpSp>
            <p:nvGrpSpPr>
              <p:cNvPr id="98394" name="Group 115"/>
              <p:cNvGrpSpPr>
                <a:grpSpLocks/>
              </p:cNvGrpSpPr>
              <p:nvPr/>
            </p:nvGrpSpPr>
            <p:grpSpPr bwMode="auto">
              <a:xfrm>
                <a:off x="3180" y="1046"/>
                <a:ext cx="2105" cy="1421"/>
                <a:chOff x="578" y="2316"/>
                <a:chExt cx="2105" cy="1421"/>
              </a:xfrm>
            </p:grpSpPr>
            <p:sp>
              <p:nvSpPr>
                <p:cNvPr id="98396" name="Freeform 116" descr="Cork"/>
                <p:cNvSpPr>
                  <a:spLocks/>
                </p:cNvSpPr>
                <p:nvPr/>
              </p:nvSpPr>
              <p:spPr bwMode="auto">
                <a:xfrm>
                  <a:off x="633" y="2316"/>
                  <a:ext cx="2050" cy="256"/>
                </a:xfrm>
                <a:custGeom>
                  <a:avLst/>
                  <a:gdLst>
                    <a:gd name="T0" fmla="*/ 999417295 w 592"/>
                    <a:gd name="T1" fmla="*/ 580990137 h 90"/>
                    <a:gd name="T2" fmla="*/ 2147483647 w 592"/>
                    <a:gd name="T3" fmla="*/ 284131635 h 90"/>
                    <a:gd name="T4" fmla="*/ 2147483647 w 592"/>
                    <a:gd name="T5" fmla="*/ 231474836 h 90"/>
                    <a:gd name="T6" fmla="*/ 2147483647 w 592"/>
                    <a:gd name="T7" fmla="*/ 206717673 h 90"/>
                    <a:gd name="T8" fmla="*/ 2147483647 w 592"/>
                    <a:gd name="T9" fmla="*/ 220234351 h 90"/>
                    <a:gd name="T10" fmla="*/ 2147483647 w 592"/>
                    <a:gd name="T11" fmla="*/ 258681225 h 90"/>
                    <a:gd name="T12" fmla="*/ 2147483647 w 592"/>
                    <a:gd name="T13" fmla="*/ 297660427 h 90"/>
                    <a:gd name="T14" fmla="*/ 2147483647 w 592"/>
                    <a:gd name="T15" fmla="*/ 336107332 h 90"/>
                    <a:gd name="T16" fmla="*/ 2147483647 w 592"/>
                    <a:gd name="T17" fmla="*/ 284131635 h 90"/>
                    <a:gd name="T18" fmla="*/ 2147483647 w 592"/>
                    <a:gd name="T19" fmla="*/ 104646244 h 90"/>
                    <a:gd name="T20" fmla="*/ 2147483647 w 592"/>
                    <a:gd name="T21" fmla="*/ 0 h 90"/>
                    <a:gd name="T22" fmla="*/ 2147483647 w 592"/>
                    <a:gd name="T23" fmla="*/ 13515554 h 90"/>
                    <a:gd name="T24" fmla="*/ 2147483647 w 592"/>
                    <a:gd name="T25" fmla="*/ 193016781 h 90"/>
                    <a:gd name="T26" fmla="*/ 2147483647 w 592"/>
                    <a:gd name="T27" fmla="*/ 231474836 h 90"/>
                    <a:gd name="T28" fmla="*/ 2147483647 w 592"/>
                    <a:gd name="T29" fmla="*/ 387702198 h 90"/>
                    <a:gd name="T30" fmla="*/ 2147483647 w 592"/>
                    <a:gd name="T31" fmla="*/ 42694305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98397" name="Freeform 117" descr="Cork"/>
                <p:cNvSpPr>
                  <a:spLocks/>
                </p:cNvSpPr>
                <p:nvPr/>
              </p:nvSpPr>
              <p:spPr bwMode="auto">
                <a:xfrm>
                  <a:off x="578" y="2506"/>
                  <a:ext cx="2074" cy="1231"/>
                </a:xfrm>
                <a:custGeom>
                  <a:avLst/>
                  <a:gdLst>
                    <a:gd name="T0" fmla="*/ 2147483647 w 599"/>
                    <a:gd name="T1" fmla="*/ 0 h 432"/>
                    <a:gd name="T2" fmla="*/ 2147483647 w 599"/>
                    <a:gd name="T3" fmla="*/ 39219871 h 432"/>
                    <a:gd name="T4" fmla="*/ 2147483647 w 599"/>
                    <a:gd name="T5" fmla="*/ 65365849 h 432"/>
                    <a:gd name="T6" fmla="*/ 2147483647 w 599"/>
                    <a:gd name="T7" fmla="*/ 158518953 h 432"/>
                    <a:gd name="T8" fmla="*/ 2147483647 w 599"/>
                    <a:gd name="T9" fmla="*/ 610224581 h 432"/>
                    <a:gd name="T10" fmla="*/ 2147483647 w 599"/>
                    <a:gd name="T11" fmla="*/ 1380265387 h 432"/>
                    <a:gd name="T12" fmla="*/ 2147483647 w 599"/>
                    <a:gd name="T13" fmla="*/ 1764092888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0947910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095510427 w 599"/>
                    <a:gd name="T43" fmla="*/ 2147483647 h 432"/>
                    <a:gd name="T44" fmla="*/ 852385591 w 599"/>
                    <a:gd name="T45" fmla="*/ 2147483647 h 432"/>
                    <a:gd name="T46" fmla="*/ 1356547980 w 599"/>
                    <a:gd name="T47" fmla="*/ 2147483647 h 432"/>
                    <a:gd name="T48" fmla="*/ 2095510427 w 599"/>
                    <a:gd name="T49" fmla="*/ 2147483647 h 432"/>
                    <a:gd name="T50" fmla="*/ 2147483647 w 599"/>
                    <a:gd name="T51" fmla="*/ 1738857544 h 432"/>
                    <a:gd name="T52" fmla="*/ 2147483647 w 599"/>
                    <a:gd name="T53" fmla="*/ 1247019673 h 432"/>
                    <a:gd name="T54" fmla="*/ 2147483647 w 599"/>
                    <a:gd name="T55" fmla="*/ 835419979 h 432"/>
                    <a:gd name="T56" fmla="*/ 2147483647 w 599"/>
                    <a:gd name="T57" fmla="*/ 544845407 h 432"/>
                    <a:gd name="T58" fmla="*/ 2147483647 w 599"/>
                    <a:gd name="T59" fmla="*/ 197734131 h 432"/>
                    <a:gd name="T60" fmla="*/ 2147483647 w 599"/>
                    <a:gd name="T61" fmla="*/ 93153078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pic>
            <p:nvPicPr>
              <p:cNvPr id="98395" name="Picture 118"/>
              <p:cNvPicPr>
                <a:picLocks noChangeArrowheads="1"/>
              </p:cNvPicPr>
              <p:nvPr/>
            </p:nvPicPr>
            <p:blipFill>
              <a:blip r:embed="rId4" cstate="screen">
                <a:lum bright="8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alpha val="0"/>
                      </a:srgbClr>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98389" name="Freeform 119"/>
            <p:cNvSpPr>
              <a:spLocks/>
            </p:cNvSpPr>
            <p:nvPr/>
          </p:nvSpPr>
          <p:spPr bwMode="auto">
            <a:xfrm>
              <a:off x="1616" y="2649"/>
              <a:ext cx="88" cy="277"/>
            </a:xfrm>
            <a:custGeom>
              <a:avLst/>
              <a:gdLst>
                <a:gd name="T0" fmla="*/ 122 w 85"/>
                <a:gd name="T1" fmla="*/ 19 h 318"/>
                <a:gd name="T2" fmla="*/ 106 w 85"/>
                <a:gd name="T3" fmla="*/ 9 h 318"/>
                <a:gd name="T4" fmla="*/ 80 w 85"/>
                <a:gd name="T5" fmla="*/ 5 h 318"/>
                <a:gd name="T6" fmla="*/ 92 w 85"/>
                <a:gd name="T7" fmla="*/ 9 h 318"/>
                <a:gd name="T8" fmla="*/ 106 w 85"/>
                <a:gd name="T9" fmla="*/ 3 h 318"/>
                <a:gd name="T10" fmla="*/ 63 w 85"/>
                <a:gd name="T11" fmla="*/ 3 h 318"/>
                <a:gd name="T12" fmla="*/ 63 w 85"/>
                <a:gd name="T13" fmla="*/ 5 h 318"/>
                <a:gd name="T14" fmla="*/ 80 w 85"/>
                <a:gd name="T15" fmla="*/ 24 h 318"/>
                <a:gd name="T16" fmla="*/ 47 w 85"/>
                <a:gd name="T17" fmla="*/ 20 h 318"/>
                <a:gd name="T18" fmla="*/ 63 w 85"/>
                <a:gd name="T19" fmla="*/ 16 h 318"/>
                <a:gd name="T20" fmla="*/ 80 w 85"/>
                <a:gd name="T21" fmla="*/ 20 h 318"/>
                <a:gd name="T22" fmla="*/ 63 w 85"/>
                <a:gd name="T23" fmla="*/ 13 h 318"/>
                <a:gd name="T24" fmla="*/ 80 w 85"/>
                <a:gd name="T25" fmla="*/ 19 h 318"/>
                <a:gd name="T26" fmla="*/ 63 w 85"/>
                <a:gd name="T27" fmla="*/ 15 h 318"/>
                <a:gd name="T28" fmla="*/ 80 w 85"/>
                <a:gd name="T29" fmla="*/ 18 h 318"/>
                <a:gd name="T30" fmla="*/ 92 w 85"/>
                <a:gd name="T31" fmla="*/ 21 h 318"/>
                <a:gd name="T32" fmla="*/ 122 w 85"/>
                <a:gd name="T33" fmla="*/ 25 h 318"/>
                <a:gd name="T34" fmla="*/ 134 w 85"/>
                <a:gd name="T35" fmla="*/ 29 h 318"/>
                <a:gd name="T36" fmla="*/ 122 w 85"/>
                <a:gd name="T37" fmla="*/ 35 h 318"/>
                <a:gd name="T38" fmla="*/ 106 w 85"/>
                <a:gd name="T39" fmla="*/ 33 h 318"/>
                <a:gd name="T40" fmla="*/ 92 w 85"/>
                <a:gd name="T41" fmla="*/ 39 h 318"/>
                <a:gd name="T42" fmla="*/ 63 w 85"/>
                <a:gd name="T43" fmla="*/ 37 h 318"/>
                <a:gd name="T44" fmla="*/ 47 w 85"/>
                <a:gd name="T45" fmla="*/ 25 h 318"/>
                <a:gd name="T46" fmla="*/ 37 w 85"/>
                <a:gd name="T47" fmla="*/ 31 h 318"/>
                <a:gd name="T48" fmla="*/ 5 w 85"/>
                <a:gd name="T49" fmla="*/ 26 h 318"/>
                <a:gd name="T50" fmla="*/ 63 w 85"/>
                <a:gd name="T51" fmla="*/ 18 h 318"/>
                <a:gd name="T52" fmla="*/ 106 w 85"/>
                <a:gd name="T53" fmla="*/ 21 h 318"/>
                <a:gd name="T54" fmla="*/ 122 w 85"/>
                <a:gd name="T55" fmla="*/ 28 h 318"/>
                <a:gd name="T56" fmla="*/ 106 w 85"/>
                <a:gd name="T57" fmla="*/ 24 h 318"/>
                <a:gd name="T58" fmla="*/ 106 w 85"/>
                <a:gd name="T59" fmla="*/ 3 h 318"/>
                <a:gd name="T60" fmla="*/ 80 w 85"/>
                <a:gd name="T61" fmla="*/ 4 h 318"/>
                <a:gd name="T62" fmla="*/ 37 w 85"/>
                <a:gd name="T63" fmla="*/ 5 h 318"/>
                <a:gd name="T64" fmla="*/ 63 w 85"/>
                <a:gd name="T65" fmla="*/ 12 h 318"/>
                <a:gd name="T66" fmla="*/ 92 w 85"/>
                <a:gd name="T67" fmla="*/ 17 h 318"/>
                <a:gd name="T68" fmla="*/ 122 w 85"/>
                <a:gd name="T69" fmla="*/ 19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98390" name="Freeform 120"/>
            <p:cNvSpPr>
              <a:spLocks/>
            </p:cNvSpPr>
            <p:nvPr/>
          </p:nvSpPr>
          <p:spPr bwMode="auto">
            <a:xfrm>
              <a:off x="1635" y="2647"/>
              <a:ext cx="109" cy="309"/>
            </a:xfrm>
            <a:custGeom>
              <a:avLst/>
              <a:gdLst>
                <a:gd name="T0" fmla="*/ 1 w 105"/>
                <a:gd name="T1" fmla="*/ 0 h 354"/>
                <a:gd name="T2" fmla="*/ 163 w 105"/>
                <a:gd name="T3" fmla="*/ 3 h 354"/>
                <a:gd name="T4" fmla="*/ 127 w 105"/>
                <a:gd name="T5" fmla="*/ 3 h 354"/>
                <a:gd name="T6" fmla="*/ 146 w 105"/>
                <a:gd name="T7" fmla="*/ 8 h 354"/>
                <a:gd name="T8" fmla="*/ 146 w 105"/>
                <a:gd name="T9" fmla="*/ 19 h 354"/>
                <a:gd name="T10" fmla="*/ 170 w 105"/>
                <a:gd name="T11" fmla="*/ 22 h 354"/>
                <a:gd name="T12" fmla="*/ 170 w 105"/>
                <a:gd name="T13" fmla="*/ 31 h 354"/>
                <a:gd name="T14" fmla="*/ 146 w 105"/>
                <a:gd name="T15" fmla="*/ 44 h 354"/>
                <a:gd name="T16" fmla="*/ 120 w 105"/>
                <a:gd name="T17" fmla="*/ 46 h 354"/>
                <a:gd name="T18" fmla="*/ 29 w 105"/>
                <a:gd name="T19" fmla="*/ 41 h 354"/>
                <a:gd name="T20" fmla="*/ 12 w 105"/>
                <a:gd name="T21" fmla="*/ 37 h 354"/>
                <a:gd name="T22" fmla="*/ 29 w 105"/>
                <a:gd name="T23" fmla="*/ 32 h 354"/>
                <a:gd name="T24" fmla="*/ 9 w 105"/>
                <a:gd name="T25" fmla="*/ 13 h 354"/>
                <a:gd name="T26" fmla="*/ 35 w 105"/>
                <a:gd name="T27" fmla="*/ 6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98391" name="Freeform 121"/>
            <p:cNvSpPr>
              <a:spLocks/>
            </p:cNvSpPr>
            <p:nvPr/>
          </p:nvSpPr>
          <p:spPr bwMode="auto">
            <a:xfrm>
              <a:off x="3008" y="2583"/>
              <a:ext cx="155" cy="328"/>
            </a:xfrm>
            <a:custGeom>
              <a:avLst/>
              <a:gdLst>
                <a:gd name="T0" fmla="*/ 254 w 149"/>
                <a:gd name="T1" fmla="*/ 3 h 376"/>
                <a:gd name="T2" fmla="*/ 241 w 149"/>
                <a:gd name="T3" fmla="*/ 13 h 376"/>
                <a:gd name="T4" fmla="*/ 225 w 149"/>
                <a:gd name="T5" fmla="*/ 17 h 376"/>
                <a:gd name="T6" fmla="*/ 221 w 149"/>
                <a:gd name="T7" fmla="*/ 18 h 376"/>
                <a:gd name="T8" fmla="*/ 188 w 149"/>
                <a:gd name="T9" fmla="*/ 31 h 376"/>
                <a:gd name="T10" fmla="*/ 149 w 149"/>
                <a:gd name="T11" fmla="*/ 40 h 376"/>
                <a:gd name="T12" fmla="*/ 120 w 149"/>
                <a:gd name="T13" fmla="*/ 46 h 376"/>
                <a:gd name="T14" fmla="*/ 100 w 149"/>
                <a:gd name="T15" fmla="*/ 46 h 376"/>
                <a:gd name="T16" fmla="*/ 33 w 149"/>
                <a:gd name="T17" fmla="*/ 48 h 376"/>
                <a:gd name="T18" fmla="*/ 2 w 149"/>
                <a:gd name="T19" fmla="*/ 44 h 376"/>
                <a:gd name="T20" fmla="*/ 5 w 149"/>
                <a:gd name="T21" fmla="*/ 40 h 376"/>
                <a:gd name="T22" fmla="*/ 8 w 149"/>
                <a:gd name="T23" fmla="*/ 29 h 376"/>
                <a:gd name="T24" fmla="*/ 36 w 149"/>
                <a:gd name="T25" fmla="*/ 25 h 376"/>
                <a:gd name="T26" fmla="*/ 60 w 149"/>
                <a:gd name="T27" fmla="*/ 14 h 376"/>
                <a:gd name="T28" fmla="*/ 76 w 149"/>
                <a:gd name="T29" fmla="*/ 10 h 376"/>
                <a:gd name="T30" fmla="*/ 144 w 149"/>
                <a:gd name="T31" fmla="*/ 3 h 376"/>
                <a:gd name="T32" fmla="*/ 221 w 149"/>
                <a:gd name="T33" fmla="*/ 3 h 376"/>
                <a:gd name="T34" fmla="*/ 25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98392" name="Freeform 122"/>
            <p:cNvSpPr>
              <a:spLocks/>
            </p:cNvSpPr>
            <p:nvPr/>
          </p:nvSpPr>
          <p:spPr bwMode="auto">
            <a:xfrm>
              <a:off x="1714" y="1020"/>
              <a:ext cx="99" cy="440"/>
            </a:xfrm>
            <a:custGeom>
              <a:avLst/>
              <a:gdLst>
                <a:gd name="T0" fmla="*/ 41 w 96"/>
                <a:gd name="T1" fmla="*/ 63 h 504"/>
                <a:gd name="T2" fmla="*/ 96 w 96"/>
                <a:gd name="T3" fmla="*/ 65 h 504"/>
                <a:gd name="T4" fmla="*/ 113 w 96"/>
                <a:gd name="T5" fmla="*/ 59 h 504"/>
                <a:gd name="T6" fmla="*/ 113 w 96"/>
                <a:gd name="T7" fmla="*/ 42 h 504"/>
                <a:gd name="T8" fmla="*/ 140 w 96"/>
                <a:gd name="T9" fmla="*/ 28 h 504"/>
                <a:gd name="T10" fmla="*/ 151 w 96"/>
                <a:gd name="T11" fmla="*/ 23 h 504"/>
                <a:gd name="T12" fmla="*/ 140 w 96"/>
                <a:gd name="T13" fmla="*/ 7 h 504"/>
                <a:gd name="T14" fmla="*/ 122 w 96"/>
                <a:gd name="T15" fmla="*/ 3 h 504"/>
                <a:gd name="T16" fmla="*/ 44 w 96"/>
                <a:gd name="T17" fmla="*/ 3 h 504"/>
                <a:gd name="T18" fmla="*/ 41 w 96"/>
                <a:gd name="T19" fmla="*/ 16 h 504"/>
                <a:gd name="T20" fmla="*/ 47 w 96"/>
                <a:gd name="T21" fmla="*/ 47 h 504"/>
                <a:gd name="T22" fmla="*/ 62 w 96"/>
                <a:gd name="T23" fmla="*/ 53 h 504"/>
                <a:gd name="T24" fmla="*/ 39 w 96"/>
                <a:gd name="T25" fmla="*/ 62 h 504"/>
                <a:gd name="T26" fmla="*/ 41 w 96"/>
                <a:gd name="T27" fmla="*/ 6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98393" name="Freeform 123"/>
            <p:cNvSpPr>
              <a:spLocks/>
            </p:cNvSpPr>
            <p:nvPr/>
          </p:nvSpPr>
          <p:spPr bwMode="auto">
            <a:xfrm>
              <a:off x="3431" y="1007"/>
              <a:ext cx="156" cy="358"/>
            </a:xfrm>
            <a:custGeom>
              <a:avLst/>
              <a:gdLst>
                <a:gd name="T0" fmla="*/ 5 w 150"/>
                <a:gd name="T1" fmla="*/ 50 h 410"/>
                <a:gd name="T2" fmla="*/ 73 w 150"/>
                <a:gd name="T3" fmla="*/ 54 h 410"/>
                <a:gd name="T4" fmla="*/ 144 w 150"/>
                <a:gd name="T5" fmla="*/ 52 h 410"/>
                <a:gd name="T6" fmla="*/ 168 w 150"/>
                <a:gd name="T7" fmla="*/ 47 h 410"/>
                <a:gd name="T8" fmla="*/ 207 w 150"/>
                <a:gd name="T9" fmla="*/ 36 h 410"/>
                <a:gd name="T10" fmla="*/ 231 w 150"/>
                <a:gd name="T11" fmla="*/ 29 h 410"/>
                <a:gd name="T12" fmla="*/ 244 w 150"/>
                <a:gd name="T13" fmla="*/ 25 h 410"/>
                <a:gd name="T14" fmla="*/ 250 w 150"/>
                <a:gd name="T15" fmla="*/ 15 h 410"/>
                <a:gd name="T16" fmla="*/ 260 w 150"/>
                <a:gd name="T17" fmla="*/ 13 h 410"/>
                <a:gd name="T18" fmla="*/ 263 w 150"/>
                <a:gd name="T19" fmla="*/ 6 h 410"/>
                <a:gd name="T20" fmla="*/ 234 w 150"/>
                <a:gd name="T21" fmla="*/ 0 h 410"/>
                <a:gd name="T22" fmla="*/ 168 w 150"/>
                <a:gd name="T23" fmla="*/ 3 h 410"/>
                <a:gd name="T24" fmla="*/ 138 w 150"/>
                <a:gd name="T25" fmla="*/ 7 h 410"/>
                <a:gd name="T26" fmla="*/ 119 w 150"/>
                <a:gd name="T27" fmla="*/ 18 h 410"/>
                <a:gd name="T28" fmla="*/ 104 w 150"/>
                <a:gd name="T29" fmla="*/ 21 h 410"/>
                <a:gd name="T30" fmla="*/ 76 w 150"/>
                <a:gd name="T31" fmla="*/ 29 h 410"/>
                <a:gd name="T32" fmla="*/ 73 w 150"/>
                <a:gd name="T33" fmla="*/ 30 h 410"/>
                <a:gd name="T34" fmla="*/ 60 w 150"/>
                <a:gd name="T35" fmla="*/ 30 h 410"/>
                <a:gd name="T36" fmla="*/ 56 w 150"/>
                <a:gd name="T37" fmla="*/ 33 h 410"/>
                <a:gd name="T38" fmla="*/ 50 w 150"/>
                <a:gd name="T39" fmla="*/ 34 h 410"/>
                <a:gd name="T40" fmla="*/ 31 w 150"/>
                <a:gd name="T41" fmla="*/ 45 h 410"/>
                <a:gd name="T42" fmla="*/ 10 w 150"/>
                <a:gd name="T43" fmla="*/ 50 h 410"/>
                <a:gd name="T44" fmla="*/ 2 w 150"/>
                <a:gd name="T45" fmla="*/ 51 h 410"/>
                <a:gd name="T46" fmla="*/ 5 w 150"/>
                <a:gd name="T47" fmla="*/ 50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sp>
        <p:nvSpPr>
          <p:cNvPr id="459778" name="Rectangle 2"/>
          <p:cNvSpPr>
            <a:spLocks noChangeArrowheads="1"/>
          </p:cNvSpPr>
          <p:nvPr/>
        </p:nvSpPr>
        <p:spPr bwMode="auto">
          <a:xfrm>
            <a:off x="3130550" y="13906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98308"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98309" name="Rectangle 4"/>
          <p:cNvSpPr>
            <a:spLocks noChangeArrowheads="1"/>
          </p:cNvSpPr>
          <p:nvPr/>
        </p:nvSpPr>
        <p:spPr bwMode="auto">
          <a:xfrm>
            <a:off x="3155950" y="1430338"/>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98310" name="Rectangle 5"/>
          <p:cNvSpPr>
            <a:spLocks noChangeArrowheads="1"/>
          </p:cNvSpPr>
          <p:nvPr/>
        </p:nvSpPr>
        <p:spPr bwMode="auto">
          <a:xfrm>
            <a:off x="2970213" y="892175"/>
            <a:ext cx="1908175" cy="881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800" b="1">
                <a:solidFill>
                  <a:schemeClr val="accent2"/>
                </a:solidFill>
                <a:latin typeface="Times" charset="0"/>
              </a:rPr>
              <a:t> </a:t>
            </a:r>
            <a:r>
              <a:rPr lang="en-US" sz="2000" b="1">
                <a:solidFill>
                  <a:schemeClr val="accent2"/>
                </a:solidFill>
                <a:latin typeface="Times" charset="0"/>
              </a:rPr>
              <a:t>MOVUCHILU</a:t>
            </a:r>
          </a:p>
          <a:p>
            <a:endParaRPr lang="en-US" sz="2400" b="1">
              <a:solidFill>
                <a:schemeClr val="accent2"/>
              </a:solidFill>
              <a:latin typeface="Times" charset="0"/>
            </a:endParaRPr>
          </a:p>
        </p:txBody>
      </p:sp>
      <p:sp>
        <p:nvSpPr>
          <p:cNvPr id="98311"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59783" name="Rectangle 7"/>
          <p:cNvSpPr>
            <a:spLocks noChangeArrowheads="1"/>
          </p:cNvSpPr>
          <p:nvPr/>
        </p:nvSpPr>
        <p:spPr bwMode="auto">
          <a:xfrm>
            <a:off x="4786313" y="928688"/>
            <a:ext cx="1600200" cy="393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000" b="1">
                <a:solidFill>
                  <a:srgbClr val="FAFD00"/>
                </a:solidFill>
                <a:latin typeface="Times" charset="0"/>
                <a:ea typeface="+mn-ea"/>
                <a:cs typeface="+mn-cs"/>
              </a:rPr>
              <a:t>ca. 1000 B.C.</a:t>
            </a:r>
          </a:p>
        </p:txBody>
      </p:sp>
      <p:sp>
        <p:nvSpPr>
          <p:cNvPr id="98313" name="Rectangle 9"/>
          <p:cNvSpPr>
            <a:spLocks noChangeArrowheads="1"/>
          </p:cNvSpPr>
          <p:nvPr/>
        </p:nvSpPr>
        <p:spPr bwMode="auto">
          <a:xfrm>
            <a:off x="3263900" y="1587500"/>
            <a:ext cx="152400" cy="419100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98314" name="Rectangle 10"/>
          <p:cNvSpPr>
            <a:spLocks noChangeArrowheads="1"/>
          </p:cNvSpPr>
          <p:nvPr/>
        </p:nvSpPr>
        <p:spPr bwMode="auto">
          <a:xfrm>
            <a:off x="3846513" y="1387475"/>
            <a:ext cx="1428750"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800" b="1">
                <a:solidFill>
                  <a:schemeClr val="bg2"/>
                </a:solidFill>
                <a:latin typeface="Times" charset="0"/>
              </a:rPr>
              <a:t>S - D - S</a:t>
            </a:r>
          </a:p>
        </p:txBody>
      </p:sp>
      <p:sp>
        <p:nvSpPr>
          <p:cNvPr id="98315" name="Rectangle 11"/>
          <p:cNvSpPr>
            <a:spLocks noChangeArrowheads="1"/>
          </p:cNvSpPr>
          <p:nvPr/>
        </p:nvSpPr>
        <p:spPr bwMode="auto">
          <a:xfrm>
            <a:off x="3643313" y="3216275"/>
            <a:ext cx="1870075"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800" b="1">
                <a:solidFill>
                  <a:schemeClr val="bg2"/>
                </a:solidFill>
                <a:latin typeface="Times" charset="0"/>
              </a:rPr>
              <a:t>10             2</a:t>
            </a:r>
          </a:p>
        </p:txBody>
      </p:sp>
      <p:sp>
        <p:nvSpPr>
          <p:cNvPr id="459788" name="Rectangle 12"/>
          <p:cNvSpPr>
            <a:spLocks noChangeArrowheads="1"/>
          </p:cNvSpPr>
          <p:nvPr/>
        </p:nvSpPr>
        <p:spPr bwMode="auto">
          <a:xfrm>
            <a:off x="3338513" y="4130675"/>
            <a:ext cx="2543175"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800" b="1">
                <a:solidFill>
                  <a:schemeClr val="accent2"/>
                </a:solidFill>
                <a:latin typeface="Times" charset="0"/>
              </a:rPr>
              <a:t>   20-J        20-R</a:t>
            </a:r>
          </a:p>
        </p:txBody>
      </p:sp>
      <p:sp>
        <p:nvSpPr>
          <p:cNvPr id="459790" name="Rectangle 14"/>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grpSp>
        <p:nvGrpSpPr>
          <p:cNvPr id="98318" name="Group 15"/>
          <p:cNvGrpSpPr>
            <a:grpSpLocks/>
          </p:cNvGrpSpPr>
          <p:nvPr/>
        </p:nvGrpSpPr>
        <p:grpSpPr bwMode="auto">
          <a:xfrm>
            <a:off x="901700" y="2603500"/>
            <a:ext cx="2201863" cy="1765300"/>
            <a:chOff x="568" y="1640"/>
            <a:chExt cx="1387" cy="1112"/>
          </a:xfrm>
        </p:grpSpPr>
        <p:grpSp>
          <p:nvGrpSpPr>
            <p:cNvPr id="98383" name="Group 16"/>
            <p:cNvGrpSpPr>
              <a:grpSpLocks/>
            </p:cNvGrpSpPr>
            <p:nvPr/>
          </p:nvGrpSpPr>
          <p:grpSpPr bwMode="auto">
            <a:xfrm>
              <a:off x="568" y="1640"/>
              <a:ext cx="1249" cy="1112"/>
              <a:chOff x="568" y="1640"/>
              <a:chExt cx="1249" cy="1112"/>
            </a:xfrm>
          </p:grpSpPr>
          <p:sp>
            <p:nvSpPr>
              <p:cNvPr id="459793" name="Oval 17"/>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98386" name="Freeform 18"/>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98387" name="Freeform 19"/>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grpSp>
        <p:sp>
          <p:nvSpPr>
            <p:cNvPr id="459796" name="Rectangle 20"/>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charset="0"/>
                  <a:ea typeface="+mn-ea"/>
                  <a:cs typeface="+mn-cs"/>
                </a:rPr>
                <a:t>A </a:t>
              </a:r>
              <a:r>
                <a:rPr lang="en-US" sz="6000">
                  <a:solidFill>
                    <a:srgbClr val="51DC00"/>
                  </a:solidFill>
                  <a:latin typeface="Times" charset="0"/>
                  <a:ea typeface="+mn-ea"/>
                  <a:cs typeface="+mn-cs"/>
                </a:rPr>
                <a:t>M</a:t>
              </a:r>
              <a:r>
                <a:rPr lang="en-US" sz="3600">
                  <a:solidFill>
                    <a:schemeClr val="tx2"/>
                  </a:solidFill>
                  <a:latin typeface="Times" charset="0"/>
                  <a:ea typeface="+mn-ea"/>
                  <a:cs typeface="+mn-cs"/>
                </a:rPr>
                <a:t> C</a:t>
              </a:r>
            </a:p>
          </p:txBody>
        </p:sp>
      </p:grpSp>
      <p:sp>
        <p:nvSpPr>
          <p:cNvPr id="98319" name="Rectangle 21"/>
          <p:cNvSpPr>
            <a:spLocks noChangeArrowheads="1"/>
          </p:cNvSpPr>
          <p:nvPr/>
        </p:nvSpPr>
        <p:spPr bwMode="auto">
          <a:xfrm>
            <a:off x="3033713" y="2246313"/>
            <a:ext cx="3898900" cy="515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2800" b="1">
                <a:solidFill>
                  <a:schemeClr val="bg2"/>
                </a:solidFill>
                <a:latin typeface="Times" charset="0"/>
              </a:rPr>
              <a:t> </a:t>
            </a:r>
            <a:r>
              <a:rPr lang="en-US" sz="2800" b="1">
                <a:solidFill>
                  <a:schemeClr val="accent2"/>
                </a:solidFill>
                <a:latin typeface="Times" charset="0"/>
              </a:rPr>
              <a:t>ARUPEI  </a:t>
            </a:r>
            <a:r>
              <a:rPr lang="en-US" sz="1800" b="1">
                <a:solidFill>
                  <a:schemeClr val="accent2"/>
                </a:solidFill>
                <a:latin typeface="Times" charset="0"/>
              </a:rPr>
              <a:t>AKHRUPEI</a:t>
            </a:r>
          </a:p>
        </p:txBody>
      </p:sp>
      <p:sp>
        <p:nvSpPr>
          <p:cNvPr id="98320" name="Rectangle 22"/>
          <p:cNvSpPr>
            <a:spLocks noChangeArrowheads="1"/>
          </p:cNvSpPr>
          <p:nvPr/>
        </p:nvSpPr>
        <p:spPr bwMode="auto">
          <a:xfrm>
            <a:off x="3143250" y="2746375"/>
            <a:ext cx="2908300"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800" b="1">
                <a:solidFill>
                  <a:schemeClr val="bg2"/>
                </a:solidFill>
                <a:latin typeface="Times" charset="0"/>
              </a:rPr>
              <a:t>ISRAEL  JUDAH</a:t>
            </a:r>
          </a:p>
        </p:txBody>
      </p:sp>
      <p:sp>
        <p:nvSpPr>
          <p:cNvPr id="98321" name="Rectangle 23"/>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98322" name="Line 24"/>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8323" name="Line 25"/>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8324" name="Line 26"/>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8325" name="Line 27"/>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8326" name="Line 28"/>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8327" name="Line 29"/>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8328" name="Line 30"/>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8329" name="Line 31"/>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8330" name="Line 32"/>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8331" name="Rectangle 33"/>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98332" name="Rectangle 34"/>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98333" name="Rectangle 35"/>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98334" name="Rectangle 36"/>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59819" name="Rectangle 43"/>
          <p:cNvSpPr>
            <a:spLocks noChangeArrowheads="1"/>
          </p:cNvSpPr>
          <p:nvPr/>
        </p:nvSpPr>
        <p:spPr bwMode="auto">
          <a:xfrm>
            <a:off x="3008313" y="1781175"/>
            <a:ext cx="3254375" cy="515938"/>
          </a:xfrm>
          <a:prstGeom prst="rect">
            <a:avLst/>
          </a:prstGeom>
          <a:noFill/>
          <a:ln w="12700">
            <a:noFill/>
            <a:miter lim="800000"/>
            <a:headEnd/>
            <a:tailEnd/>
          </a:ln>
          <a:effectLst/>
        </p:spPr>
        <p:txBody>
          <a:bodyPr wrap="none" lIns="90487" tIns="44450" rIns="90487" bIns="44450">
            <a:spAutoFit/>
          </a:bodyPr>
          <a:lstStyle/>
          <a:p>
            <a:pPr>
              <a:defRPr/>
            </a:pPr>
            <a:r>
              <a:rPr lang="en-US" sz="2800" b="1">
                <a:solidFill>
                  <a:schemeClr val="accent1"/>
                </a:solidFill>
                <a:effectLst>
                  <a:outerShdw blurRad="38100" dist="38100" dir="2700000" algn="tl">
                    <a:srgbClr val="000000"/>
                  </a:outerShdw>
                </a:effectLst>
                <a:latin typeface="Times" charset="0"/>
              </a:rPr>
              <a:t>&lt;&lt; AKOKOCHO&gt;&gt;</a:t>
            </a:r>
          </a:p>
        </p:txBody>
      </p:sp>
      <p:sp>
        <p:nvSpPr>
          <p:cNvPr id="98336" name="Line 44"/>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59821" name="Rectangle 45"/>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charset="0"/>
                <a:ea typeface="+mn-ea"/>
                <a:cs typeface="+mn-cs"/>
              </a:rPr>
              <a:t>7</a:t>
            </a:r>
          </a:p>
        </p:txBody>
      </p:sp>
      <p:sp>
        <p:nvSpPr>
          <p:cNvPr id="459822" name="Line 46"/>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98339" name="Line 47"/>
          <p:cNvSpPr>
            <a:spLocks noChangeShapeType="1"/>
          </p:cNvSpPr>
          <p:nvPr/>
        </p:nvSpPr>
        <p:spPr bwMode="auto">
          <a:xfrm>
            <a:off x="4622800" y="2298700"/>
            <a:ext cx="0" cy="3327400"/>
          </a:xfrm>
          <a:prstGeom prst="line">
            <a:avLst/>
          </a:prstGeom>
          <a:noFill/>
          <a:ln w="50800">
            <a:solidFill>
              <a:srgbClr val="FC0128"/>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59824" name="Rectangle 48"/>
          <p:cNvSpPr>
            <a:spLocks noChangeArrowheads="1"/>
          </p:cNvSpPr>
          <p:nvPr/>
        </p:nvSpPr>
        <p:spPr bwMode="auto">
          <a:xfrm>
            <a:off x="3198813" y="3635375"/>
            <a:ext cx="2947987" cy="515938"/>
          </a:xfrm>
          <a:prstGeom prst="rect">
            <a:avLst/>
          </a:prstGeom>
          <a:noFill/>
          <a:ln w="12700">
            <a:noFill/>
            <a:miter lim="800000"/>
            <a:headEnd/>
            <a:tailEnd/>
          </a:ln>
          <a:effectLst/>
        </p:spPr>
        <p:txBody>
          <a:bodyPr wrap="none" lIns="90487" tIns="44450" rIns="90487" bIns="44450">
            <a:spAutoFit/>
          </a:bodyPr>
          <a:lstStyle/>
          <a:p>
            <a:pPr>
              <a:defRPr/>
            </a:pPr>
            <a:r>
              <a:rPr lang="en-US" sz="2400" b="1" i="1">
                <a:solidFill>
                  <a:schemeClr val="accent1"/>
                </a:solidFill>
                <a:effectLst>
                  <a:outerShdw blurRad="38100" dist="38100" dir="2700000" algn="tl">
                    <a:srgbClr val="000000"/>
                  </a:outerShdw>
                </a:effectLst>
                <a:latin typeface="Times" charset="0"/>
              </a:rPr>
              <a:t>ORAMEI</a:t>
            </a:r>
            <a:r>
              <a:rPr lang="en-US" sz="2800" b="1" i="1">
                <a:solidFill>
                  <a:schemeClr val="accent1"/>
                </a:solidFill>
                <a:effectLst>
                  <a:outerShdw blurRad="38100" dist="38100" dir="2700000" algn="tl">
                    <a:srgbClr val="000000"/>
                  </a:outerShdw>
                </a:effectLst>
                <a:latin typeface="Times" charset="0"/>
              </a:rPr>
              <a:t> </a:t>
            </a:r>
            <a:r>
              <a:rPr lang="en-US" sz="2400" b="1" i="1">
                <a:solidFill>
                  <a:schemeClr val="accent1"/>
                </a:solidFill>
                <a:effectLst>
                  <a:outerShdw blurRad="38100" dist="38100" dir="2700000" algn="tl">
                    <a:srgbClr val="000000"/>
                  </a:outerShdw>
                </a:effectLst>
                <a:latin typeface="Times" charset="0"/>
              </a:rPr>
              <a:t>CHILIMEI</a:t>
            </a:r>
          </a:p>
        </p:txBody>
      </p:sp>
      <p:grpSp>
        <p:nvGrpSpPr>
          <p:cNvPr id="10" name="Group 194"/>
          <p:cNvGrpSpPr>
            <a:grpSpLocks/>
          </p:cNvGrpSpPr>
          <p:nvPr/>
        </p:nvGrpSpPr>
        <p:grpSpPr bwMode="auto">
          <a:xfrm>
            <a:off x="1254125" y="4335463"/>
            <a:ext cx="6692900" cy="909637"/>
            <a:chOff x="790" y="2909"/>
            <a:chExt cx="4216" cy="437"/>
          </a:xfrm>
        </p:grpSpPr>
        <p:sp>
          <p:nvSpPr>
            <p:cNvPr id="459825" name="Rectangle 49"/>
            <p:cNvSpPr>
              <a:spLocks noChangeArrowheads="1"/>
            </p:cNvSpPr>
            <p:nvPr/>
          </p:nvSpPr>
          <p:spPr bwMode="auto">
            <a:xfrm>
              <a:off x="790" y="2916"/>
              <a:ext cx="1887" cy="430"/>
            </a:xfrm>
            <a:prstGeom prst="rect">
              <a:avLst/>
            </a:prstGeom>
            <a:solidFill>
              <a:schemeClr val="tx1"/>
            </a:solidFill>
            <a:ln w="76200">
              <a:solidFill>
                <a:schemeClr val="accent2"/>
              </a:solid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defRPr/>
              </a:pPr>
              <a:r>
                <a:rPr lang="en-US" sz="2400" b="1">
                  <a:solidFill>
                    <a:srgbClr val="A8001C"/>
                  </a:solidFill>
                </a:rPr>
                <a:t> Arupei: Jeroboam</a:t>
              </a:r>
              <a:endParaRPr lang="en-US" sz="2800" b="1">
                <a:solidFill>
                  <a:srgbClr val="A8001C"/>
                </a:solidFill>
              </a:endParaRPr>
            </a:p>
          </p:txBody>
        </p:sp>
        <p:sp>
          <p:nvSpPr>
            <p:cNvPr id="459826" name="Rectangle 50"/>
            <p:cNvSpPr>
              <a:spLocks noChangeArrowheads="1"/>
            </p:cNvSpPr>
            <p:nvPr/>
          </p:nvSpPr>
          <p:spPr bwMode="auto">
            <a:xfrm>
              <a:off x="3119" y="2909"/>
              <a:ext cx="1887" cy="430"/>
            </a:xfrm>
            <a:prstGeom prst="rect">
              <a:avLst/>
            </a:prstGeom>
            <a:solidFill>
              <a:schemeClr val="tx1"/>
            </a:solidFill>
            <a:ln w="76200">
              <a:solidFill>
                <a:schemeClr val="accent2"/>
              </a:solid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defRPr/>
              </a:pPr>
              <a:r>
                <a:rPr lang="en-US" sz="2400" b="1">
                  <a:solidFill>
                    <a:srgbClr val="A8001C"/>
                  </a:solidFill>
                </a:rPr>
                <a:t> Akhrupei: Rehoboam</a:t>
              </a:r>
              <a:endParaRPr lang="en-US" sz="2800" b="1">
                <a:solidFill>
                  <a:srgbClr val="A8001C"/>
                </a:solidFill>
              </a:endParaRPr>
            </a:p>
          </p:txBody>
        </p:sp>
      </p:grpSp>
      <p:grpSp>
        <p:nvGrpSpPr>
          <p:cNvPr id="11" name="Group 195"/>
          <p:cNvGrpSpPr>
            <a:grpSpLocks/>
          </p:cNvGrpSpPr>
          <p:nvPr/>
        </p:nvGrpSpPr>
        <p:grpSpPr bwMode="auto">
          <a:xfrm>
            <a:off x="820738" y="5378450"/>
            <a:ext cx="8118475" cy="895350"/>
            <a:chOff x="517" y="3380"/>
            <a:chExt cx="5114" cy="564"/>
          </a:xfrm>
        </p:grpSpPr>
        <p:sp>
          <p:nvSpPr>
            <p:cNvPr id="459827" name="Rectangle 51"/>
            <p:cNvSpPr>
              <a:spLocks noChangeArrowheads="1"/>
            </p:cNvSpPr>
            <p:nvPr/>
          </p:nvSpPr>
          <p:spPr bwMode="auto">
            <a:xfrm>
              <a:off x="517" y="3380"/>
              <a:ext cx="2012" cy="564"/>
            </a:xfrm>
            <a:prstGeom prst="rect">
              <a:avLst/>
            </a:prstGeom>
            <a:solidFill>
              <a:schemeClr val="tx1"/>
            </a:solidFill>
            <a:ln w="76200">
              <a:solidFill>
                <a:schemeClr val="accent2"/>
              </a:solid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defRPr/>
              </a:pPr>
              <a:r>
                <a:rPr lang="en-US" sz="2400" b="1">
                  <a:solidFill>
                    <a:srgbClr val="A8001C"/>
                  </a:solidFill>
                </a:rPr>
                <a:t>MOVU KAZHII HOE</a:t>
              </a:r>
              <a:endParaRPr lang="en-US" sz="2800" b="1">
                <a:solidFill>
                  <a:srgbClr val="A8001C"/>
                </a:solidFill>
              </a:endParaRPr>
            </a:p>
          </p:txBody>
        </p:sp>
        <p:sp>
          <p:nvSpPr>
            <p:cNvPr id="459828" name="Rectangle 52"/>
            <p:cNvSpPr>
              <a:spLocks noChangeArrowheads="1"/>
            </p:cNvSpPr>
            <p:nvPr/>
          </p:nvSpPr>
          <p:spPr bwMode="auto">
            <a:xfrm>
              <a:off x="3356" y="3380"/>
              <a:ext cx="2275" cy="564"/>
            </a:xfrm>
            <a:prstGeom prst="rect">
              <a:avLst/>
            </a:prstGeom>
            <a:solidFill>
              <a:schemeClr val="tx1"/>
            </a:solidFill>
            <a:ln w="76200">
              <a:solidFill>
                <a:schemeClr val="accent2"/>
              </a:solid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defRPr/>
              </a:pPr>
              <a:r>
                <a:rPr lang="en-US" sz="2400" b="1">
                  <a:solidFill>
                    <a:srgbClr val="A8001C"/>
                  </a:solidFill>
                </a:rPr>
                <a:t> </a:t>
              </a:r>
              <a:r>
                <a:rPr lang="en-US" sz="2400" b="1" u="sng">
                  <a:solidFill>
                    <a:srgbClr val="A8001C"/>
                  </a:solidFill>
                </a:rPr>
                <a:t>KAPOKO</a:t>
              </a:r>
              <a:r>
                <a:rPr lang="en-US" sz="2400" b="1">
                  <a:solidFill>
                    <a:srgbClr val="A8001C"/>
                  </a:solidFill>
                </a:rPr>
                <a:t> KOBU MOVU KAZHII</a:t>
              </a:r>
              <a:endParaRPr lang="en-US" sz="2800" b="1">
                <a:solidFill>
                  <a:srgbClr val="A8001C"/>
                </a:solidFill>
              </a:endParaRPr>
            </a:p>
          </p:txBody>
        </p:sp>
      </p:grpSp>
      <p:sp>
        <p:nvSpPr>
          <p:cNvPr id="98343" name="Text Box 83"/>
          <p:cNvSpPr txBox="1">
            <a:spLocks noChangeArrowheads="1"/>
          </p:cNvSpPr>
          <p:nvPr/>
        </p:nvSpPr>
        <p:spPr bwMode="auto">
          <a:xfrm>
            <a:off x="1765300" y="-12700"/>
            <a:ext cx="35052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spcBef>
                <a:spcPct val="50000"/>
              </a:spcBef>
            </a:pPr>
            <a:r>
              <a:rPr lang="en-US" sz="1600" b="1">
                <a:solidFill>
                  <a:schemeClr val="tx1"/>
                </a:solidFill>
              </a:rPr>
              <a:t>1 Movu 12 - 2 Movu 24</a:t>
            </a:r>
          </a:p>
        </p:txBody>
      </p:sp>
      <p:grpSp>
        <p:nvGrpSpPr>
          <p:cNvPr id="98344" name="Group 133"/>
          <p:cNvGrpSpPr>
            <a:grpSpLocks/>
          </p:cNvGrpSpPr>
          <p:nvPr/>
        </p:nvGrpSpPr>
        <p:grpSpPr bwMode="auto">
          <a:xfrm>
            <a:off x="8018463" y="3436938"/>
            <a:ext cx="1125537" cy="1843087"/>
            <a:chOff x="5051" y="2165"/>
            <a:chExt cx="618" cy="1161"/>
          </a:xfrm>
        </p:grpSpPr>
        <p:grpSp>
          <p:nvGrpSpPr>
            <p:cNvPr id="98360" name="Group 134"/>
            <p:cNvGrpSpPr>
              <a:grpSpLocks/>
            </p:cNvGrpSpPr>
            <p:nvPr/>
          </p:nvGrpSpPr>
          <p:grpSpPr bwMode="auto">
            <a:xfrm>
              <a:off x="5051" y="2165"/>
              <a:ext cx="618" cy="1161"/>
              <a:chOff x="5051" y="2165"/>
              <a:chExt cx="618" cy="1161"/>
            </a:xfrm>
          </p:grpSpPr>
          <p:sp>
            <p:nvSpPr>
              <p:cNvPr id="98362" name="Freeform 135"/>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98363" name="AutoShape 136"/>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98364" name="Rectangle 137"/>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98365" name="Line 138"/>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8366" name="Rectangle 139"/>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98367" name="Rectangle 140"/>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98368" name="Line 141"/>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8369" name="Line 142"/>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8370" name="Line 143"/>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8371" name="Line 144"/>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8372" name="Line 145"/>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8373" name="Line 146"/>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8374" name="Line 147"/>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8375" name="Line 148"/>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8376" name="Line 149"/>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8377" name="Line 150"/>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8378" name="Rectangle 151"/>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MOVUCHILU</a:t>
                </a:r>
              </a:p>
            </p:txBody>
          </p:sp>
        </p:grpSp>
        <p:sp>
          <p:nvSpPr>
            <p:cNvPr id="98361" name="Rectangle 152"/>
            <p:cNvSpPr>
              <a:spLocks noChangeArrowheads="1"/>
            </p:cNvSpPr>
            <p:nvPr/>
          </p:nvSpPr>
          <p:spPr bwMode="auto">
            <a:xfrm>
              <a:off x="5139" y="2267"/>
              <a:ext cx="34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459929" name="Rectangle 153"/>
          <p:cNvSpPr>
            <a:spLocks noChangeArrowheads="1"/>
          </p:cNvSpPr>
          <p:nvPr/>
        </p:nvSpPr>
        <p:spPr bwMode="auto">
          <a:xfrm>
            <a:off x="8051800" y="3789363"/>
            <a:ext cx="987425" cy="225425"/>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rPr>
              <a:t> ••AKOTATIE•• </a:t>
            </a:r>
          </a:p>
        </p:txBody>
      </p:sp>
      <p:sp>
        <p:nvSpPr>
          <p:cNvPr id="98346" name="Rectangle 155"/>
          <p:cNvSpPr>
            <a:spLocks noChangeArrowheads="1"/>
          </p:cNvSpPr>
          <p:nvPr/>
        </p:nvSpPr>
        <p:spPr bwMode="auto">
          <a:xfrm>
            <a:off x="8032750" y="3973513"/>
            <a:ext cx="1168400" cy="211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ARUPEI AKHRUPEU</a:t>
            </a:r>
          </a:p>
        </p:txBody>
      </p:sp>
      <p:sp>
        <p:nvSpPr>
          <p:cNvPr id="459934" name="Rectangle 158"/>
          <p:cNvSpPr>
            <a:spLocks noChangeArrowheads="1"/>
          </p:cNvSpPr>
          <p:nvPr/>
        </p:nvSpPr>
        <p:spPr bwMode="auto">
          <a:xfrm>
            <a:off x="8002588" y="4483100"/>
            <a:ext cx="1062037" cy="211138"/>
          </a:xfrm>
          <a:prstGeom prst="rect">
            <a:avLst/>
          </a:prstGeom>
          <a:noFill/>
          <a:ln w="12700">
            <a:noFill/>
            <a:miter lim="800000"/>
            <a:headEnd/>
            <a:tailEnd/>
          </a:ln>
          <a:effectLst/>
        </p:spPr>
        <p:txBody>
          <a:bodyPr wrap="none" lIns="90487" tIns="44450" rIns="90487" bIns="44450">
            <a:spAutoFit/>
          </a:bodyPr>
          <a:lstStyle/>
          <a:p>
            <a:pPr>
              <a:defRPr/>
            </a:pPr>
            <a:r>
              <a:rPr lang="en-US" sz="800" b="1">
                <a:solidFill>
                  <a:srgbClr val="000000"/>
                </a:solidFill>
                <a:effectLst>
                  <a:outerShdw blurRad="38100" dist="38100" dir="2700000" algn="tl">
                    <a:srgbClr val="FFFFFF"/>
                  </a:outerShdw>
                </a:effectLst>
                <a:latin typeface="Helvetica" charset="0"/>
              </a:rPr>
              <a:t>ORAMEI CHILIMEI</a:t>
            </a:r>
          </a:p>
        </p:txBody>
      </p:sp>
      <p:sp>
        <p:nvSpPr>
          <p:cNvPr id="98348" name="Rectangle 159"/>
          <p:cNvSpPr>
            <a:spLocks noChangeArrowheads="1"/>
          </p:cNvSpPr>
          <p:nvPr/>
        </p:nvSpPr>
        <p:spPr bwMode="auto">
          <a:xfrm>
            <a:off x="8026400" y="4672013"/>
            <a:ext cx="892175" cy="211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20-J         20-R</a:t>
            </a:r>
          </a:p>
        </p:txBody>
      </p:sp>
      <p:sp>
        <p:nvSpPr>
          <p:cNvPr id="98349" name="Text Box 160"/>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98350" name="Text Box 161"/>
          <p:cNvSpPr txBox="1">
            <a:spLocks noChangeArrowheads="1"/>
          </p:cNvSpPr>
          <p:nvPr/>
        </p:nvSpPr>
        <p:spPr bwMode="auto">
          <a:xfrm>
            <a:off x="8594725" y="6403975"/>
            <a:ext cx="323850"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1800" b="1">
                <a:solidFill>
                  <a:schemeClr val="tx1"/>
                </a:solidFill>
              </a:rPr>
              <a:t>3</a:t>
            </a:r>
            <a:endParaRPr lang="en-US" sz="2000">
              <a:solidFill>
                <a:srgbClr val="FFA27C"/>
              </a:solidFill>
              <a:latin typeface="B VAG Rounded Bold" charset="0"/>
            </a:endParaRPr>
          </a:p>
        </p:txBody>
      </p:sp>
      <p:grpSp>
        <p:nvGrpSpPr>
          <p:cNvPr id="98351" name="Group 162"/>
          <p:cNvGrpSpPr>
            <a:grpSpLocks/>
          </p:cNvGrpSpPr>
          <p:nvPr/>
        </p:nvGrpSpPr>
        <p:grpSpPr bwMode="auto">
          <a:xfrm>
            <a:off x="8061325" y="4151313"/>
            <a:ext cx="931863" cy="377825"/>
            <a:chOff x="5078" y="2615"/>
            <a:chExt cx="587" cy="238"/>
          </a:xfrm>
        </p:grpSpPr>
        <p:sp>
          <p:nvSpPr>
            <p:cNvPr id="98357" name="Rectangle 163"/>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Israel</a:t>
              </a:r>
            </a:p>
          </p:txBody>
        </p:sp>
        <p:sp>
          <p:nvSpPr>
            <p:cNvPr id="98358" name="Rectangle 164"/>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Judah</a:t>
              </a:r>
            </a:p>
          </p:txBody>
        </p:sp>
        <p:sp>
          <p:nvSpPr>
            <p:cNvPr id="98359" name="Rectangle 165"/>
            <p:cNvSpPr>
              <a:spLocks noChangeArrowheads="1"/>
            </p:cNvSpPr>
            <p:nvPr/>
          </p:nvSpPr>
          <p:spPr bwMode="auto">
            <a:xfrm>
              <a:off x="5105" y="2720"/>
              <a:ext cx="474"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sp>
        <p:nvSpPr>
          <p:cNvPr id="459942" name="Rectangle 166"/>
          <p:cNvSpPr>
            <a:spLocks noChangeArrowheads="1"/>
          </p:cNvSpPr>
          <p:nvPr/>
        </p:nvSpPr>
        <p:spPr bwMode="auto">
          <a:xfrm>
            <a:off x="8088313" y="6529388"/>
            <a:ext cx="339725" cy="268287"/>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46</a:t>
            </a:r>
          </a:p>
        </p:txBody>
      </p:sp>
      <p:sp>
        <p:nvSpPr>
          <p:cNvPr id="98353" name="Text Box 167"/>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b="1">
                <a:solidFill>
                  <a:schemeClr val="tx1"/>
                </a:solidFill>
                <a:latin typeface="Arial" charset="0"/>
              </a:rPr>
              <a:t>Handbook pg. 32-37</a:t>
            </a:r>
          </a:p>
        </p:txBody>
      </p:sp>
      <p:sp>
        <p:nvSpPr>
          <p:cNvPr id="459945" name="Rectangle 169"/>
          <p:cNvSpPr>
            <a:spLocks noChangeArrowheads="1"/>
          </p:cNvSpPr>
          <p:nvPr/>
        </p:nvSpPr>
        <p:spPr bwMode="auto">
          <a:xfrm>
            <a:off x="6188075" y="2247900"/>
            <a:ext cx="2457450" cy="942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2800" b="1" i="1">
                <a:solidFill>
                  <a:schemeClr val="tx1"/>
                </a:solidFill>
                <a:latin typeface="Helvetica" charset="0"/>
                <a:ea typeface="+mn-ea"/>
                <a:cs typeface="+mn-cs"/>
              </a:rPr>
              <a:t>2 Sam 7: 4-16</a:t>
            </a:r>
          </a:p>
          <a:p>
            <a:pPr>
              <a:defRPr/>
            </a:pPr>
            <a:r>
              <a:rPr lang="en-US" sz="2800" b="1" i="1">
                <a:solidFill>
                  <a:schemeClr val="tx1"/>
                </a:solidFill>
                <a:latin typeface="Helvetica" charset="0"/>
                <a:ea typeface="+mn-ea"/>
                <a:cs typeface="+mn-cs"/>
              </a:rPr>
              <a:t>1 Pfu 17:3-15</a:t>
            </a:r>
          </a:p>
        </p:txBody>
      </p:sp>
      <p:sp>
        <p:nvSpPr>
          <p:cNvPr id="459968" name="Text Box 192"/>
          <p:cNvSpPr txBox="1">
            <a:spLocks noChangeArrowheads="1"/>
          </p:cNvSpPr>
          <p:nvPr/>
        </p:nvSpPr>
        <p:spPr bwMode="auto">
          <a:xfrm>
            <a:off x="6383338" y="1376363"/>
            <a:ext cx="1120775" cy="701675"/>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sz="4000" i="1">
                <a:solidFill>
                  <a:schemeClr val="tx1"/>
                </a:solidFill>
                <a:latin typeface="Kosher-Normal" charset="0"/>
                <a:ea typeface="+mn-ea"/>
                <a:cs typeface="+mn-cs"/>
              </a:rPr>
              <a:t>DO</a:t>
            </a:r>
          </a:p>
        </p:txBody>
      </p:sp>
      <p:sp>
        <p:nvSpPr>
          <p:cNvPr id="459969" name="Text Box 193"/>
          <p:cNvSpPr txBox="1">
            <a:spLocks noChangeArrowheads="1"/>
          </p:cNvSpPr>
          <p:nvPr/>
        </p:nvSpPr>
        <p:spPr bwMode="auto">
          <a:xfrm>
            <a:off x="6375400" y="3448050"/>
            <a:ext cx="1171575" cy="701675"/>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sz="4000" i="1">
                <a:solidFill>
                  <a:schemeClr val="tx1"/>
                </a:solidFill>
                <a:latin typeface="Kosher-Normal" charset="0"/>
                <a:ea typeface="+mn-ea"/>
                <a:cs typeface="+mn-cs"/>
              </a:rPr>
              <a:t>KO</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459788"/>
                                        </p:tgtEl>
                                        <p:attrNameLst>
                                          <p:attrName>style.visibility</p:attrName>
                                        </p:attrNameLst>
                                      </p:cBhvr>
                                      <p:to>
                                        <p:strVal val="visible"/>
                                      </p:to>
                                    </p:set>
                                    <p:anim calcmode="lin" valueType="num">
                                      <p:cBhvr>
                                        <p:cTn id="7" dur="500" fill="hold"/>
                                        <p:tgtEl>
                                          <p:spTgt spid="459788"/>
                                        </p:tgtEl>
                                        <p:attrNameLst>
                                          <p:attrName>ppt_x</p:attrName>
                                        </p:attrNameLst>
                                      </p:cBhvr>
                                      <p:tavLst>
                                        <p:tav tm="0">
                                          <p:val>
                                            <p:strVal val="#ppt_x-#ppt_w/2"/>
                                          </p:val>
                                        </p:tav>
                                        <p:tav tm="100000">
                                          <p:val>
                                            <p:strVal val="#ppt_x"/>
                                          </p:val>
                                        </p:tav>
                                      </p:tavLst>
                                    </p:anim>
                                    <p:anim calcmode="lin" valueType="num">
                                      <p:cBhvr>
                                        <p:cTn id="8" dur="500" fill="hold"/>
                                        <p:tgtEl>
                                          <p:spTgt spid="459788"/>
                                        </p:tgtEl>
                                        <p:attrNameLst>
                                          <p:attrName>ppt_y</p:attrName>
                                        </p:attrNameLst>
                                      </p:cBhvr>
                                      <p:tavLst>
                                        <p:tav tm="0">
                                          <p:val>
                                            <p:strVal val="#ppt_y"/>
                                          </p:val>
                                        </p:tav>
                                        <p:tav tm="100000">
                                          <p:val>
                                            <p:strVal val="#ppt_y"/>
                                          </p:val>
                                        </p:tav>
                                      </p:tavLst>
                                    </p:anim>
                                    <p:anim calcmode="lin" valueType="num">
                                      <p:cBhvr>
                                        <p:cTn id="9" dur="500" fill="hold"/>
                                        <p:tgtEl>
                                          <p:spTgt spid="459788"/>
                                        </p:tgtEl>
                                        <p:attrNameLst>
                                          <p:attrName>ppt_w</p:attrName>
                                        </p:attrNameLst>
                                      </p:cBhvr>
                                      <p:tavLst>
                                        <p:tav tm="0">
                                          <p:val>
                                            <p:fltVal val="0"/>
                                          </p:val>
                                        </p:tav>
                                        <p:tav tm="100000">
                                          <p:val>
                                            <p:strVal val="#ppt_w"/>
                                          </p:val>
                                        </p:tav>
                                      </p:tavLst>
                                    </p:anim>
                                    <p:anim calcmode="lin" valueType="num">
                                      <p:cBhvr>
                                        <p:cTn id="10" dur="500" fill="hold"/>
                                        <p:tgtEl>
                                          <p:spTgt spid="459788"/>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272"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strVal val="2/3*#ppt_w"/>
                                          </p:val>
                                        </p:tav>
                                        <p:tav tm="100000">
                                          <p:val>
                                            <p:strVal val="#ppt_w"/>
                                          </p:val>
                                        </p:tav>
                                      </p:tavLst>
                                    </p:anim>
                                    <p:anim calcmode="lin" valueType="num">
                                      <p:cBhvr>
                                        <p:cTn id="16" dur="500" fill="hold"/>
                                        <p:tgtEl>
                                          <p:spTgt spid="10"/>
                                        </p:tgtEl>
                                        <p:attrNameLst>
                                          <p:attrName>ppt_h</p:attrName>
                                        </p:attrNameLst>
                                      </p:cBhvr>
                                      <p:tavLst>
                                        <p:tav tm="0">
                                          <p:val>
                                            <p:strVal val="2/3*#ppt_h"/>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3" presetClass="entr" presetSubtype="272"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strVal val="2/3*#ppt_w"/>
                                          </p:val>
                                        </p:tav>
                                        <p:tav tm="100000">
                                          <p:val>
                                            <p:strVal val="#ppt_w"/>
                                          </p:val>
                                        </p:tav>
                                      </p:tavLst>
                                    </p:anim>
                                    <p:anim calcmode="lin" valueType="num">
                                      <p:cBhvr>
                                        <p:cTn id="22" dur="500" fill="hold"/>
                                        <p:tgtEl>
                                          <p:spTgt spid="11"/>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9788"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Line 2"/>
          <p:cNvSpPr>
            <a:spLocks noChangeShapeType="1"/>
          </p:cNvSpPr>
          <p:nvPr/>
        </p:nvSpPr>
        <p:spPr bwMode="auto">
          <a:xfrm>
            <a:off x="6615113" y="1447800"/>
            <a:ext cx="73660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25400">
                <a:solidFill>
                  <a:srgbClr val="000000"/>
                </a:solidFill>
                <a:round/>
                <a:headEnd/>
                <a:tailEnd/>
              </a14:hiddenLine>
            </a:ext>
          </a:extLst>
        </p:spPr>
        <p:txBody>
          <a:bodyPr wrap="none" anchor="ctr"/>
          <a:lstStyle/>
          <a:p>
            <a:endParaRPr lang="en-US"/>
          </a:p>
        </p:txBody>
      </p:sp>
      <p:sp>
        <p:nvSpPr>
          <p:cNvPr id="8194" name="Rectangle 3"/>
          <p:cNvSpPr>
            <a:spLocks noChangeArrowheads="1"/>
          </p:cNvSpPr>
          <p:nvPr/>
        </p:nvSpPr>
        <p:spPr bwMode="auto">
          <a:xfrm>
            <a:off x="3038475" y="434975"/>
            <a:ext cx="219075" cy="271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b="1">
                <a:solidFill>
                  <a:srgbClr val="000000"/>
                </a:solidFill>
                <a:latin typeface="Times" charset="0"/>
              </a:rPr>
              <a:t> </a:t>
            </a:r>
          </a:p>
        </p:txBody>
      </p:sp>
      <p:sp>
        <p:nvSpPr>
          <p:cNvPr id="8195" name="Rectangle 4"/>
          <p:cNvSpPr>
            <a:spLocks noChangeArrowheads="1"/>
          </p:cNvSpPr>
          <p:nvPr/>
        </p:nvSpPr>
        <p:spPr bwMode="auto">
          <a:xfrm>
            <a:off x="4281488" y="20638"/>
            <a:ext cx="32575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22245" name="Rectangle 5"/>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charset="0"/>
                <a:ea typeface="+mn-ea"/>
                <a:cs typeface="+mn-cs"/>
              </a:rPr>
              <a:t>7</a:t>
            </a:r>
          </a:p>
        </p:txBody>
      </p:sp>
      <p:sp>
        <p:nvSpPr>
          <p:cNvPr id="522246" name="Line 6"/>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522247" name="Rectangle 7"/>
          <p:cNvSpPr>
            <a:spLocks noChangeArrowheads="1"/>
          </p:cNvSpPr>
          <p:nvPr/>
        </p:nvSpPr>
        <p:spPr bwMode="auto">
          <a:xfrm>
            <a:off x="771525" y="3111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8199" name="Text Box 11"/>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22253" name="Rectangle 13"/>
          <p:cNvSpPr>
            <a:spLocks noChangeArrowheads="1"/>
          </p:cNvSpPr>
          <p:nvPr/>
        </p:nvSpPr>
        <p:spPr bwMode="auto">
          <a:xfrm>
            <a:off x="8093075" y="6529388"/>
            <a:ext cx="336550" cy="2698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03</a:t>
            </a:r>
          </a:p>
        </p:txBody>
      </p:sp>
      <p:sp>
        <p:nvSpPr>
          <p:cNvPr id="522254" name="Text Box 14"/>
          <p:cNvSpPr txBox="1">
            <a:spLocks noChangeArrowheads="1"/>
          </p:cNvSpPr>
          <p:nvPr/>
        </p:nvSpPr>
        <p:spPr bwMode="auto">
          <a:xfrm>
            <a:off x="4149725" y="-450850"/>
            <a:ext cx="766763" cy="7605713"/>
          </a:xfrm>
          <a:prstGeom prst="rect">
            <a:avLst/>
          </a:prstGeom>
          <a:noFill/>
          <a:ln w="12700">
            <a:noFill/>
            <a:miter lim="800000"/>
            <a:headEnd/>
            <a:tailEnd/>
          </a:ln>
          <a:effectLst>
            <a:outerShdw blurRad="63500" dist="91581" dir="3378596" algn="ctr" rotWithShape="0">
              <a:schemeClr val="bg2">
                <a:alpha val="74998"/>
              </a:schemeClr>
            </a:outerShdw>
          </a:effectLst>
        </p:spPr>
        <p:txBody>
          <a:bodyPr>
            <a:spAutoFit/>
          </a:bodyPr>
          <a:lstStyle/>
          <a:p>
            <a:pPr algn="ctr">
              <a:spcBef>
                <a:spcPct val="50000"/>
              </a:spcBef>
              <a:defRPr/>
            </a:pPr>
            <a:r>
              <a:rPr lang="en-US" sz="49300" b="1">
                <a:solidFill>
                  <a:srgbClr val="1CFF23"/>
                </a:solidFill>
                <a:latin typeface="Arial" charset="0"/>
                <a:ea typeface="+mn-ea"/>
                <a:cs typeface="+mn-cs"/>
              </a:rPr>
              <a:t>?</a:t>
            </a:r>
          </a:p>
        </p:txBody>
      </p:sp>
      <p:sp>
        <p:nvSpPr>
          <p:cNvPr id="522248" name="Text Box 8"/>
          <p:cNvSpPr txBox="1">
            <a:spLocks noChangeArrowheads="1"/>
          </p:cNvSpPr>
          <p:nvPr/>
        </p:nvSpPr>
        <p:spPr bwMode="auto">
          <a:xfrm>
            <a:off x="936625" y="700088"/>
            <a:ext cx="7454900" cy="3614737"/>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sz="6600">
                <a:solidFill>
                  <a:srgbClr val="FFFF00"/>
                </a:solidFill>
                <a:ea typeface="+mn-ea"/>
                <a:cs typeface="+mn-cs"/>
              </a:rPr>
              <a:t>Ano kocho kali :</a:t>
            </a:r>
          </a:p>
          <a:p>
            <a:pPr algn="ctr">
              <a:spcBef>
                <a:spcPct val="50000"/>
              </a:spcBef>
              <a:defRPr/>
            </a:pPr>
            <a:r>
              <a:rPr lang="en-US" sz="6600">
                <a:solidFill>
                  <a:srgbClr val="FFFF00"/>
                </a:solidFill>
                <a:ea typeface="+mn-ea"/>
                <a:cs typeface="+mn-cs"/>
              </a:rPr>
              <a:t> Adi sotie to </a:t>
            </a:r>
            <a:r>
              <a:rPr lang="en-US" sz="6600" u="sng">
                <a:solidFill>
                  <a:srgbClr val="FFFF00"/>
                </a:solidFill>
                <a:ea typeface="+mn-ea"/>
                <a:cs typeface="+mn-cs"/>
              </a:rPr>
              <a:t>NINO</a:t>
            </a:r>
            <a:r>
              <a:rPr lang="en-US" sz="6600">
                <a:solidFill>
                  <a:srgbClr val="FFFF00"/>
                </a:solidFill>
                <a:ea typeface="+mn-ea"/>
                <a:cs typeface="+mn-cs"/>
              </a:rPr>
              <a:t> mochole….</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22254"/>
                                        </p:tgtEl>
                                        <p:attrNameLst>
                                          <p:attrName>style.visibility</p:attrName>
                                        </p:attrNameLst>
                                      </p:cBhvr>
                                      <p:to>
                                        <p:strVal val="visible"/>
                                      </p:to>
                                    </p:set>
                                    <p:animEffect transition="in" filter="dissolve">
                                      <p:cBhvr>
                                        <p:cTn id="7" dur="500"/>
                                        <p:tgtEl>
                                          <p:spTgt spid="522254"/>
                                        </p:tgtEl>
                                      </p:cBhvr>
                                    </p:animEffect>
                                  </p:childTnLst>
                                </p:cTn>
                              </p:par>
                            </p:childTnLst>
                          </p:cTn>
                        </p:par>
                        <p:par>
                          <p:cTn id="8" fill="hold" nodeType="afterGroup">
                            <p:stCondLst>
                              <p:cond delay="500"/>
                            </p:stCondLst>
                            <p:childTnLst>
                              <p:par>
                                <p:cTn id="9" presetID="9" presetClass="entr" presetSubtype="0" fill="hold" grpId="0" nodeType="afterEffect">
                                  <p:stCondLst>
                                    <p:cond delay="500"/>
                                  </p:stCondLst>
                                  <p:childTnLst>
                                    <p:set>
                                      <p:cBhvr>
                                        <p:cTn id="10" dur="1" fill="hold">
                                          <p:stCondLst>
                                            <p:cond delay="0"/>
                                          </p:stCondLst>
                                        </p:cTn>
                                        <p:tgtEl>
                                          <p:spTgt spid="522248"/>
                                        </p:tgtEl>
                                        <p:attrNameLst>
                                          <p:attrName>style.visibility</p:attrName>
                                        </p:attrNameLst>
                                      </p:cBhvr>
                                      <p:to>
                                        <p:strVal val="visible"/>
                                      </p:to>
                                    </p:set>
                                    <p:animEffect transition="in" filter="dissolve">
                                      <p:cBhvr>
                                        <p:cTn id="11" dur="500"/>
                                        <p:tgtEl>
                                          <p:spTgt spid="5222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54" grpId="0" autoUpdateAnimBg="0"/>
      <p:bldP spid="522248" grpId="0"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0353" name="Group 113"/>
          <p:cNvGrpSpPr>
            <a:grpSpLocks/>
          </p:cNvGrpSpPr>
          <p:nvPr/>
        </p:nvGrpSpPr>
        <p:grpSpPr bwMode="auto">
          <a:xfrm>
            <a:off x="6083300" y="1136650"/>
            <a:ext cx="1289050" cy="1435100"/>
            <a:chOff x="1084" y="711"/>
            <a:chExt cx="2950" cy="2769"/>
          </a:xfrm>
        </p:grpSpPr>
        <p:grpSp>
          <p:nvGrpSpPr>
            <p:cNvPr id="100450" name="Group 114"/>
            <p:cNvGrpSpPr>
              <a:grpSpLocks/>
            </p:cNvGrpSpPr>
            <p:nvPr/>
          </p:nvGrpSpPr>
          <p:grpSpPr bwMode="auto">
            <a:xfrm>
              <a:off x="1084" y="711"/>
              <a:ext cx="2950" cy="2769"/>
              <a:chOff x="2707" y="548"/>
              <a:chExt cx="2950" cy="2769"/>
            </a:xfrm>
          </p:grpSpPr>
          <p:grpSp>
            <p:nvGrpSpPr>
              <p:cNvPr id="100456" name="Group 115"/>
              <p:cNvGrpSpPr>
                <a:grpSpLocks/>
              </p:cNvGrpSpPr>
              <p:nvPr/>
            </p:nvGrpSpPr>
            <p:grpSpPr bwMode="auto">
              <a:xfrm>
                <a:off x="3180" y="1046"/>
                <a:ext cx="2105" cy="1421"/>
                <a:chOff x="578" y="2316"/>
                <a:chExt cx="2105" cy="1421"/>
              </a:xfrm>
            </p:grpSpPr>
            <p:sp>
              <p:nvSpPr>
                <p:cNvPr id="100458" name="Freeform 116" descr="Cork"/>
                <p:cNvSpPr>
                  <a:spLocks/>
                </p:cNvSpPr>
                <p:nvPr/>
              </p:nvSpPr>
              <p:spPr bwMode="auto">
                <a:xfrm>
                  <a:off x="633" y="2316"/>
                  <a:ext cx="2050" cy="256"/>
                </a:xfrm>
                <a:custGeom>
                  <a:avLst/>
                  <a:gdLst>
                    <a:gd name="T0" fmla="*/ 999417295 w 592"/>
                    <a:gd name="T1" fmla="*/ 580990137 h 90"/>
                    <a:gd name="T2" fmla="*/ 2147483647 w 592"/>
                    <a:gd name="T3" fmla="*/ 284131635 h 90"/>
                    <a:gd name="T4" fmla="*/ 2147483647 w 592"/>
                    <a:gd name="T5" fmla="*/ 231474836 h 90"/>
                    <a:gd name="T6" fmla="*/ 2147483647 w 592"/>
                    <a:gd name="T7" fmla="*/ 206717673 h 90"/>
                    <a:gd name="T8" fmla="*/ 2147483647 w 592"/>
                    <a:gd name="T9" fmla="*/ 220234351 h 90"/>
                    <a:gd name="T10" fmla="*/ 2147483647 w 592"/>
                    <a:gd name="T11" fmla="*/ 258681225 h 90"/>
                    <a:gd name="T12" fmla="*/ 2147483647 w 592"/>
                    <a:gd name="T13" fmla="*/ 297660427 h 90"/>
                    <a:gd name="T14" fmla="*/ 2147483647 w 592"/>
                    <a:gd name="T15" fmla="*/ 336107332 h 90"/>
                    <a:gd name="T16" fmla="*/ 2147483647 w 592"/>
                    <a:gd name="T17" fmla="*/ 284131635 h 90"/>
                    <a:gd name="T18" fmla="*/ 2147483647 w 592"/>
                    <a:gd name="T19" fmla="*/ 104646244 h 90"/>
                    <a:gd name="T20" fmla="*/ 2147483647 w 592"/>
                    <a:gd name="T21" fmla="*/ 0 h 90"/>
                    <a:gd name="T22" fmla="*/ 2147483647 w 592"/>
                    <a:gd name="T23" fmla="*/ 13515554 h 90"/>
                    <a:gd name="T24" fmla="*/ 2147483647 w 592"/>
                    <a:gd name="T25" fmla="*/ 193016781 h 90"/>
                    <a:gd name="T26" fmla="*/ 2147483647 w 592"/>
                    <a:gd name="T27" fmla="*/ 231474836 h 90"/>
                    <a:gd name="T28" fmla="*/ 2147483647 w 592"/>
                    <a:gd name="T29" fmla="*/ 387702198 h 90"/>
                    <a:gd name="T30" fmla="*/ 2147483647 w 592"/>
                    <a:gd name="T31" fmla="*/ 42694305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100459" name="Freeform 117" descr="Cork"/>
                <p:cNvSpPr>
                  <a:spLocks/>
                </p:cNvSpPr>
                <p:nvPr/>
              </p:nvSpPr>
              <p:spPr bwMode="auto">
                <a:xfrm>
                  <a:off x="578" y="2506"/>
                  <a:ext cx="2074" cy="1231"/>
                </a:xfrm>
                <a:custGeom>
                  <a:avLst/>
                  <a:gdLst>
                    <a:gd name="T0" fmla="*/ 2147483647 w 599"/>
                    <a:gd name="T1" fmla="*/ 0 h 432"/>
                    <a:gd name="T2" fmla="*/ 2147483647 w 599"/>
                    <a:gd name="T3" fmla="*/ 39219871 h 432"/>
                    <a:gd name="T4" fmla="*/ 2147483647 w 599"/>
                    <a:gd name="T5" fmla="*/ 65365849 h 432"/>
                    <a:gd name="T6" fmla="*/ 2147483647 w 599"/>
                    <a:gd name="T7" fmla="*/ 158518953 h 432"/>
                    <a:gd name="T8" fmla="*/ 2147483647 w 599"/>
                    <a:gd name="T9" fmla="*/ 610224581 h 432"/>
                    <a:gd name="T10" fmla="*/ 2147483647 w 599"/>
                    <a:gd name="T11" fmla="*/ 1380265387 h 432"/>
                    <a:gd name="T12" fmla="*/ 2147483647 w 599"/>
                    <a:gd name="T13" fmla="*/ 1764092888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0947910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095510427 w 599"/>
                    <a:gd name="T43" fmla="*/ 2147483647 h 432"/>
                    <a:gd name="T44" fmla="*/ 852385591 w 599"/>
                    <a:gd name="T45" fmla="*/ 2147483647 h 432"/>
                    <a:gd name="T46" fmla="*/ 1356547980 w 599"/>
                    <a:gd name="T47" fmla="*/ 2147483647 h 432"/>
                    <a:gd name="T48" fmla="*/ 2095510427 w 599"/>
                    <a:gd name="T49" fmla="*/ 2147483647 h 432"/>
                    <a:gd name="T50" fmla="*/ 2147483647 w 599"/>
                    <a:gd name="T51" fmla="*/ 1738857544 h 432"/>
                    <a:gd name="T52" fmla="*/ 2147483647 w 599"/>
                    <a:gd name="T53" fmla="*/ 1247019673 h 432"/>
                    <a:gd name="T54" fmla="*/ 2147483647 w 599"/>
                    <a:gd name="T55" fmla="*/ 835419979 h 432"/>
                    <a:gd name="T56" fmla="*/ 2147483647 w 599"/>
                    <a:gd name="T57" fmla="*/ 544845407 h 432"/>
                    <a:gd name="T58" fmla="*/ 2147483647 w 599"/>
                    <a:gd name="T59" fmla="*/ 197734131 h 432"/>
                    <a:gd name="T60" fmla="*/ 2147483647 w 599"/>
                    <a:gd name="T61" fmla="*/ 93153078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pic>
            <p:nvPicPr>
              <p:cNvPr id="100457" name="Picture 118"/>
              <p:cNvPicPr>
                <a:picLocks noChangeArrowheads="1"/>
              </p:cNvPicPr>
              <p:nvPr/>
            </p:nvPicPr>
            <p:blipFill>
              <a:blip r:embed="rId4" cstate="screen">
                <a:lum bright="8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alpha val="0"/>
                      </a:srgbClr>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100451" name="Freeform 119"/>
            <p:cNvSpPr>
              <a:spLocks/>
            </p:cNvSpPr>
            <p:nvPr/>
          </p:nvSpPr>
          <p:spPr bwMode="auto">
            <a:xfrm>
              <a:off x="1616" y="2649"/>
              <a:ext cx="88" cy="277"/>
            </a:xfrm>
            <a:custGeom>
              <a:avLst/>
              <a:gdLst>
                <a:gd name="T0" fmla="*/ 122 w 85"/>
                <a:gd name="T1" fmla="*/ 19 h 318"/>
                <a:gd name="T2" fmla="*/ 106 w 85"/>
                <a:gd name="T3" fmla="*/ 9 h 318"/>
                <a:gd name="T4" fmla="*/ 80 w 85"/>
                <a:gd name="T5" fmla="*/ 5 h 318"/>
                <a:gd name="T6" fmla="*/ 92 w 85"/>
                <a:gd name="T7" fmla="*/ 9 h 318"/>
                <a:gd name="T8" fmla="*/ 106 w 85"/>
                <a:gd name="T9" fmla="*/ 3 h 318"/>
                <a:gd name="T10" fmla="*/ 63 w 85"/>
                <a:gd name="T11" fmla="*/ 3 h 318"/>
                <a:gd name="T12" fmla="*/ 63 w 85"/>
                <a:gd name="T13" fmla="*/ 5 h 318"/>
                <a:gd name="T14" fmla="*/ 80 w 85"/>
                <a:gd name="T15" fmla="*/ 24 h 318"/>
                <a:gd name="T16" fmla="*/ 47 w 85"/>
                <a:gd name="T17" fmla="*/ 20 h 318"/>
                <a:gd name="T18" fmla="*/ 63 w 85"/>
                <a:gd name="T19" fmla="*/ 16 h 318"/>
                <a:gd name="T20" fmla="*/ 80 w 85"/>
                <a:gd name="T21" fmla="*/ 20 h 318"/>
                <a:gd name="T22" fmla="*/ 63 w 85"/>
                <a:gd name="T23" fmla="*/ 13 h 318"/>
                <a:gd name="T24" fmla="*/ 80 w 85"/>
                <a:gd name="T25" fmla="*/ 19 h 318"/>
                <a:gd name="T26" fmla="*/ 63 w 85"/>
                <a:gd name="T27" fmla="*/ 15 h 318"/>
                <a:gd name="T28" fmla="*/ 80 w 85"/>
                <a:gd name="T29" fmla="*/ 18 h 318"/>
                <a:gd name="T30" fmla="*/ 92 w 85"/>
                <a:gd name="T31" fmla="*/ 21 h 318"/>
                <a:gd name="T32" fmla="*/ 122 w 85"/>
                <a:gd name="T33" fmla="*/ 25 h 318"/>
                <a:gd name="T34" fmla="*/ 134 w 85"/>
                <a:gd name="T35" fmla="*/ 29 h 318"/>
                <a:gd name="T36" fmla="*/ 122 w 85"/>
                <a:gd name="T37" fmla="*/ 35 h 318"/>
                <a:gd name="T38" fmla="*/ 106 w 85"/>
                <a:gd name="T39" fmla="*/ 33 h 318"/>
                <a:gd name="T40" fmla="*/ 92 w 85"/>
                <a:gd name="T41" fmla="*/ 39 h 318"/>
                <a:gd name="T42" fmla="*/ 63 w 85"/>
                <a:gd name="T43" fmla="*/ 37 h 318"/>
                <a:gd name="T44" fmla="*/ 47 w 85"/>
                <a:gd name="T45" fmla="*/ 25 h 318"/>
                <a:gd name="T46" fmla="*/ 37 w 85"/>
                <a:gd name="T47" fmla="*/ 31 h 318"/>
                <a:gd name="T48" fmla="*/ 5 w 85"/>
                <a:gd name="T49" fmla="*/ 26 h 318"/>
                <a:gd name="T50" fmla="*/ 63 w 85"/>
                <a:gd name="T51" fmla="*/ 18 h 318"/>
                <a:gd name="T52" fmla="*/ 106 w 85"/>
                <a:gd name="T53" fmla="*/ 21 h 318"/>
                <a:gd name="T54" fmla="*/ 122 w 85"/>
                <a:gd name="T55" fmla="*/ 28 h 318"/>
                <a:gd name="T56" fmla="*/ 106 w 85"/>
                <a:gd name="T57" fmla="*/ 24 h 318"/>
                <a:gd name="T58" fmla="*/ 106 w 85"/>
                <a:gd name="T59" fmla="*/ 3 h 318"/>
                <a:gd name="T60" fmla="*/ 80 w 85"/>
                <a:gd name="T61" fmla="*/ 4 h 318"/>
                <a:gd name="T62" fmla="*/ 37 w 85"/>
                <a:gd name="T63" fmla="*/ 5 h 318"/>
                <a:gd name="T64" fmla="*/ 63 w 85"/>
                <a:gd name="T65" fmla="*/ 12 h 318"/>
                <a:gd name="T66" fmla="*/ 92 w 85"/>
                <a:gd name="T67" fmla="*/ 17 h 318"/>
                <a:gd name="T68" fmla="*/ 122 w 85"/>
                <a:gd name="T69" fmla="*/ 19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00452" name="Freeform 120"/>
            <p:cNvSpPr>
              <a:spLocks/>
            </p:cNvSpPr>
            <p:nvPr/>
          </p:nvSpPr>
          <p:spPr bwMode="auto">
            <a:xfrm>
              <a:off x="1635" y="2647"/>
              <a:ext cx="109" cy="309"/>
            </a:xfrm>
            <a:custGeom>
              <a:avLst/>
              <a:gdLst>
                <a:gd name="T0" fmla="*/ 1 w 105"/>
                <a:gd name="T1" fmla="*/ 0 h 354"/>
                <a:gd name="T2" fmla="*/ 163 w 105"/>
                <a:gd name="T3" fmla="*/ 3 h 354"/>
                <a:gd name="T4" fmla="*/ 127 w 105"/>
                <a:gd name="T5" fmla="*/ 3 h 354"/>
                <a:gd name="T6" fmla="*/ 146 w 105"/>
                <a:gd name="T7" fmla="*/ 8 h 354"/>
                <a:gd name="T8" fmla="*/ 146 w 105"/>
                <a:gd name="T9" fmla="*/ 19 h 354"/>
                <a:gd name="T10" fmla="*/ 170 w 105"/>
                <a:gd name="T11" fmla="*/ 22 h 354"/>
                <a:gd name="T12" fmla="*/ 170 w 105"/>
                <a:gd name="T13" fmla="*/ 31 h 354"/>
                <a:gd name="T14" fmla="*/ 146 w 105"/>
                <a:gd name="T15" fmla="*/ 44 h 354"/>
                <a:gd name="T16" fmla="*/ 120 w 105"/>
                <a:gd name="T17" fmla="*/ 46 h 354"/>
                <a:gd name="T18" fmla="*/ 29 w 105"/>
                <a:gd name="T19" fmla="*/ 41 h 354"/>
                <a:gd name="T20" fmla="*/ 12 w 105"/>
                <a:gd name="T21" fmla="*/ 37 h 354"/>
                <a:gd name="T22" fmla="*/ 29 w 105"/>
                <a:gd name="T23" fmla="*/ 32 h 354"/>
                <a:gd name="T24" fmla="*/ 9 w 105"/>
                <a:gd name="T25" fmla="*/ 13 h 354"/>
                <a:gd name="T26" fmla="*/ 35 w 105"/>
                <a:gd name="T27" fmla="*/ 6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00453" name="Freeform 121"/>
            <p:cNvSpPr>
              <a:spLocks/>
            </p:cNvSpPr>
            <p:nvPr/>
          </p:nvSpPr>
          <p:spPr bwMode="auto">
            <a:xfrm>
              <a:off x="3008" y="2583"/>
              <a:ext cx="155" cy="328"/>
            </a:xfrm>
            <a:custGeom>
              <a:avLst/>
              <a:gdLst>
                <a:gd name="T0" fmla="*/ 254 w 149"/>
                <a:gd name="T1" fmla="*/ 3 h 376"/>
                <a:gd name="T2" fmla="*/ 241 w 149"/>
                <a:gd name="T3" fmla="*/ 13 h 376"/>
                <a:gd name="T4" fmla="*/ 225 w 149"/>
                <a:gd name="T5" fmla="*/ 17 h 376"/>
                <a:gd name="T6" fmla="*/ 221 w 149"/>
                <a:gd name="T7" fmla="*/ 18 h 376"/>
                <a:gd name="T8" fmla="*/ 188 w 149"/>
                <a:gd name="T9" fmla="*/ 31 h 376"/>
                <a:gd name="T10" fmla="*/ 149 w 149"/>
                <a:gd name="T11" fmla="*/ 40 h 376"/>
                <a:gd name="T12" fmla="*/ 120 w 149"/>
                <a:gd name="T13" fmla="*/ 46 h 376"/>
                <a:gd name="T14" fmla="*/ 100 w 149"/>
                <a:gd name="T15" fmla="*/ 46 h 376"/>
                <a:gd name="T16" fmla="*/ 33 w 149"/>
                <a:gd name="T17" fmla="*/ 48 h 376"/>
                <a:gd name="T18" fmla="*/ 2 w 149"/>
                <a:gd name="T19" fmla="*/ 44 h 376"/>
                <a:gd name="T20" fmla="*/ 5 w 149"/>
                <a:gd name="T21" fmla="*/ 40 h 376"/>
                <a:gd name="T22" fmla="*/ 8 w 149"/>
                <a:gd name="T23" fmla="*/ 29 h 376"/>
                <a:gd name="T24" fmla="*/ 36 w 149"/>
                <a:gd name="T25" fmla="*/ 25 h 376"/>
                <a:gd name="T26" fmla="*/ 60 w 149"/>
                <a:gd name="T27" fmla="*/ 14 h 376"/>
                <a:gd name="T28" fmla="*/ 76 w 149"/>
                <a:gd name="T29" fmla="*/ 10 h 376"/>
                <a:gd name="T30" fmla="*/ 144 w 149"/>
                <a:gd name="T31" fmla="*/ 3 h 376"/>
                <a:gd name="T32" fmla="*/ 221 w 149"/>
                <a:gd name="T33" fmla="*/ 3 h 376"/>
                <a:gd name="T34" fmla="*/ 25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00454" name="Freeform 122"/>
            <p:cNvSpPr>
              <a:spLocks/>
            </p:cNvSpPr>
            <p:nvPr/>
          </p:nvSpPr>
          <p:spPr bwMode="auto">
            <a:xfrm>
              <a:off x="1714" y="1020"/>
              <a:ext cx="99" cy="440"/>
            </a:xfrm>
            <a:custGeom>
              <a:avLst/>
              <a:gdLst>
                <a:gd name="T0" fmla="*/ 41 w 96"/>
                <a:gd name="T1" fmla="*/ 63 h 504"/>
                <a:gd name="T2" fmla="*/ 96 w 96"/>
                <a:gd name="T3" fmla="*/ 65 h 504"/>
                <a:gd name="T4" fmla="*/ 113 w 96"/>
                <a:gd name="T5" fmla="*/ 59 h 504"/>
                <a:gd name="T6" fmla="*/ 113 w 96"/>
                <a:gd name="T7" fmla="*/ 42 h 504"/>
                <a:gd name="T8" fmla="*/ 140 w 96"/>
                <a:gd name="T9" fmla="*/ 28 h 504"/>
                <a:gd name="T10" fmla="*/ 151 w 96"/>
                <a:gd name="T11" fmla="*/ 23 h 504"/>
                <a:gd name="T12" fmla="*/ 140 w 96"/>
                <a:gd name="T13" fmla="*/ 7 h 504"/>
                <a:gd name="T14" fmla="*/ 122 w 96"/>
                <a:gd name="T15" fmla="*/ 3 h 504"/>
                <a:gd name="T16" fmla="*/ 44 w 96"/>
                <a:gd name="T17" fmla="*/ 3 h 504"/>
                <a:gd name="T18" fmla="*/ 41 w 96"/>
                <a:gd name="T19" fmla="*/ 16 h 504"/>
                <a:gd name="T20" fmla="*/ 47 w 96"/>
                <a:gd name="T21" fmla="*/ 47 h 504"/>
                <a:gd name="T22" fmla="*/ 62 w 96"/>
                <a:gd name="T23" fmla="*/ 53 h 504"/>
                <a:gd name="T24" fmla="*/ 39 w 96"/>
                <a:gd name="T25" fmla="*/ 62 h 504"/>
                <a:gd name="T26" fmla="*/ 41 w 96"/>
                <a:gd name="T27" fmla="*/ 6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00455" name="Freeform 123"/>
            <p:cNvSpPr>
              <a:spLocks/>
            </p:cNvSpPr>
            <p:nvPr/>
          </p:nvSpPr>
          <p:spPr bwMode="auto">
            <a:xfrm>
              <a:off x="3431" y="1007"/>
              <a:ext cx="156" cy="358"/>
            </a:xfrm>
            <a:custGeom>
              <a:avLst/>
              <a:gdLst>
                <a:gd name="T0" fmla="*/ 5 w 150"/>
                <a:gd name="T1" fmla="*/ 50 h 410"/>
                <a:gd name="T2" fmla="*/ 73 w 150"/>
                <a:gd name="T3" fmla="*/ 54 h 410"/>
                <a:gd name="T4" fmla="*/ 144 w 150"/>
                <a:gd name="T5" fmla="*/ 52 h 410"/>
                <a:gd name="T6" fmla="*/ 168 w 150"/>
                <a:gd name="T7" fmla="*/ 47 h 410"/>
                <a:gd name="T8" fmla="*/ 207 w 150"/>
                <a:gd name="T9" fmla="*/ 36 h 410"/>
                <a:gd name="T10" fmla="*/ 231 w 150"/>
                <a:gd name="T11" fmla="*/ 29 h 410"/>
                <a:gd name="T12" fmla="*/ 244 w 150"/>
                <a:gd name="T13" fmla="*/ 25 h 410"/>
                <a:gd name="T14" fmla="*/ 250 w 150"/>
                <a:gd name="T15" fmla="*/ 15 h 410"/>
                <a:gd name="T16" fmla="*/ 260 w 150"/>
                <a:gd name="T17" fmla="*/ 13 h 410"/>
                <a:gd name="T18" fmla="*/ 263 w 150"/>
                <a:gd name="T19" fmla="*/ 6 h 410"/>
                <a:gd name="T20" fmla="*/ 234 w 150"/>
                <a:gd name="T21" fmla="*/ 0 h 410"/>
                <a:gd name="T22" fmla="*/ 168 w 150"/>
                <a:gd name="T23" fmla="*/ 3 h 410"/>
                <a:gd name="T24" fmla="*/ 138 w 150"/>
                <a:gd name="T25" fmla="*/ 7 h 410"/>
                <a:gd name="T26" fmla="*/ 119 w 150"/>
                <a:gd name="T27" fmla="*/ 18 h 410"/>
                <a:gd name="T28" fmla="*/ 104 w 150"/>
                <a:gd name="T29" fmla="*/ 21 h 410"/>
                <a:gd name="T30" fmla="*/ 76 w 150"/>
                <a:gd name="T31" fmla="*/ 29 h 410"/>
                <a:gd name="T32" fmla="*/ 73 w 150"/>
                <a:gd name="T33" fmla="*/ 30 h 410"/>
                <a:gd name="T34" fmla="*/ 60 w 150"/>
                <a:gd name="T35" fmla="*/ 30 h 410"/>
                <a:gd name="T36" fmla="*/ 56 w 150"/>
                <a:gd name="T37" fmla="*/ 33 h 410"/>
                <a:gd name="T38" fmla="*/ 50 w 150"/>
                <a:gd name="T39" fmla="*/ 34 h 410"/>
                <a:gd name="T40" fmla="*/ 31 w 150"/>
                <a:gd name="T41" fmla="*/ 45 h 410"/>
                <a:gd name="T42" fmla="*/ 10 w 150"/>
                <a:gd name="T43" fmla="*/ 50 h 410"/>
                <a:gd name="T44" fmla="*/ 2 w 150"/>
                <a:gd name="T45" fmla="*/ 51 h 410"/>
                <a:gd name="T46" fmla="*/ 5 w 150"/>
                <a:gd name="T47" fmla="*/ 50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grpSp>
        <p:nvGrpSpPr>
          <p:cNvPr id="100354" name="Group 113"/>
          <p:cNvGrpSpPr>
            <a:grpSpLocks/>
          </p:cNvGrpSpPr>
          <p:nvPr/>
        </p:nvGrpSpPr>
        <p:grpSpPr bwMode="auto">
          <a:xfrm>
            <a:off x="6083300" y="3154363"/>
            <a:ext cx="1289050" cy="1435100"/>
            <a:chOff x="1084" y="711"/>
            <a:chExt cx="2950" cy="2769"/>
          </a:xfrm>
        </p:grpSpPr>
        <p:grpSp>
          <p:nvGrpSpPr>
            <p:cNvPr id="100440" name="Group 114"/>
            <p:cNvGrpSpPr>
              <a:grpSpLocks/>
            </p:cNvGrpSpPr>
            <p:nvPr/>
          </p:nvGrpSpPr>
          <p:grpSpPr bwMode="auto">
            <a:xfrm>
              <a:off x="1084" y="711"/>
              <a:ext cx="2950" cy="2769"/>
              <a:chOff x="2707" y="548"/>
              <a:chExt cx="2950" cy="2769"/>
            </a:xfrm>
          </p:grpSpPr>
          <p:grpSp>
            <p:nvGrpSpPr>
              <p:cNvPr id="100446" name="Group 115"/>
              <p:cNvGrpSpPr>
                <a:grpSpLocks/>
              </p:cNvGrpSpPr>
              <p:nvPr/>
            </p:nvGrpSpPr>
            <p:grpSpPr bwMode="auto">
              <a:xfrm>
                <a:off x="3180" y="1046"/>
                <a:ext cx="2105" cy="1421"/>
                <a:chOff x="578" y="2316"/>
                <a:chExt cx="2105" cy="1421"/>
              </a:xfrm>
            </p:grpSpPr>
            <p:sp>
              <p:nvSpPr>
                <p:cNvPr id="100448" name="Freeform 116" descr="Cork"/>
                <p:cNvSpPr>
                  <a:spLocks/>
                </p:cNvSpPr>
                <p:nvPr/>
              </p:nvSpPr>
              <p:spPr bwMode="auto">
                <a:xfrm>
                  <a:off x="633" y="2316"/>
                  <a:ext cx="2050" cy="256"/>
                </a:xfrm>
                <a:custGeom>
                  <a:avLst/>
                  <a:gdLst>
                    <a:gd name="T0" fmla="*/ 999417295 w 592"/>
                    <a:gd name="T1" fmla="*/ 580990137 h 90"/>
                    <a:gd name="T2" fmla="*/ 2147483647 w 592"/>
                    <a:gd name="T3" fmla="*/ 284131635 h 90"/>
                    <a:gd name="T4" fmla="*/ 2147483647 w 592"/>
                    <a:gd name="T5" fmla="*/ 231474836 h 90"/>
                    <a:gd name="T6" fmla="*/ 2147483647 w 592"/>
                    <a:gd name="T7" fmla="*/ 206717673 h 90"/>
                    <a:gd name="T8" fmla="*/ 2147483647 w 592"/>
                    <a:gd name="T9" fmla="*/ 220234351 h 90"/>
                    <a:gd name="T10" fmla="*/ 2147483647 w 592"/>
                    <a:gd name="T11" fmla="*/ 258681225 h 90"/>
                    <a:gd name="T12" fmla="*/ 2147483647 w 592"/>
                    <a:gd name="T13" fmla="*/ 297660427 h 90"/>
                    <a:gd name="T14" fmla="*/ 2147483647 w 592"/>
                    <a:gd name="T15" fmla="*/ 336107332 h 90"/>
                    <a:gd name="T16" fmla="*/ 2147483647 w 592"/>
                    <a:gd name="T17" fmla="*/ 284131635 h 90"/>
                    <a:gd name="T18" fmla="*/ 2147483647 w 592"/>
                    <a:gd name="T19" fmla="*/ 104646244 h 90"/>
                    <a:gd name="T20" fmla="*/ 2147483647 w 592"/>
                    <a:gd name="T21" fmla="*/ 0 h 90"/>
                    <a:gd name="T22" fmla="*/ 2147483647 w 592"/>
                    <a:gd name="T23" fmla="*/ 13515554 h 90"/>
                    <a:gd name="T24" fmla="*/ 2147483647 w 592"/>
                    <a:gd name="T25" fmla="*/ 193016781 h 90"/>
                    <a:gd name="T26" fmla="*/ 2147483647 w 592"/>
                    <a:gd name="T27" fmla="*/ 231474836 h 90"/>
                    <a:gd name="T28" fmla="*/ 2147483647 w 592"/>
                    <a:gd name="T29" fmla="*/ 387702198 h 90"/>
                    <a:gd name="T30" fmla="*/ 2147483647 w 592"/>
                    <a:gd name="T31" fmla="*/ 42694305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100449" name="Freeform 117" descr="Cork"/>
                <p:cNvSpPr>
                  <a:spLocks/>
                </p:cNvSpPr>
                <p:nvPr/>
              </p:nvSpPr>
              <p:spPr bwMode="auto">
                <a:xfrm>
                  <a:off x="578" y="2506"/>
                  <a:ext cx="2074" cy="1231"/>
                </a:xfrm>
                <a:custGeom>
                  <a:avLst/>
                  <a:gdLst>
                    <a:gd name="T0" fmla="*/ 2147483647 w 599"/>
                    <a:gd name="T1" fmla="*/ 0 h 432"/>
                    <a:gd name="T2" fmla="*/ 2147483647 w 599"/>
                    <a:gd name="T3" fmla="*/ 39219871 h 432"/>
                    <a:gd name="T4" fmla="*/ 2147483647 w 599"/>
                    <a:gd name="T5" fmla="*/ 65365849 h 432"/>
                    <a:gd name="T6" fmla="*/ 2147483647 w 599"/>
                    <a:gd name="T7" fmla="*/ 158518953 h 432"/>
                    <a:gd name="T8" fmla="*/ 2147483647 w 599"/>
                    <a:gd name="T9" fmla="*/ 610224581 h 432"/>
                    <a:gd name="T10" fmla="*/ 2147483647 w 599"/>
                    <a:gd name="T11" fmla="*/ 1380265387 h 432"/>
                    <a:gd name="T12" fmla="*/ 2147483647 w 599"/>
                    <a:gd name="T13" fmla="*/ 1764092888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0947910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095510427 w 599"/>
                    <a:gd name="T43" fmla="*/ 2147483647 h 432"/>
                    <a:gd name="T44" fmla="*/ 852385591 w 599"/>
                    <a:gd name="T45" fmla="*/ 2147483647 h 432"/>
                    <a:gd name="T46" fmla="*/ 1356547980 w 599"/>
                    <a:gd name="T47" fmla="*/ 2147483647 h 432"/>
                    <a:gd name="T48" fmla="*/ 2095510427 w 599"/>
                    <a:gd name="T49" fmla="*/ 2147483647 h 432"/>
                    <a:gd name="T50" fmla="*/ 2147483647 w 599"/>
                    <a:gd name="T51" fmla="*/ 1738857544 h 432"/>
                    <a:gd name="T52" fmla="*/ 2147483647 w 599"/>
                    <a:gd name="T53" fmla="*/ 1247019673 h 432"/>
                    <a:gd name="T54" fmla="*/ 2147483647 w 599"/>
                    <a:gd name="T55" fmla="*/ 835419979 h 432"/>
                    <a:gd name="T56" fmla="*/ 2147483647 w 599"/>
                    <a:gd name="T57" fmla="*/ 544845407 h 432"/>
                    <a:gd name="T58" fmla="*/ 2147483647 w 599"/>
                    <a:gd name="T59" fmla="*/ 197734131 h 432"/>
                    <a:gd name="T60" fmla="*/ 2147483647 w 599"/>
                    <a:gd name="T61" fmla="*/ 93153078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pic>
            <p:nvPicPr>
              <p:cNvPr id="100447" name="Picture 118"/>
              <p:cNvPicPr>
                <a:picLocks noChangeArrowheads="1"/>
              </p:cNvPicPr>
              <p:nvPr/>
            </p:nvPicPr>
            <p:blipFill>
              <a:blip r:embed="rId4" cstate="screen">
                <a:lum bright="8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alpha val="0"/>
                      </a:srgbClr>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100441" name="Freeform 119"/>
            <p:cNvSpPr>
              <a:spLocks/>
            </p:cNvSpPr>
            <p:nvPr/>
          </p:nvSpPr>
          <p:spPr bwMode="auto">
            <a:xfrm>
              <a:off x="1616" y="2649"/>
              <a:ext cx="88" cy="277"/>
            </a:xfrm>
            <a:custGeom>
              <a:avLst/>
              <a:gdLst>
                <a:gd name="T0" fmla="*/ 122 w 85"/>
                <a:gd name="T1" fmla="*/ 19 h 318"/>
                <a:gd name="T2" fmla="*/ 106 w 85"/>
                <a:gd name="T3" fmla="*/ 9 h 318"/>
                <a:gd name="T4" fmla="*/ 80 w 85"/>
                <a:gd name="T5" fmla="*/ 5 h 318"/>
                <a:gd name="T6" fmla="*/ 92 w 85"/>
                <a:gd name="T7" fmla="*/ 9 h 318"/>
                <a:gd name="T8" fmla="*/ 106 w 85"/>
                <a:gd name="T9" fmla="*/ 3 h 318"/>
                <a:gd name="T10" fmla="*/ 63 w 85"/>
                <a:gd name="T11" fmla="*/ 3 h 318"/>
                <a:gd name="T12" fmla="*/ 63 w 85"/>
                <a:gd name="T13" fmla="*/ 5 h 318"/>
                <a:gd name="T14" fmla="*/ 80 w 85"/>
                <a:gd name="T15" fmla="*/ 24 h 318"/>
                <a:gd name="T16" fmla="*/ 47 w 85"/>
                <a:gd name="T17" fmla="*/ 20 h 318"/>
                <a:gd name="T18" fmla="*/ 63 w 85"/>
                <a:gd name="T19" fmla="*/ 16 h 318"/>
                <a:gd name="T20" fmla="*/ 80 w 85"/>
                <a:gd name="T21" fmla="*/ 20 h 318"/>
                <a:gd name="T22" fmla="*/ 63 w 85"/>
                <a:gd name="T23" fmla="*/ 13 h 318"/>
                <a:gd name="T24" fmla="*/ 80 w 85"/>
                <a:gd name="T25" fmla="*/ 19 h 318"/>
                <a:gd name="T26" fmla="*/ 63 w 85"/>
                <a:gd name="T27" fmla="*/ 15 h 318"/>
                <a:gd name="T28" fmla="*/ 80 w 85"/>
                <a:gd name="T29" fmla="*/ 18 h 318"/>
                <a:gd name="T30" fmla="*/ 92 w 85"/>
                <a:gd name="T31" fmla="*/ 21 h 318"/>
                <a:gd name="T32" fmla="*/ 122 w 85"/>
                <a:gd name="T33" fmla="*/ 25 h 318"/>
                <a:gd name="T34" fmla="*/ 134 w 85"/>
                <a:gd name="T35" fmla="*/ 29 h 318"/>
                <a:gd name="T36" fmla="*/ 122 w 85"/>
                <a:gd name="T37" fmla="*/ 35 h 318"/>
                <a:gd name="T38" fmla="*/ 106 w 85"/>
                <a:gd name="T39" fmla="*/ 33 h 318"/>
                <a:gd name="T40" fmla="*/ 92 w 85"/>
                <a:gd name="T41" fmla="*/ 39 h 318"/>
                <a:gd name="T42" fmla="*/ 63 w 85"/>
                <a:gd name="T43" fmla="*/ 37 h 318"/>
                <a:gd name="T44" fmla="*/ 47 w 85"/>
                <a:gd name="T45" fmla="*/ 25 h 318"/>
                <a:gd name="T46" fmla="*/ 37 w 85"/>
                <a:gd name="T47" fmla="*/ 31 h 318"/>
                <a:gd name="T48" fmla="*/ 5 w 85"/>
                <a:gd name="T49" fmla="*/ 26 h 318"/>
                <a:gd name="T50" fmla="*/ 63 w 85"/>
                <a:gd name="T51" fmla="*/ 18 h 318"/>
                <a:gd name="T52" fmla="*/ 106 w 85"/>
                <a:gd name="T53" fmla="*/ 21 h 318"/>
                <a:gd name="T54" fmla="*/ 122 w 85"/>
                <a:gd name="T55" fmla="*/ 28 h 318"/>
                <a:gd name="T56" fmla="*/ 106 w 85"/>
                <a:gd name="T57" fmla="*/ 24 h 318"/>
                <a:gd name="T58" fmla="*/ 106 w 85"/>
                <a:gd name="T59" fmla="*/ 3 h 318"/>
                <a:gd name="T60" fmla="*/ 80 w 85"/>
                <a:gd name="T61" fmla="*/ 4 h 318"/>
                <a:gd name="T62" fmla="*/ 37 w 85"/>
                <a:gd name="T63" fmla="*/ 5 h 318"/>
                <a:gd name="T64" fmla="*/ 63 w 85"/>
                <a:gd name="T65" fmla="*/ 12 h 318"/>
                <a:gd name="T66" fmla="*/ 92 w 85"/>
                <a:gd name="T67" fmla="*/ 17 h 318"/>
                <a:gd name="T68" fmla="*/ 122 w 85"/>
                <a:gd name="T69" fmla="*/ 19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00442" name="Freeform 120"/>
            <p:cNvSpPr>
              <a:spLocks/>
            </p:cNvSpPr>
            <p:nvPr/>
          </p:nvSpPr>
          <p:spPr bwMode="auto">
            <a:xfrm>
              <a:off x="1635" y="2647"/>
              <a:ext cx="109" cy="309"/>
            </a:xfrm>
            <a:custGeom>
              <a:avLst/>
              <a:gdLst>
                <a:gd name="T0" fmla="*/ 1 w 105"/>
                <a:gd name="T1" fmla="*/ 0 h 354"/>
                <a:gd name="T2" fmla="*/ 163 w 105"/>
                <a:gd name="T3" fmla="*/ 3 h 354"/>
                <a:gd name="T4" fmla="*/ 127 w 105"/>
                <a:gd name="T5" fmla="*/ 3 h 354"/>
                <a:gd name="T6" fmla="*/ 146 w 105"/>
                <a:gd name="T7" fmla="*/ 8 h 354"/>
                <a:gd name="T8" fmla="*/ 146 w 105"/>
                <a:gd name="T9" fmla="*/ 19 h 354"/>
                <a:gd name="T10" fmla="*/ 170 w 105"/>
                <a:gd name="T11" fmla="*/ 22 h 354"/>
                <a:gd name="T12" fmla="*/ 170 w 105"/>
                <a:gd name="T13" fmla="*/ 31 h 354"/>
                <a:gd name="T14" fmla="*/ 146 w 105"/>
                <a:gd name="T15" fmla="*/ 44 h 354"/>
                <a:gd name="T16" fmla="*/ 120 w 105"/>
                <a:gd name="T17" fmla="*/ 46 h 354"/>
                <a:gd name="T18" fmla="*/ 29 w 105"/>
                <a:gd name="T19" fmla="*/ 41 h 354"/>
                <a:gd name="T20" fmla="*/ 12 w 105"/>
                <a:gd name="T21" fmla="*/ 37 h 354"/>
                <a:gd name="T22" fmla="*/ 29 w 105"/>
                <a:gd name="T23" fmla="*/ 32 h 354"/>
                <a:gd name="T24" fmla="*/ 9 w 105"/>
                <a:gd name="T25" fmla="*/ 13 h 354"/>
                <a:gd name="T26" fmla="*/ 35 w 105"/>
                <a:gd name="T27" fmla="*/ 6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00443" name="Freeform 121"/>
            <p:cNvSpPr>
              <a:spLocks/>
            </p:cNvSpPr>
            <p:nvPr/>
          </p:nvSpPr>
          <p:spPr bwMode="auto">
            <a:xfrm>
              <a:off x="3008" y="2583"/>
              <a:ext cx="155" cy="328"/>
            </a:xfrm>
            <a:custGeom>
              <a:avLst/>
              <a:gdLst>
                <a:gd name="T0" fmla="*/ 254 w 149"/>
                <a:gd name="T1" fmla="*/ 3 h 376"/>
                <a:gd name="T2" fmla="*/ 241 w 149"/>
                <a:gd name="T3" fmla="*/ 13 h 376"/>
                <a:gd name="T4" fmla="*/ 225 w 149"/>
                <a:gd name="T5" fmla="*/ 17 h 376"/>
                <a:gd name="T6" fmla="*/ 221 w 149"/>
                <a:gd name="T7" fmla="*/ 18 h 376"/>
                <a:gd name="T8" fmla="*/ 188 w 149"/>
                <a:gd name="T9" fmla="*/ 31 h 376"/>
                <a:gd name="T10" fmla="*/ 149 w 149"/>
                <a:gd name="T11" fmla="*/ 40 h 376"/>
                <a:gd name="T12" fmla="*/ 120 w 149"/>
                <a:gd name="T13" fmla="*/ 46 h 376"/>
                <a:gd name="T14" fmla="*/ 100 w 149"/>
                <a:gd name="T15" fmla="*/ 46 h 376"/>
                <a:gd name="T16" fmla="*/ 33 w 149"/>
                <a:gd name="T17" fmla="*/ 48 h 376"/>
                <a:gd name="T18" fmla="*/ 2 w 149"/>
                <a:gd name="T19" fmla="*/ 44 h 376"/>
                <a:gd name="T20" fmla="*/ 5 w 149"/>
                <a:gd name="T21" fmla="*/ 40 h 376"/>
                <a:gd name="T22" fmla="*/ 8 w 149"/>
                <a:gd name="T23" fmla="*/ 29 h 376"/>
                <a:gd name="T24" fmla="*/ 36 w 149"/>
                <a:gd name="T25" fmla="*/ 25 h 376"/>
                <a:gd name="T26" fmla="*/ 60 w 149"/>
                <a:gd name="T27" fmla="*/ 14 h 376"/>
                <a:gd name="T28" fmla="*/ 76 w 149"/>
                <a:gd name="T29" fmla="*/ 10 h 376"/>
                <a:gd name="T30" fmla="*/ 144 w 149"/>
                <a:gd name="T31" fmla="*/ 3 h 376"/>
                <a:gd name="T32" fmla="*/ 221 w 149"/>
                <a:gd name="T33" fmla="*/ 3 h 376"/>
                <a:gd name="T34" fmla="*/ 25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00444" name="Freeform 122"/>
            <p:cNvSpPr>
              <a:spLocks/>
            </p:cNvSpPr>
            <p:nvPr/>
          </p:nvSpPr>
          <p:spPr bwMode="auto">
            <a:xfrm>
              <a:off x="1714" y="1020"/>
              <a:ext cx="99" cy="440"/>
            </a:xfrm>
            <a:custGeom>
              <a:avLst/>
              <a:gdLst>
                <a:gd name="T0" fmla="*/ 41 w 96"/>
                <a:gd name="T1" fmla="*/ 63 h 504"/>
                <a:gd name="T2" fmla="*/ 96 w 96"/>
                <a:gd name="T3" fmla="*/ 65 h 504"/>
                <a:gd name="T4" fmla="*/ 113 w 96"/>
                <a:gd name="T5" fmla="*/ 59 h 504"/>
                <a:gd name="T6" fmla="*/ 113 w 96"/>
                <a:gd name="T7" fmla="*/ 42 h 504"/>
                <a:gd name="T8" fmla="*/ 140 w 96"/>
                <a:gd name="T9" fmla="*/ 28 h 504"/>
                <a:gd name="T10" fmla="*/ 151 w 96"/>
                <a:gd name="T11" fmla="*/ 23 h 504"/>
                <a:gd name="T12" fmla="*/ 140 w 96"/>
                <a:gd name="T13" fmla="*/ 7 h 504"/>
                <a:gd name="T14" fmla="*/ 122 w 96"/>
                <a:gd name="T15" fmla="*/ 3 h 504"/>
                <a:gd name="T16" fmla="*/ 44 w 96"/>
                <a:gd name="T17" fmla="*/ 3 h 504"/>
                <a:gd name="T18" fmla="*/ 41 w 96"/>
                <a:gd name="T19" fmla="*/ 16 h 504"/>
                <a:gd name="T20" fmla="*/ 47 w 96"/>
                <a:gd name="T21" fmla="*/ 47 h 504"/>
                <a:gd name="T22" fmla="*/ 62 w 96"/>
                <a:gd name="T23" fmla="*/ 53 h 504"/>
                <a:gd name="T24" fmla="*/ 39 w 96"/>
                <a:gd name="T25" fmla="*/ 62 h 504"/>
                <a:gd name="T26" fmla="*/ 41 w 96"/>
                <a:gd name="T27" fmla="*/ 6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00445" name="Freeform 123"/>
            <p:cNvSpPr>
              <a:spLocks/>
            </p:cNvSpPr>
            <p:nvPr/>
          </p:nvSpPr>
          <p:spPr bwMode="auto">
            <a:xfrm>
              <a:off x="3431" y="1007"/>
              <a:ext cx="156" cy="358"/>
            </a:xfrm>
            <a:custGeom>
              <a:avLst/>
              <a:gdLst>
                <a:gd name="T0" fmla="*/ 5 w 150"/>
                <a:gd name="T1" fmla="*/ 50 h 410"/>
                <a:gd name="T2" fmla="*/ 73 w 150"/>
                <a:gd name="T3" fmla="*/ 54 h 410"/>
                <a:gd name="T4" fmla="*/ 144 w 150"/>
                <a:gd name="T5" fmla="*/ 52 h 410"/>
                <a:gd name="T6" fmla="*/ 168 w 150"/>
                <a:gd name="T7" fmla="*/ 47 h 410"/>
                <a:gd name="T8" fmla="*/ 207 w 150"/>
                <a:gd name="T9" fmla="*/ 36 h 410"/>
                <a:gd name="T10" fmla="*/ 231 w 150"/>
                <a:gd name="T11" fmla="*/ 29 h 410"/>
                <a:gd name="T12" fmla="*/ 244 w 150"/>
                <a:gd name="T13" fmla="*/ 25 h 410"/>
                <a:gd name="T14" fmla="*/ 250 w 150"/>
                <a:gd name="T15" fmla="*/ 15 h 410"/>
                <a:gd name="T16" fmla="*/ 260 w 150"/>
                <a:gd name="T17" fmla="*/ 13 h 410"/>
                <a:gd name="T18" fmla="*/ 263 w 150"/>
                <a:gd name="T19" fmla="*/ 6 h 410"/>
                <a:gd name="T20" fmla="*/ 234 w 150"/>
                <a:gd name="T21" fmla="*/ 0 h 410"/>
                <a:gd name="T22" fmla="*/ 168 w 150"/>
                <a:gd name="T23" fmla="*/ 3 h 410"/>
                <a:gd name="T24" fmla="*/ 138 w 150"/>
                <a:gd name="T25" fmla="*/ 7 h 410"/>
                <a:gd name="T26" fmla="*/ 119 w 150"/>
                <a:gd name="T27" fmla="*/ 18 h 410"/>
                <a:gd name="T28" fmla="*/ 104 w 150"/>
                <a:gd name="T29" fmla="*/ 21 h 410"/>
                <a:gd name="T30" fmla="*/ 76 w 150"/>
                <a:gd name="T31" fmla="*/ 29 h 410"/>
                <a:gd name="T32" fmla="*/ 73 w 150"/>
                <a:gd name="T33" fmla="*/ 30 h 410"/>
                <a:gd name="T34" fmla="*/ 60 w 150"/>
                <a:gd name="T35" fmla="*/ 30 h 410"/>
                <a:gd name="T36" fmla="*/ 56 w 150"/>
                <a:gd name="T37" fmla="*/ 33 h 410"/>
                <a:gd name="T38" fmla="*/ 50 w 150"/>
                <a:gd name="T39" fmla="*/ 34 h 410"/>
                <a:gd name="T40" fmla="*/ 31 w 150"/>
                <a:gd name="T41" fmla="*/ 45 h 410"/>
                <a:gd name="T42" fmla="*/ 10 w 150"/>
                <a:gd name="T43" fmla="*/ 50 h 410"/>
                <a:gd name="T44" fmla="*/ 2 w 150"/>
                <a:gd name="T45" fmla="*/ 51 h 410"/>
                <a:gd name="T46" fmla="*/ 5 w 150"/>
                <a:gd name="T47" fmla="*/ 50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sp>
        <p:nvSpPr>
          <p:cNvPr id="460802"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00356"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100357"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100358" name="Rectangle 5"/>
          <p:cNvSpPr>
            <a:spLocks noChangeArrowheads="1"/>
          </p:cNvSpPr>
          <p:nvPr/>
        </p:nvSpPr>
        <p:spPr bwMode="auto">
          <a:xfrm>
            <a:off x="2970213" y="942975"/>
            <a:ext cx="1908175"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800" b="1">
                <a:solidFill>
                  <a:schemeClr val="accent2"/>
                </a:solidFill>
                <a:latin typeface="Times" charset="0"/>
              </a:rPr>
              <a:t> </a:t>
            </a:r>
            <a:r>
              <a:rPr lang="en-US" sz="2000" b="1">
                <a:solidFill>
                  <a:schemeClr val="accent2"/>
                </a:solidFill>
                <a:latin typeface="Times" charset="0"/>
              </a:rPr>
              <a:t>MOVUCHILU</a:t>
            </a:r>
          </a:p>
        </p:txBody>
      </p:sp>
      <p:sp>
        <p:nvSpPr>
          <p:cNvPr id="100359"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60807" name="Rectangle 7"/>
          <p:cNvSpPr>
            <a:spLocks noChangeArrowheads="1"/>
          </p:cNvSpPr>
          <p:nvPr/>
        </p:nvSpPr>
        <p:spPr bwMode="auto">
          <a:xfrm>
            <a:off x="4786313" y="928688"/>
            <a:ext cx="1600200" cy="393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000" b="1">
                <a:solidFill>
                  <a:srgbClr val="FAFD00"/>
                </a:solidFill>
                <a:latin typeface="Times" charset="0"/>
                <a:ea typeface="+mn-ea"/>
                <a:cs typeface="+mn-cs"/>
              </a:rPr>
              <a:t>ca. 1000 B.C.</a:t>
            </a:r>
          </a:p>
        </p:txBody>
      </p:sp>
      <p:sp>
        <p:nvSpPr>
          <p:cNvPr id="100361"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00362" name="Rectangle 10"/>
          <p:cNvSpPr>
            <a:spLocks noChangeArrowheads="1"/>
          </p:cNvSpPr>
          <p:nvPr/>
        </p:nvSpPr>
        <p:spPr bwMode="auto">
          <a:xfrm>
            <a:off x="3846513" y="1387475"/>
            <a:ext cx="1428750"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800" b="1">
                <a:solidFill>
                  <a:schemeClr val="bg2"/>
                </a:solidFill>
                <a:latin typeface="Times" charset="0"/>
              </a:rPr>
              <a:t>S - D - S</a:t>
            </a:r>
          </a:p>
        </p:txBody>
      </p:sp>
      <p:sp>
        <p:nvSpPr>
          <p:cNvPr id="100363" name="Rectangle 11"/>
          <p:cNvSpPr>
            <a:spLocks noChangeArrowheads="1"/>
          </p:cNvSpPr>
          <p:nvPr/>
        </p:nvSpPr>
        <p:spPr bwMode="auto">
          <a:xfrm>
            <a:off x="3643313" y="3216275"/>
            <a:ext cx="1870075"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800" b="1">
                <a:solidFill>
                  <a:schemeClr val="bg2"/>
                </a:solidFill>
                <a:latin typeface="Times" charset="0"/>
              </a:rPr>
              <a:t>10             2</a:t>
            </a:r>
          </a:p>
        </p:txBody>
      </p:sp>
      <p:sp>
        <p:nvSpPr>
          <p:cNvPr id="460814" name="Rectangle 14"/>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grpSp>
        <p:nvGrpSpPr>
          <p:cNvPr id="100365" name="Group 15"/>
          <p:cNvGrpSpPr>
            <a:grpSpLocks/>
          </p:cNvGrpSpPr>
          <p:nvPr/>
        </p:nvGrpSpPr>
        <p:grpSpPr bwMode="auto">
          <a:xfrm>
            <a:off x="901700" y="2603500"/>
            <a:ext cx="2201863" cy="1765300"/>
            <a:chOff x="568" y="1640"/>
            <a:chExt cx="1387" cy="1112"/>
          </a:xfrm>
        </p:grpSpPr>
        <p:grpSp>
          <p:nvGrpSpPr>
            <p:cNvPr id="100435" name="Group 16"/>
            <p:cNvGrpSpPr>
              <a:grpSpLocks/>
            </p:cNvGrpSpPr>
            <p:nvPr/>
          </p:nvGrpSpPr>
          <p:grpSpPr bwMode="auto">
            <a:xfrm>
              <a:off x="568" y="1640"/>
              <a:ext cx="1249" cy="1112"/>
              <a:chOff x="568" y="1640"/>
              <a:chExt cx="1249" cy="1112"/>
            </a:xfrm>
          </p:grpSpPr>
          <p:sp>
            <p:nvSpPr>
              <p:cNvPr id="460817" name="Oval 17"/>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00438" name="Freeform 18"/>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100439" name="Freeform 19"/>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grpSp>
        <p:sp>
          <p:nvSpPr>
            <p:cNvPr id="460820" name="Rectangle 20"/>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charset="0"/>
                  <a:ea typeface="+mn-ea"/>
                  <a:cs typeface="+mn-cs"/>
                </a:rPr>
                <a:t>A </a:t>
              </a:r>
              <a:r>
                <a:rPr lang="en-US" sz="6000">
                  <a:solidFill>
                    <a:srgbClr val="51DC00"/>
                  </a:solidFill>
                  <a:latin typeface="Times" charset="0"/>
                  <a:ea typeface="+mn-ea"/>
                  <a:cs typeface="+mn-cs"/>
                </a:rPr>
                <a:t>M</a:t>
              </a:r>
              <a:r>
                <a:rPr lang="en-US" sz="3600">
                  <a:solidFill>
                    <a:schemeClr val="tx2"/>
                  </a:solidFill>
                  <a:latin typeface="Times" charset="0"/>
                  <a:ea typeface="+mn-ea"/>
                  <a:cs typeface="+mn-cs"/>
                </a:rPr>
                <a:t> C</a:t>
              </a:r>
            </a:p>
          </p:txBody>
        </p:sp>
      </p:grpSp>
      <p:sp>
        <p:nvSpPr>
          <p:cNvPr id="100366" name="Rectangle 21"/>
          <p:cNvSpPr>
            <a:spLocks noChangeArrowheads="1"/>
          </p:cNvSpPr>
          <p:nvPr/>
        </p:nvSpPr>
        <p:spPr bwMode="auto">
          <a:xfrm>
            <a:off x="3033713" y="2246313"/>
            <a:ext cx="3898900" cy="515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2800" b="1">
                <a:solidFill>
                  <a:schemeClr val="bg2"/>
                </a:solidFill>
                <a:latin typeface="Times" charset="0"/>
              </a:rPr>
              <a:t> </a:t>
            </a:r>
            <a:r>
              <a:rPr lang="en-US" sz="2800" b="1">
                <a:solidFill>
                  <a:schemeClr val="accent2"/>
                </a:solidFill>
                <a:latin typeface="Times" charset="0"/>
              </a:rPr>
              <a:t>ARUPEI  </a:t>
            </a:r>
            <a:r>
              <a:rPr lang="en-US" sz="1800" b="1">
                <a:solidFill>
                  <a:schemeClr val="accent2"/>
                </a:solidFill>
                <a:latin typeface="Times" charset="0"/>
              </a:rPr>
              <a:t>AKHRUPEI</a:t>
            </a:r>
          </a:p>
        </p:txBody>
      </p:sp>
      <p:sp>
        <p:nvSpPr>
          <p:cNvPr id="100367" name="Rectangle 22"/>
          <p:cNvSpPr>
            <a:spLocks noChangeArrowheads="1"/>
          </p:cNvSpPr>
          <p:nvPr/>
        </p:nvSpPr>
        <p:spPr bwMode="auto">
          <a:xfrm>
            <a:off x="3143250" y="2746375"/>
            <a:ext cx="2908300"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800" b="1">
                <a:solidFill>
                  <a:schemeClr val="bg2"/>
                </a:solidFill>
                <a:latin typeface="Times" charset="0"/>
              </a:rPr>
              <a:t>ISRAEL  JUDAH</a:t>
            </a:r>
          </a:p>
        </p:txBody>
      </p:sp>
      <p:sp>
        <p:nvSpPr>
          <p:cNvPr id="100368" name="Rectangle 24"/>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00369" name="Line 25"/>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0370" name="Line 26"/>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0371" name="Line 27"/>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0372" name="Line 28"/>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0373" name="Line 29"/>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0374" name="Line 30"/>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0375" name="Line 31"/>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0376" name="Line 32"/>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0377" name="Line 33"/>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0378" name="Rectangle 34"/>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00379" name="Rectangle 35"/>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00380" name="Rectangle 36"/>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00381" name="Rectangle 37"/>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60844" name="Rectangle 44"/>
          <p:cNvSpPr>
            <a:spLocks noChangeArrowheads="1"/>
          </p:cNvSpPr>
          <p:nvPr/>
        </p:nvSpPr>
        <p:spPr bwMode="auto">
          <a:xfrm>
            <a:off x="3021013" y="1781175"/>
            <a:ext cx="3254375" cy="515938"/>
          </a:xfrm>
          <a:prstGeom prst="rect">
            <a:avLst/>
          </a:prstGeom>
          <a:noFill/>
          <a:ln w="12700">
            <a:noFill/>
            <a:miter lim="800000"/>
            <a:headEnd/>
            <a:tailEnd/>
          </a:ln>
          <a:effectLst/>
        </p:spPr>
        <p:txBody>
          <a:bodyPr wrap="none" lIns="90487" tIns="44450" rIns="90487" bIns="44450">
            <a:spAutoFit/>
          </a:bodyPr>
          <a:lstStyle/>
          <a:p>
            <a:pPr>
              <a:defRPr/>
            </a:pPr>
            <a:r>
              <a:rPr lang="en-US" sz="2800" b="1">
                <a:solidFill>
                  <a:schemeClr val="accent1"/>
                </a:solidFill>
                <a:effectLst>
                  <a:outerShdw blurRad="38100" dist="38100" dir="2700000" algn="tl">
                    <a:srgbClr val="000000"/>
                  </a:outerShdw>
                </a:effectLst>
                <a:latin typeface="Times" charset="0"/>
              </a:rPr>
              <a:t>&lt;&lt; AKOKOCHO&gt;&gt;</a:t>
            </a:r>
          </a:p>
        </p:txBody>
      </p:sp>
      <p:sp>
        <p:nvSpPr>
          <p:cNvPr id="100383" name="Line 45"/>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60846" name="Rectangle 46"/>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charset="0"/>
                <a:ea typeface="+mn-ea"/>
                <a:cs typeface="+mn-cs"/>
              </a:rPr>
              <a:t>7</a:t>
            </a:r>
          </a:p>
        </p:txBody>
      </p:sp>
      <p:sp>
        <p:nvSpPr>
          <p:cNvPr id="460847" name="Line 47"/>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00386" name="Line 48"/>
          <p:cNvSpPr>
            <a:spLocks noChangeShapeType="1"/>
          </p:cNvSpPr>
          <p:nvPr/>
        </p:nvSpPr>
        <p:spPr bwMode="auto">
          <a:xfrm>
            <a:off x="4622800" y="2298700"/>
            <a:ext cx="0" cy="3327400"/>
          </a:xfrm>
          <a:prstGeom prst="line">
            <a:avLst/>
          </a:prstGeom>
          <a:noFill/>
          <a:ln w="50800">
            <a:solidFill>
              <a:srgbClr val="FC0128"/>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60849" name="Rectangle 49"/>
          <p:cNvSpPr>
            <a:spLocks noChangeArrowheads="1"/>
          </p:cNvSpPr>
          <p:nvPr/>
        </p:nvSpPr>
        <p:spPr bwMode="auto">
          <a:xfrm>
            <a:off x="3198813" y="3635375"/>
            <a:ext cx="2947987" cy="942975"/>
          </a:xfrm>
          <a:prstGeom prst="rect">
            <a:avLst/>
          </a:prstGeom>
          <a:noFill/>
          <a:ln w="12700">
            <a:noFill/>
            <a:miter lim="800000"/>
            <a:headEnd/>
            <a:tailEnd/>
          </a:ln>
          <a:effectLst/>
        </p:spPr>
        <p:txBody>
          <a:bodyPr wrap="none" lIns="90487" tIns="44450" rIns="90487" bIns="44450">
            <a:spAutoFit/>
          </a:bodyPr>
          <a:lstStyle/>
          <a:p>
            <a:pPr>
              <a:defRPr/>
            </a:pPr>
            <a:r>
              <a:rPr lang="en-US" sz="2400" b="1" i="1">
                <a:solidFill>
                  <a:schemeClr val="accent1"/>
                </a:solidFill>
                <a:effectLst>
                  <a:outerShdw blurRad="38100" dist="38100" dir="2700000" algn="tl">
                    <a:srgbClr val="000000"/>
                  </a:outerShdw>
                </a:effectLst>
                <a:latin typeface="Times" charset="0"/>
              </a:rPr>
              <a:t>ORAMEI</a:t>
            </a:r>
            <a:r>
              <a:rPr lang="en-US" sz="2800" b="1" i="1">
                <a:solidFill>
                  <a:schemeClr val="accent1"/>
                </a:solidFill>
                <a:effectLst>
                  <a:outerShdw blurRad="38100" dist="38100" dir="2700000" algn="tl">
                    <a:srgbClr val="000000"/>
                  </a:outerShdw>
                </a:effectLst>
                <a:latin typeface="Times" charset="0"/>
              </a:rPr>
              <a:t> </a:t>
            </a:r>
            <a:r>
              <a:rPr lang="en-US" sz="2400" b="1" i="1">
                <a:solidFill>
                  <a:schemeClr val="accent1"/>
                </a:solidFill>
                <a:effectLst>
                  <a:outerShdw blurRad="38100" dist="38100" dir="2700000" algn="tl">
                    <a:srgbClr val="000000"/>
                  </a:outerShdw>
                </a:effectLst>
                <a:latin typeface="Times" charset="0"/>
              </a:rPr>
              <a:t>CHILIMEI</a:t>
            </a:r>
          </a:p>
          <a:p>
            <a:pPr>
              <a:defRPr/>
            </a:pPr>
            <a:endParaRPr lang="en-US" sz="2800" b="1" i="1">
              <a:solidFill>
                <a:schemeClr val="accent1"/>
              </a:solidFill>
              <a:effectLst>
                <a:outerShdw blurRad="38100" dist="38100" dir="2700000" algn="tl">
                  <a:srgbClr val="000000"/>
                </a:outerShdw>
              </a:effectLst>
              <a:latin typeface="Times" charset="0"/>
            </a:endParaRPr>
          </a:p>
        </p:txBody>
      </p:sp>
      <p:sp>
        <p:nvSpPr>
          <p:cNvPr id="460823" name="Rectangle 23"/>
          <p:cNvSpPr>
            <a:spLocks noChangeArrowheads="1"/>
          </p:cNvSpPr>
          <p:nvPr/>
        </p:nvSpPr>
        <p:spPr bwMode="auto">
          <a:xfrm>
            <a:off x="3427413" y="4575175"/>
            <a:ext cx="1603375"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800" b="1">
                <a:solidFill>
                  <a:schemeClr val="accent2"/>
                </a:solidFill>
                <a:latin typeface="Times" charset="0"/>
              </a:rPr>
              <a:t>  200</a:t>
            </a:r>
            <a:r>
              <a:rPr lang="en-US" sz="2800" b="1">
                <a:solidFill>
                  <a:schemeClr val="bg2"/>
                </a:solidFill>
                <a:latin typeface="Times" charset="0"/>
              </a:rPr>
              <a:t>        </a:t>
            </a:r>
          </a:p>
        </p:txBody>
      </p:sp>
      <p:sp>
        <p:nvSpPr>
          <p:cNvPr id="460851" name="Rectangle 51"/>
          <p:cNvSpPr>
            <a:spLocks noChangeArrowheads="1"/>
          </p:cNvSpPr>
          <p:nvPr/>
        </p:nvSpPr>
        <p:spPr bwMode="auto">
          <a:xfrm>
            <a:off x="3090863" y="5040313"/>
            <a:ext cx="1522412"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400" b="1">
                <a:solidFill>
                  <a:schemeClr val="accent2"/>
                </a:solidFill>
                <a:latin typeface="Times" charset="0"/>
              </a:rPr>
              <a:t>ASSYRIA</a:t>
            </a:r>
            <a:endParaRPr lang="en-US" sz="2400" b="1">
              <a:solidFill>
                <a:schemeClr val="bg2"/>
              </a:solidFill>
              <a:latin typeface="Times" charset="0"/>
            </a:endParaRPr>
          </a:p>
        </p:txBody>
      </p:sp>
      <p:sp>
        <p:nvSpPr>
          <p:cNvPr id="460852" name="Oval 52"/>
          <p:cNvSpPr>
            <a:spLocks noChangeArrowheads="1"/>
          </p:cNvSpPr>
          <p:nvPr/>
        </p:nvSpPr>
        <p:spPr bwMode="auto">
          <a:xfrm>
            <a:off x="3086100" y="4546600"/>
            <a:ext cx="1562100" cy="1143000"/>
          </a:xfrm>
          <a:prstGeom prst="ellipse">
            <a:avLst/>
          </a:prstGeom>
          <a:noFill/>
          <a:ln w="57150">
            <a:solidFill>
              <a:schemeClr val="accent1"/>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
        <p:nvSpPr>
          <p:cNvPr id="460883" name="Text Box 83"/>
          <p:cNvSpPr txBox="1">
            <a:spLocks noChangeArrowheads="1"/>
          </p:cNvSpPr>
          <p:nvPr/>
        </p:nvSpPr>
        <p:spPr bwMode="auto">
          <a:xfrm>
            <a:off x="1765300" y="-9525"/>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ea typeface="+mn-ea"/>
                <a:cs typeface="+mn-cs"/>
              </a:rPr>
              <a:t>2 Movu 17:6</a:t>
            </a:r>
          </a:p>
        </p:txBody>
      </p:sp>
      <p:sp>
        <p:nvSpPr>
          <p:cNvPr id="100392" name="Rectangle 137"/>
          <p:cNvSpPr>
            <a:spLocks noChangeArrowheads="1"/>
          </p:cNvSpPr>
          <p:nvPr/>
        </p:nvSpPr>
        <p:spPr bwMode="auto">
          <a:xfrm>
            <a:off x="3338513" y="4130675"/>
            <a:ext cx="2543175"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800" b="1">
                <a:solidFill>
                  <a:schemeClr val="bg2"/>
                </a:solidFill>
                <a:latin typeface="Times" charset="0"/>
              </a:rPr>
              <a:t>   20-J        20-R</a:t>
            </a:r>
          </a:p>
        </p:txBody>
      </p:sp>
      <p:sp>
        <p:nvSpPr>
          <p:cNvPr id="100393" name="Text Box 138"/>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60944" name="Rectangle 144"/>
          <p:cNvSpPr>
            <a:spLocks noChangeArrowheads="1"/>
          </p:cNvSpPr>
          <p:nvPr/>
        </p:nvSpPr>
        <p:spPr bwMode="auto">
          <a:xfrm>
            <a:off x="8094663" y="6529388"/>
            <a:ext cx="339725" cy="268287"/>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47</a:t>
            </a:r>
          </a:p>
        </p:txBody>
      </p:sp>
      <p:sp>
        <p:nvSpPr>
          <p:cNvPr id="100395" name="Text Box 145"/>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b="1">
                <a:solidFill>
                  <a:schemeClr val="tx1"/>
                </a:solidFill>
                <a:latin typeface="Arial" charset="0"/>
              </a:rPr>
              <a:t>Handbook pg. 32-37</a:t>
            </a:r>
          </a:p>
        </p:txBody>
      </p:sp>
      <p:grpSp>
        <p:nvGrpSpPr>
          <p:cNvPr id="100396" name="Group 173"/>
          <p:cNvGrpSpPr>
            <a:grpSpLocks/>
          </p:cNvGrpSpPr>
          <p:nvPr/>
        </p:nvGrpSpPr>
        <p:grpSpPr bwMode="auto">
          <a:xfrm>
            <a:off x="6197600" y="1376363"/>
            <a:ext cx="2457450" cy="3881437"/>
            <a:chOff x="3898" y="867"/>
            <a:chExt cx="1406" cy="2445"/>
          </a:xfrm>
        </p:grpSpPr>
        <p:sp>
          <p:nvSpPr>
            <p:cNvPr id="460947" name="Rectangle 147"/>
            <p:cNvSpPr>
              <a:spLocks noChangeArrowheads="1"/>
            </p:cNvSpPr>
            <p:nvPr/>
          </p:nvSpPr>
          <p:spPr bwMode="auto">
            <a:xfrm>
              <a:off x="3933" y="2718"/>
              <a:ext cx="1015" cy="594"/>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defRPr/>
              </a:pPr>
              <a:r>
                <a:rPr lang="en-US" sz="2800" b="1" i="1">
                  <a:solidFill>
                    <a:schemeClr val="tx1"/>
                  </a:solidFill>
                  <a:latin typeface="Helvetica" charset="0"/>
                  <a:ea typeface="+mn-ea"/>
                  <a:cs typeface="+mn-cs"/>
                </a:rPr>
                <a:t>Jer 31:       31-33</a:t>
              </a:r>
            </a:p>
          </p:txBody>
        </p:sp>
        <p:sp>
          <p:nvSpPr>
            <p:cNvPr id="460948" name="Rectangle 148"/>
            <p:cNvSpPr>
              <a:spLocks noChangeArrowheads="1"/>
            </p:cNvSpPr>
            <p:nvPr/>
          </p:nvSpPr>
          <p:spPr bwMode="auto">
            <a:xfrm>
              <a:off x="3898" y="1416"/>
              <a:ext cx="1406" cy="59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2800" b="1" i="1">
                  <a:solidFill>
                    <a:schemeClr val="tx1"/>
                  </a:solidFill>
                  <a:latin typeface="Helvetica" charset="0"/>
                  <a:ea typeface="+mn-ea"/>
                  <a:cs typeface="+mn-cs"/>
                </a:rPr>
                <a:t>2 Sam 7: 4-16</a:t>
              </a:r>
            </a:p>
            <a:p>
              <a:pPr>
                <a:defRPr/>
              </a:pPr>
              <a:r>
                <a:rPr lang="en-US" sz="2800" b="1" i="1">
                  <a:solidFill>
                    <a:schemeClr val="tx1"/>
                  </a:solidFill>
                  <a:latin typeface="Helvetica" charset="0"/>
                  <a:ea typeface="+mn-ea"/>
                  <a:cs typeface="+mn-cs"/>
                </a:rPr>
                <a:t>1 Pfu 17:3-15</a:t>
              </a:r>
            </a:p>
          </p:txBody>
        </p:sp>
        <p:sp>
          <p:nvSpPr>
            <p:cNvPr id="460960" name="Text Box 160"/>
            <p:cNvSpPr txBox="1">
              <a:spLocks noChangeArrowheads="1"/>
            </p:cNvSpPr>
            <p:nvPr/>
          </p:nvSpPr>
          <p:spPr bwMode="auto">
            <a:xfrm>
              <a:off x="4021" y="867"/>
              <a:ext cx="543" cy="442"/>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sz="4000" i="1">
                  <a:solidFill>
                    <a:schemeClr val="tx1"/>
                  </a:solidFill>
                  <a:latin typeface="Kosher-Normal" charset="0"/>
                  <a:ea typeface="+mn-ea"/>
                  <a:cs typeface="+mn-cs"/>
                </a:rPr>
                <a:t>DO</a:t>
              </a:r>
            </a:p>
          </p:txBody>
        </p:sp>
        <p:sp>
          <p:nvSpPr>
            <p:cNvPr id="460972" name="Text Box 172"/>
            <p:cNvSpPr txBox="1">
              <a:spLocks noChangeArrowheads="1"/>
            </p:cNvSpPr>
            <p:nvPr/>
          </p:nvSpPr>
          <p:spPr bwMode="auto">
            <a:xfrm>
              <a:off x="4026" y="2166"/>
              <a:ext cx="544" cy="442"/>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sz="4000" i="1" dirty="0">
                  <a:solidFill>
                    <a:schemeClr val="tx1"/>
                  </a:solidFill>
                  <a:latin typeface="Kosher-Normal" charset="0"/>
                  <a:ea typeface="+mn-ea"/>
                  <a:cs typeface="+mn-cs"/>
                </a:rPr>
                <a:t>KO</a:t>
              </a:r>
            </a:p>
          </p:txBody>
        </p:sp>
      </p:grpSp>
      <p:grpSp>
        <p:nvGrpSpPr>
          <p:cNvPr id="100397" name="Group 174"/>
          <p:cNvGrpSpPr>
            <a:grpSpLocks/>
          </p:cNvGrpSpPr>
          <p:nvPr/>
        </p:nvGrpSpPr>
        <p:grpSpPr bwMode="auto">
          <a:xfrm>
            <a:off x="8018463" y="3436938"/>
            <a:ext cx="1125537" cy="1843087"/>
            <a:chOff x="5051" y="2165"/>
            <a:chExt cx="618" cy="1161"/>
          </a:xfrm>
        </p:grpSpPr>
        <p:grpSp>
          <p:nvGrpSpPr>
            <p:cNvPr id="100412" name="Group 175"/>
            <p:cNvGrpSpPr>
              <a:grpSpLocks/>
            </p:cNvGrpSpPr>
            <p:nvPr/>
          </p:nvGrpSpPr>
          <p:grpSpPr bwMode="auto">
            <a:xfrm>
              <a:off x="5051" y="2165"/>
              <a:ext cx="618" cy="1161"/>
              <a:chOff x="5051" y="2165"/>
              <a:chExt cx="618" cy="1161"/>
            </a:xfrm>
          </p:grpSpPr>
          <p:sp>
            <p:nvSpPr>
              <p:cNvPr id="100414" name="Freeform 176"/>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00415" name="AutoShape 177"/>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00416" name="Rectangle 178"/>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00417" name="Line 179"/>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0418" name="Rectangle 180"/>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00419" name="Rectangle 181"/>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00420" name="Line 182"/>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0421" name="Line 183"/>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0422" name="Line 184"/>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0423" name="Line 185"/>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0424" name="Line 186"/>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0425" name="Line 187"/>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0426" name="Line 188"/>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0427" name="Line 189"/>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0428" name="Line 190"/>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0429" name="Line 191"/>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0430" name="Rectangle 192"/>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MOVUCHILU</a:t>
                </a:r>
              </a:p>
            </p:txBody>
          </p:sp>
        </p:grpSp>
        <p:sp>
          <p:nvSpPr>
            <p:cNvPr id="100413" name="Rectangle 193"/>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Helvetica" charset="0"/>
                </a:rPr>
                <a:t>S - D - S</a:t>
              </a:r>
            </a:p>
          </p:txBody>
        </p:sp>
      </p:grpSp>
      <p:sp>
        <p:nvSpPr>
          <p:cNvPr id="460994" name="Rectangle 194"/>
          <p:cNvSpPr>
            <a:spLocks noChangeArrowheads="1"/>
          </p:cNvSpPr>
          <p:nvPr/>
        </p:nvSpPr>
        <p:spPr bwMode="auto">
          <a:xfrm>
            <a:off x="8051800" y="3789363"/>
            <a:ext cx="987425" cy="225425"/>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rPr>
              <a:t> ••AKOTATEI•• </a:t>
            </a:r>
          </a:p>
        </p:txBody>
      </p:sp>
      <p:sp>
        <p:nvSpPr>
          <p:cNvPr id="100399" name="Rectangle 195"/>
          <p:cNvSpPr>
            <a:spLocks noChangeArrowheads="1"/>
          </p:cNvSpPr>
          <p:nvPr/>
        </p:nvSpPr>
        <p:spPr bwMode="auto">
          <a:xfrm>
            <a:off x="8032750" y="3973513"/>
            <a:ext cx="1123950" cy="211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ARUPEI AKHRUPEI</a:t>
            </a:r>
          </a:p>
        </p:txBody>
      </p:sp>
      <p:sp>
        <p:nvSpPr>
          <p:cNvPr id="460996" name="Rectangle 196"/>
          <p:cNvSpPr>
            <a:spLocks noChangeArrowheads="1"/>
          </p:cNvSpPr>
          <p:nvPr/>
        </p:nvSpPr>
        <p:spPr bwMode="auto">
          <a:xfrm>
            <a:off x="8002588" y="4483100"/>
            <a:ext cx="1033462" cy="211138"/>
          </a:xfrm>
          <a:prstGeom prst="rect">
            <a:avLst/>
          </a:prstGeom>
          <a:noFill/>
          <a:ln w="12700">
            <a:noFill/>
            <a:miter lim="800000"/>
            <a:headEnd/>
            <a:tailEnd/>
          </a:ln>
          <a:effectLst/>
        </p:spPr>
        <p:txBody>
          <a:bodyPr wrap="none" lIns="90487" tIns="44450" rIns="90487" bIns="44450">
            <a:spAutoFit/>
          </a:bodyPr>
          <a:lstStyle/>
          <a:p>
            <a:pPr>
              <a:defRPr/>
            </a:pPr>
            <a:r>
              <a:rPr lang="en-US" sz="800" b="1">
                <a:solidFill>
                  <a:srgbClr val="000000"/>
                </a:solidFill>
                <a:effectLst>
                  <a:outerShdw blurRad="38100" dist="38100" dir="2700000" algn="tl">
                    <a:srgbClr val="FFFFFF"/>
                  </a:outerShdw>
                </a:effectLst>
                <a:latin typeface="Helvetica" charset="0"/>
              </a:rPr>
              <a:t>ORAMEI CHLIMEI</a:t>
            </a:r>
          </a:p>
        </p:txBody>
      </p:sp>
      <p:sp>
        <p:nvSpPr>
          <p:cNvPr id="100401" name="Rectangle 197"/>
          <p:cNvSpPr>
            <a:spLocks noChangeArrowheads="1"/>
          </p:cNvSpPr>
          <p:nvPr/>
        </p:nvSpPr>
        <p:spPr bwMode="auto">
          <a:xfrm>
            <a:off x="8107363" y="4838700"/>
            <a:ext cx="609600"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200        </a:t>
            </a:r>
          </a:p>
        </p:txBody>
      </p:sp>
      <p:sp>
        <p:nvSpPr>
          <p:cNvPr id="100402" name="Rectangle 198"/>
          <p:cNvSpPr>
            <a:spLocks noChangeArrowheads="1"/>
          </p:cNvSpPr>
          <p:nvPr/>
        </p:nvSpPr>
        <p:spPr bwMode="auto">
          <a:xfrm>
            <a:off x="8031163" y="5003800"/>
            <a:ext cx="636587"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Assyria   </a:t>
            </a:r>
          </a:p>
        </p:txBody>
      </p:sp>
      <p:sp>
        <p:nvSpPr>
          <p:cNvPr id="100403" name="Rectangle 199"/>
          <p:cNvSpPr>
            <a:spLocks noChangeArrowheads="1"/>
          </p:cNvSpPr>
          <p:nvPr/>
        </p:nvSpPr>
        <p:spPr bwMode="auto">
          <a:xfrm>
            <a:off x="8026400" y="4672013"/>
            <a:ext cx="892175" cy="211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20-J         20-R</a:t>
            </a:r>
          </a:p>
        </p:txBody>
      </p:sp>
      <p:grpSp>
        <p:nvGrpSpPr>
          <p:cNvPr id="100404" name="Group 200"/>
          <p:cNvGrpSpPr>
            <a:grpSpLocks/>
          </p:cNvGrpSpPr>
          <p:nvPr/>
        </p:nvGrpSpPr>
        <p:grpSpPr bwMode="auto">
          <a:xfrm>
            <a:off x="8061325" y="4151313"/>
            <a:ext cx="931863" cy="377825"/>
            <a:chOff x="5078" y="2615"/>
            <a:chExt cx="587" cy="238"/>
          </a:xfrm>
        </p:grpSpPr>
        <p:sp>
          <p:nvSpPr>
            <p:cNvPr id="100409" name="Rectangle 201"/>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Israel</a:t>
              </a:r>
            </a:p>
          </p:txBody>
        </p:sp>
        <p:sp>
          <p:nvSpPr>
            <p:cNvPr id="100410" name="Rectangle 202"/>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Judah</a:t>
              </a:r>
            </a:p>
          </p:txBody>
        </p:sp>
        <p:sp>
          <p:nvSpPr>
            <p:cNvPr id="100411" name="Rectangle 203"/>
            <p:cNvSpPr>
              <a:spLocks noChangeArrowheads="1"/>
            </p:cNvSpPr>
            <p:nvPr/>
          </p:nvSpPr>
          <p:spPr bwMode="auto">
            <a:xfrm>
              <a:off x="5105" y="2720"/>
              <a:ext cx="474"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grpSp>
        <p:nvGrpSpPr>
          <p:cNvPr id="100405" name="Group 204"/>
          <p:cNvGrpSpPr>
            <a:grpSpLocks/>
          </p:cNvGrpSpPr>
          <p:nvPr/>
        </p:nvGrpSpPr>
        <p:grpSpPr bwMode="auto">
          <a:xfrm>
            <a:off x="8213725" y="4303713"/>
            <a:ext cx="931863" cy="377825"/>
            <a:chOff x="5078" y="2615"/>
            <a:chExt cx="587" cy="238"/>
          </a:xfrm>
        </p:grpSpPr>
        <p:sp>
          <p:nvSpPr>
            <p:cNvPr id="100406" name="Rectangle 205"/>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Israel</a:t>
              </a:r>
            </a:p>
          </p:txBody>
        </p:sp>
        <p:sp>
          <p:nvSpPr>
            <p:cNvPr id="100407" name="Rectangle 206"/>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Judah</a:t>
              </a:r>
            </a:p>
          </p:txBody>
        </p:sp>
        <p:sp>
          <p:nvSpPr>
            <p:cNvPr id="100408" name="Rectangle 207"/>
            <p:cNvSpPr>
              <a:spLocks noChangeArrowheads="1"/>
            </p:cNvSpPr>
            <p:nvPr/>
          </p:nvSpPr>
          <p:spPr bwMode="auto">
            <a:xfrm>
              <a:off x="5105" y="2720"/>
              <a:ext cx="474"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100"/>
                                  </p:stCondLst>
                                  <p:childTnLst>
                                    <p:set>
                                      <p:cBhvr>
                                        <p:cTn id="6" dur="1" fill="hold">
                                          <p:stCondLst>
                                            <p:cond delay="0"/>
                                          </p:stCondLst>
                                        </p:cTn>
                                        <p:tgtEl>
                                          <p:spTgt spid="460823"/>
                                        </p:tgtEl>
                                        <p:attrNameLst>
                                          <p:attrName>style.visibility</p:attrName>
                                        </p:attrNameLst>
                                      </p:cBhvr>
                                      <p:to>
                                        <p:strVal val="visible"/>
                                      </p:to>
                                    </p:set>
                                    <p:anim calcmode="lin" valueType="num">
                                      <p:cBhvr>
                                        <p:cTn id="7" dur="500" fill="hold"/>
                                        <p:tgtEl>
                                          <p:spTgt spid="460823"/>
                                        </p:tgtEl>
                                        <p:attrNameLst>
                                          <p:attrName>ppt_x</p:attrName>
                                        </p:attrNameLst>
                                      </p:cBhvr>
                                      <p:tavLst>
                                        <p:tav tm="0">
                                          <p:val>
                                            <p:strVal val="#ppt_x-#ppt_w/2"/>
                                          </p:val>
                                        </p:tav>
                                        <p:tav tm="100000">
                                          <p:val>
                                            <p:strVal val="#ppt_x"/>
                                          </p:val>
                                        </p:tav>
                                      </p:tavLst>
                                    </p:anim>
                                    <p:anim calcmode="lin" valueType="num">
                                      <p:cBhvr>
                                        <p:cTn id="8" dur="500" fill="hold"/>
                                        <p:tgtEl>
                                          <p:spTgt spid="460823"/>
                                        </p:tgtEl>
                                        <p:attrNameLst>
                                          <p:attrName>ppt_y</p:attrName>
                                        </p:attrNameLst>
                                      </p:cBhvr>
                                      <p:tavLst>
                                        <p:tav tm="0">
                                          <p:val>
                                            <p:strVal val="#ppt_y"/>
                                          </p:val>
                                        </p:tav>
                                        <p:tav tm="100000">
                                          <p:val>
                                            <p:strVal val="#ppt_y"/>
                                          </p:val>
                                        </p:tav>
                                      </p:tavLst>
                                    </p:anim>
                                    <p:anim calcmode="lin" valueType="num">
                                      <p:cBhvr>
                                        <p:cTn id="9" dur="500" fill="hold"/>
                                        <p:tgtEl>
                                          <p:spTgt spid="460823"/>
                                        </p:tgtEl>
                                        <p:attrNameLst>
                                          <p:attrName>ppt_w</p:attrName>
                                        </p:attrNameLst>
                                      </p:cBhvr>
                                      <p:tavLst>
                                        <p:tav tm="0">
                                          <p:val>
                                            <p:fltVal val="0"/>
                                          </p:val>
                                        </p:tav>
                                        <p:tav tm="100000">
                                          <p:val>
                                            <p:strVal val="#ppt_w"/>
                                          </p:val>
                                        </p:tav>
                                      </p:tavLst>
                                    </p:anim>
                                    <p:anim calcmode="lin" valueType="num">
                                      <p:cBhvr>
                                        <p:cTn id="10" dur="500" fill="hold"/>
                                        <p:tgtEl>
                                          <p:spTgt spid="460823"/>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600"/>
                            </p:stCondLst>
                            <p:childTnLst>
                              <p:par>
                                <p:cTn id="12" presetID="17" presetClass="entr" presetSubtype="8" fill="hold" grpId="0" nodeType="afterEffect">
                                  <p:stCondLst>
                                    <p:cond delay="100"/>
                                  </p:stCondLst>
                                  <p:childTnLst>
                                    <p:set>
                                      <p:cBhvr>
                                        <p:cTn id="13" dur="1" fill="hold">
                                          <p:stCondLst>
                                            <p:cond delay="0"/>
                                          </p:stCondLst>
                                        </p:cTn>
                                        <p:tgtEl>
                                          <p:spTgt spid="460851"/>
                                        </p:tgtEl>
                                        <p:attrNameLst>
                                          <p:attrName>style.visibility</p:attrName>
                                        </p:attrNameLst>
                                      </p:cBhvr>
                                      <p:to>
                                        <p:strVal val="visible"/>
                                      </p:to>
                                    </p:set>
                                    <p:anim calcmode="lin" valueType="num">
                                      <p:cBhvr>
                                        <p:cTn id="14" dur="500" fill="hold"/>
                                        <p:tgtEl>
                                          <p:spTgt spid="460851"/>
                                        </p:tgtEl>
                                        <p:attrNameLst>
                                          <p:attrName>ppt_x</p:attrName>
                                        </p:attrNameLst>
                                      </p:cBhvr>
                                      <p:tavLst>
                                        <p:tav tm="0">
                                          <p:val>
                                            <p:strVal val="#ppt_x-#ppt_w/2"/>
                                          </p:val>
                                        </p:tav>
                                        <p:tav tm="100000">
                                          <p:val>
                                            <p:strVal val="#ppt_x"/>
                                          </p:val>
                                        </p:tav>
                                      </p:tavLst>
                                    </p:anim>
                                    <p:anim calcmode="lin" valueType="num">
                                      <p:cBhvr>
                                        <p:cTn id="15" dur="500" fill="hold"/>
                                        <p:tgtEl>
                                          <p:spTgt spid="460851"/>
                                        </p:tgtEl>
                                        <p:attrNameLst>
                                          <p:attrName>ppt_y</p:attrName>
                                        </p:attrNameLst>
                                      </p:cBhvr>
                                      <p:tavLst>
                                        <p:tav tm="0">
                                          <p:val>
                                            <p:strVal val="#ppt_y"/>
                                          </p:val>
                                        </p:tav>
                                        <p:tav tm="100000">
                                          <p:val>
                                            <p:strVal val="#ppt_y"/>
                                          </p:val>
                                        </p:tav>
                                      </p:tavLst>
                                    </p:anim>
                                    <p:anim calcmode="lin" valueType="num">
                                      <p:cBhvr>
                                        <p:cTn id="16" dur="500" fill="hold"/>
                                        <p:tgtEl>
                                          <p:spTgt spid="460851"/>
                                        </p:tgtEl>
                                        <p:attrNameLst>
                                          <p:attrName>ppt_w</p:attrName>
                                        </p:attrNameLst>
                                      </p:cBhvr>
                                      <p:tavLst>
                                        <p:tav tm="0">
                                          <p:val>
                                            <p:fltVal val="0"/>
                                          </p:val>
                                        </p:tav>
                                        <p:tav tm="100000">
                                          <p:val>
                                            <p:strVal val="#ppt_w"/>
                                          </p:val>
                                        </p:tav>
                                      </p:tavLst>
                                    </p:anim>
                                    <p:anim calcmode="lin" valueType="num">
                                      <p:cBhvr>
                                        <p:cTn id="17" dur="500" fill="hold"/>
                                        <p:tgtEl>
                                          <p:spTgt spid="460851"/>
                                        </p:tgtEl>
                                        <p:attrNameLst>
                                          <p:attrName>ppt_h</p:attrName>
                                        </p:attrNameLst>
                                      </p:cBhvr>
                                      <p:tavLst>
                                        <p:tav tm="0">
                                          <p:val>
                                            <p:strVal val="#ppt_h"/>
                                          </p:val>
                                        </p:tav>
                                        <p:tav tm="100000">
                                          <p:val>
                                            <p:strVal val="#ppt_h"/>
                                          </p:val>
                                        </p:tav>
                                      </p:tavLst>
                                    </p:anim>
                                  </p:childTnLst>
                                </p:cTn>
                              </p:par>
                            </p:childTnLst>
                          </p:cTn>
                        </p:par>
                        <p:par>
                          <p:cTn id="18" fill="hold" nodeType="afterGroup">
                            <p:stCondLst>
                              <p:cond delay="1200"/>
                            </p:stCondLst>
                            <p:childTnLst>
                              <p:par>
                                <p:cTn id="19" presetID="23" presetClass="entr" presetSubtype="528" fill="hold" grpId="0" nodeType="afterEffect">
                                  <p:stCondLst>
                                    <p:cond delay="100"/>
                                  </p:stCondLst>
                                  <p:childTnLst>
                                    <p:set>
                                      <p:cBhvr>
                                        <p:cTn id="20" dur="1" fill="hold">
                                          <p:stCondLst>
                                            <p:cond delay="0"/>
                                          </p:stCondLst>
                                        </p:cTn>
                                        <p:tgtEl>
                                          <p:spTgt spid="460852"/>
                                        </p:tgtEl>
                                        <p:attrNameLst>
                                          <p:attrName>style.visibility</p:attrName>
                                        </p:attrNameLst>
                                      </p:cBhvr>
                                      <p:to>
                                        <p:strVal val="visible"/>
                                      </p:to>
                                    </p:set>
                                    <p:anim calcmode="lin" valueType="num">
                                      <p:cBhvr>
                                        <p:cTn id="21" dur="500" fill="hold"/>
                                        <p:tgtEl>
                                          <p:spTgt spid="460852"/>
                                        </p:tgtEl>
                                        <p:attrNameLst>
                                          <p:attrName>ppt_w</p:attrName>
                                        </p:attrNameLst>
                                      </p:cBhvr>
                                      <p:tavLst>
                                        <p:tav tm="0">
                                          <p:val>
                                            <p:fltVal val="0"/>
                                          </p:val>
                                        </p:tav>
                                        <p:tav tm="100000">
                                          <p:val>
                                            <p:strVal val="#ppt_w"/>
                                          </p:val>
                                        </p:tav>
                                      </p:tavLst>
                                    </p:anim>
                                    <p:anim calcmode="lin" valueType="num">
                                      <p:cBhvr>
                                        <p:cTn id="22" dur="500" fill="hold"/>
                                        <p:tgtEl>
                                          <p:spTgt spid="460852"/>
                                        </p:tgtEl>
                                        <p:attrNameLst>
                                          <p:attrName>ppt_h</p:attrName>
                                        </p:attrNameLst>
                                      </p:cBhvr>
                                      <p:tavLst>
                                        <p:tav tm="0">
                                          <p:val>
                                            <p:fltVal val="0"/>
                                          </p:val>
                                        </p:tav>
                                        <p:tav tm="100000">
                                          <p:val>
                                            <p:strVal val="#ppt_h"/>
                                          </p:val>
                                        </p:tav>
                                      </p:tavLst>
                                    </p:anim>
                                    <p:anim calcmode="lin" valueType="num">
                                      <p:cBhvr>
                                        <p:cTn id="23" dur="500" fill="hold"/>
                                        <p:tgtEl>
                                          <p:spTgt spid="460852"/>
                                        </p:tgtEl>
                                        <p:attrNameLst>
                                          <p:attrName>ppt_x</p:attrName>
                                        </p:attrNameLst>
                                      </p:cBhvr>
                                      <p:tavLst>
                                        <p:tav tm="0">
                                          <p:val>
                                            <p:fltVal val="0.5"/>
                                          </p:val>
                                        </p:tav>
                                        <p:tav tm="100000">
                                          <p:val>
                                            <p:strVal val="#ppt_x"/>
                                          </p:val>
                                        </p:tav>
                                      </p:tavLst>
                                    </p:anim>
                                    <p:anim calcmode="lin" valueType="num">
                                      <p:cBhvr>
                                        <p:cTn id="24" dur="500" fill="hold"/>
                                        <p:tgtEl>
                                          <p:spTgt spid="46085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23" grpId="0" autoUpdateAnimBg="0"/>
      <p:bldP spid="460851" grpId="0" autoUpdateAnimBg="0"/>
      <p:bldP spid="46085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p:cNvSpPr>
            <a:spLocks noChangeArrowheads="1"/>
          </p:cNvSpPr>
          <p:nvPr/>
        </p:nvSpPr>
        <p:spPr bwMode="auto">
          <a:xfrm>
            <a:off x="1463675" y="94615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endParaRPr lang="en-US"/>
          </a:p>
        </p:txBody>
      </p:sp>
      <p:sp>
        <p:nvSpPr>
          <p:cNvPr id="102402" name="Freeform 3"/>
          <p:cNvSpPr>
            <a:spLocks/>
          </p:cNvSpPr>
          <p:nvPr/>
        </p:nvSpPr>
        <p:spPr bwMode="auto">
          <a:xfrm>
            <a:off x="1616075" y="858838"/>
            <a:ext cx="1620838" cy="3049587"/>
          </a:xfrm>
          <a:custGeom>
            <a:avLst/>
            <a:gdLst>
              <a:gd name="T0" fmla="*/ 1562100 w 1021"/>
              <a:gd name="T1" fmla="*/ 38100 h 1921"/>
              <a:gd name="T2" fmla="*/ 1581150 w 1021"/>
              <a:gd name="T3" fmla="*/ 114300 h 1921"/>
              <a:gd name="T4" fmla="*/ 1600200 w 1021"/>
              <a:gd name="T5" fmla="*/ 190500 h 1921"/>
              <a:gd name="T6" fmla="*/ 1619250 w 1021"/>
              <a:gd name="T7" fmla="*/ 285750 h 1921"/>
              <a:gd name="T8" fmla="*/ 1619250 w 1021"/>
              <a:gd name="T9" fmla="*/ 381000 h 1921"/>
              <a:gd name="T10" fmla="*/ 1619250 w 1021"/>
              <a:gd name="T11" fmla="*/ 476250 h 1921"/>
              <a:gd name="T12" fmla="*/ 1619250 w 1021"/>
              <a:gd name="T13" fmla="*/ 552450 h 1921"/>
              <a:gd name="T14" fmla="*/ 1619250 w 1021"/>
              <a:gd name="T15" fmla="*/ 628650 h 1921"/>
              <a:gd name="T16" fmla="*/ 1600200 w 1021"/>
              <a:gd name="T17" fmla="*/ 723900 h 1921"/>
              <a:gd name="T18" fmla="*/ 1581150 w 1021"/>
              <a:gd name="T19" fmla="*/ 819150 h 1921"/>
              <a:gd name="T20" fmla="*/ 1581150 w 1021"/>
              <a:gd name="T21" fmla="*/ 895350 h 1921"/>
              <a:gd name="T22" fmla="*/ 1543050 w 1021"/>
              <a:gd name="T23" fmla="*/ 1009650 h 1921"/>
              <a:gd name="T24" fmla="*/ 1543050 w 1021"/>
              <a:gd name="T25" fmla="*/ 1104900 h 1921"/>
              <a:gd name="T26" fmla="*/ 1504950 w 1021"/>
              <a:gd name="T27" fmla="*/ 1181100 h 1921"/>
              <a:gd name="T28" fmla="*/ 1485900 w 1021"/>
              <a:gd name="T29" fmla="*/ 1257300 h 1921"/>
              <a:gd name="T30" fmla="*/ 1466850 w 1021"/>
              <a:gd name="T31" fmla="*/ 1371600 h 1921"/>
              <a:gd name="T32" fmla="*/ 1428750 w 1021"/>
              <a:gd name="T33" fmla="*/ 1447800 h 1921"/>
              <a:gd name="T34" fmla="*/ 1409700 w 1021"/>
              <a:gd name="T35" fmla="*/ 1524000 h 1921"/>
              <a:gd name="T36" fmla="*/ 1371600 w 1021"/>
              <a:gd name="T37" fmla="*/ 1619250 h 1921"/>
              <a:gd name="T38" fmla="*/ 1333500 w 1021"/>
              <a:gd name="T39" fmla="*/ 1695450 h 1921"/>
              <a:gd name="T40" fmla="*/ 1314450 w 1021"/>
              <a:gd name="T41" fmla="*/ 1771650 h 1921"/>
              <a:gd name="T42" fmla="*/ 1257300 w 1021"/>
              <a:gd name="T43" fmla="*/ 1866900 h 1921"/>
              <a:gd name="T44" fmla="*/ 1219200 w 1021"/>
              <a:gd name="T45" fmla="*/ 1943100 h 1921"/>
              <a:gd name="T46" fmla="*/ 1162050 w 1021"/>
              <a:gd name="T47" fmla="*/ 2038350 h 1921"/>
              <a:gd name="T48" fmla="*/ 1104900 w 1021"/>
              <a:gd name="T49" fmla="*/ 2114550 h 1921"/>
              <a:gd name="T50" fmla="*/ 1047750 w 1021"/>
              <a:gd name="T51" fmla="*/ 2190750 h 1921"/>
              <a:gd name="T52" fmla="*/ 1009650 w 1021"/>
              <a:gd name="T53" fmla="*/ 2266950 h 1921"/>
              <a:gd name="T54" fmla="*/ 952500 w 1021"/>
              <a:gd name="T55" fmla="*/ 2343150 h 1921"/>
              <a:gd name="T56" fmla="*/ 895350 w 1021"/>
              <a:gd name="T57" fmla="*/ 2419350 h 1921"/>
              <a:gd name="T58" fmla="*/ 857250 w 1021"/>
              <a:gd name="T59" fmla="*/ 2476500 h 1921"/>
              <a:gd name="T60" fmla="*/ 819150 w 1021"/>
              <a:gd name="T61" fmla="*/ 2552700 h 1921"/>
              <a:gd name="T62" fmla="*/ 762000 w 1021"/>
              <a:gd name="T63" fmla="*/ 2609850 h 1921"/>
              <a:gd name="T64" fmla="*/ 685800 w 1021"/>
              <a:gd name="T65" fmla="*/ 2686050 h 1921"/>
              <a:gd name="T66" fmla="*/ 628650 w 1021"/>
              <a:gd name="T67" fmla="*/ 2743200 h 1921"/>
              <a:gd name="T68" fmla="*/ 533400 w 1021"/>
              <a:gd name="T69" fmla="*/ 2800350 h 1921"/>
              <a:gd name="T70" fmla="*/ 457200 w 1021"/>
              <a:gd name="T71" fmla="*/ 2857500 h 1921"/>
              <a:gd name="T72" fmla="*/ 361950 w 1021"/>
              <a:gd name="T73" fmla="*/ 2914650 h 1921"/>
              <a:gd name="T74" fmla="*/ 266700 w 1021"/>
              <a:gd name="T75" fmla="*/ 2952750 h 1921"/>
              <a:gd name="T76" fmla="*/ 152400 w 1021"/>
              <a:gd name="T77" fmla="*/ 2990850 h 1921"/>
              <a:gd name="T78" fmla="*/ 76200 w 1021"/>
              <a:gd name="T79" fmla="*/ 3028950 h 1921"/>
              <a:gd name="T80" fmla="*/ 0 w 1021"/>
              <a:gd name="T81" fmla="*/ 3048000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61828"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02404"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02405" name="Freeform 6"/>
          <p:cNvSpPr>
            <a:spLocks/>
          </p:cNvSpPr>
          <p:nvPr/>
        </p:nvSpPr>
        <p:spPr bwMode="auto">
          <a:xfrm>
            <a:off x="6991350" y="3978275"/>
            <a:ext cx="1430338" cy="2097088"/>
          </a:xfrm>
          <a:custGeom>
            <a:avLst/>
            <a:gdLst>
              <a:gd name="T0" fmla="*/ 1428750 w 901"/>
              <a:gd name="T1" fmla="*/ 0 h 1321"/>
              <a:gd name="T2" fmla="*/ 1390650 w 901"/>
              <a:gd name="T3" fmla="*/ 19050 h 1321"/>
              <a:gd name="T4" fmla="*/ 1352550 w 901"/>
              <a:gd name="T5" fmla="*/ 38100 h 1321"/>
              <a:gd name="T6" fmla="*/ 1314450 w 901"/>
              <a:gd name="T7" fmla="*/ 57150 h 1321"/>
              <a:gd name="T8" fmla="*/ 1276350 w 901"/>
              <a:gd name="T9" fmla="*/ 76200 h 1321"/>
              <a:gd name="T10" fmla="*/ 1238250 w 901"/>
              <a:gd name="T11" fmla="*/ 95250 h 1321"/>
              <a:gd name="T12" fmla="*/ 1219200 w 901"/>
              <a:gd name="T13" fmla="*/ 133350 h 1321"/>
              <a:gd name="T14" fmla="*/ 1181100 w 901"/>
              <a:gd name="T15" fmla="*/ 152400 h 1321"/>
              <a:gd name="T16" fmla="*/ 1143000 w 901"/>
              <a:gd name="T17" fmla="*/ 190500 h 1321"/>
              <a:gd name="T18" fmla="*/ 1104900 w 901"/>
              <a:gd name="T19" fmla="*/ 209550 h 1321"/>
              <a:gd name="T20" fmla="*/ 1085850 w 901"/>
              <a:gd name="T21" fmla="*/ 247650 h 1321"/>
              <a:gd name="T22" fmla="*/ 1047750 w 901"/>
              <a:gd name="T23" fmla="*/ 266700 h 1321"/>
              <a:gd name="T24" fmla="*/ 1028700 w 901"/>
              <a:gd name="T25" fmla="*/ 304800 h 1321"/>
              <a:gd name="T26" fmla="*/ 990600 w 901"/>
              <a:gd name="T27" fmla="*/ 342900 h 1321"/>
              <a:gd name="T28" fmla="*/ 971550 w 901"/>
              <a:gd name="T29" fmla="*/ 381000 h 1321"/>
              <a:gd name="T30" fmla="*/ 933450 w 901"/>
              <a:gd name="T31" fmla="*/ 400050 h 1321"/>
              <a:gd name="T32" fmla="*/ 914400 w 901"/>
              <a:gd name="T33" fmla="*/ 438150 h 1321"/>
              <a:gd name="T34" fmla="*/ 876300 w 901"/>
              <a:gd name="T35" fmla="*/ 457200 h 1321"/>
              <a:gd name="T36" fmla="*/ 838200 w 901"/>
              <a:gd name="T37" fmla="*/ 495300 h 1321"/>
              <a:gd name="T38" fmla="*/ 819150 w 901"/>
              <a:gd name="T39" fmla="*/ 533400 h 1321"/>
              <a:gd name="T40" fmla="*/ 781050 w 901"/>
              <a:gd name="T41" fmla="*/ 571500 h 1321"/>
              <a:gd name="T42" fmla="*/ 742950 w 901"/>
              <a:gd name="T43" fmla="*/ 590550 h 1321"/>
              <a:gd name="T44" fmla="*/ 723900 w 901"/>
              <a:gd name="T45" fmla="*/ 628650 h 1321"/>
              <a:gd name="T46" fmla="*/ 685800 w 901"/>
              <a:gd name="T47" fmla="*/ 666750 h 1321"/>
              <a:gd name="T48" fmla="*/ 647700 w 901"/>
              <a:gd name="T49" fmla="*/ 704850 h 1321"/>
              <a:gd name="T50" fmla="*/ 628650 w 901"/>
              <a:gd name="T51" fmla="*/ 742950 h 1321"/>
              <a:gd name="T52" fmla="*/ 590550 w 901"/>
              <a:gd name="T53" fmla="*/ 781050 h 1321"/>
              <a:gd name="T54" fmla="*/ 571500 w 901"/>
              <a:gd name="T55" fmla="*/ 819150 h 1321"/>
              <a:gd name="T56" fmla="*/ 533400 w 901"/>
              <a:gd name="T57" fmla="*/ 857250 h 1321"/>
              <a:gd name="T58" fmla="*/ 514350 w 901"/>
              <a:gd name="T59" fmla="*/ 895350 h 1321"/>
              <a:gd name="T60" fmla="*/ 495300 w 901"/>
              <a:gd name="T61" fmla="*/ 933450 h 1321"/>
              <a:gd name="T62" fmla="*/ 457200 w 901"/>
              <a:gd name="T63" fmla="*/ 990600 h 1321"/>
              <a:gd name="T64" fmla="*/ 438150 w 901"/>
              <a:gd name="T65" fmla="*/ 1028700 h 1321"/>
              <a:gd name="T66" fmla="*/ 419100 w 901"/>
              <a:gd name="T67" fmla="*/ 1085850 h 1321"/>
              <a:gd name="T68" fmla="*/ 381000 w 901"/>
              <a:gd name="T69" fmla="*/ 1123950 h 1321"/>
              <a:gd name="T70" fmla="*/ 361950 w 901"/>
              <a:gd name="T71" fmla="*/ 1162050 h 1321"/>
              <a:gd name="T72" fmla="*/ 342900 w 901"/>
              <a:gd name="T73" fmla="*/ 1200150 h 1321"/>
              <a:gd name="T74" fmla="*/ 323850 w 901"/>
              <a:gd name="T75" fmla="*/ 1238250 h 1321"/>
              <a:gd name="T76" fmla="*/ 304800 w 901"/>
              <a:gd name="T77" fmla="*/ 1276350 h 1321"/>
              <a:gd name="T78" fmla="*/ 285750 w 901"/>
              <a:gd name="T79" fmla="*/ 1314450 h 1321"/>
              <a:gd name="T80" fmla="*/ 266700 w 901"/>
              <a:gd name="T81" fmla="*/ 1352550 h 1321"/>
              <a:gd name="T82" fmla="*/ 247650 w 901"/>
              <a:gd name="T83" fmla="*/ 1390650 h 1321"/>
              <a:gd name="T84" fmla="*/ 228600 w 901"/>
              <a:gd name="T85" fmla="*/ 1428750 h 1321"/>
              <a:gd name="T86" fmla="*/ 209550 w 901"/>
              <a:gd name="T87" fmla="*/ 1466850 h 1321"/>
              <a:gd name="T88" fmla="*/ 190500 w 901"/>
              <a:gd name="T89" fmla="*/ 1504950 h 1321"/>
              <a:gd name="T90" fmla="*/ 190500 w 901"/>
              <a:gd name="T91" fmla="*/ 1543050 h 1321"/>
              <a:gd name="T92" fmla="*/ 171450 w 901"/>
              <a:gd name="T93" fmla="*/ 1581150 h 1321"/>
              <a:gd name="T94" fmla="*/ 152400 w 901"/>
              <a:gd name="T95" fmla="*/ 1619250 h 1321"/>
              <a:gd name="T96" fmla="*/ 152400 w 901"/>
              <a:gd name="T97" fmla="*/ 1657350 h 1321"/>
              <a:gd name="T98" fmla="*/ 133350 w 901"/>
              <a:gd name="T99" fmla="*/ 1695450 h 1321"/>
              <a:gd name="T100" fmla="*/ 114300 w 901"/>
              <a:gd name="T101" fmla="*/ 1733550 h 1321"/>
              <a:gd name="T102" fmla="*/ 95250 w 901"/>
              <a:gd name="T103" fmla="*/ 1771650 h 1321"/>
              <a:gd name="T104" fmla="*/ 95250 w 901"/>
              <a:gd name="T105" fmla="*/ 1809750 h 1321"/>
              <a:gd name="T106" fmla="*/ 76200 w 901"/>
              <a:gd name="T107" fmla="*/ 1847850 h 1321"/>
              <a:gd name="T108" fmla="*/ 57150 w 901"/>
              <a:gd name="T109" fmla="*/ 1885950 h 1321"/>
              <a:gd name="T110" fmla="*/ 57150 w 901"/>
              <a:gd name="T111" fmla="*/ 1924050 h 1321"/>
              <a:gd name="T112" fmla="*/ 38100 w 901"/>
              <a:gd name="T113" fmla="*/ 1962150 h 1321"/>
              <a:gd name="T114" fmla="*/ 19050 w 901"/>
              <a:gd name="T115" fmla="*/ 2000250 h 1321"/>
              <a:gd name="T116" fmla="*/ 19050 w 901"/>
              <a:gd name="T117" fmla="*/ 2057400 h 1321"/>
              <a:gd name="T118" fmla="*/ 0 w 901"/>
              <a:gd name="T119" fmla="*/ 2095500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2406" name="Freeform 7"/>
          <p:cNvSpPr>
            <a:spLocks/>
          </p:cNvSpPr>
          <p:nvPr/>
        </p:nvSpPr>
        <p:spPr bwMode="auto">
          <a:xfrm>
            <a:off x="3562350" y="1695450"/>
            <a:ext cx="4097338" cy="2916238"/>
          </a:xfrm>
          <a:custGeom>
            <a:avLst/>
            <a:gdLst>
              <a:gd name="T0" fmla="*/ 4056063 w 2581"/>
              <a:gd name="T1" fmla="*/ 2895600 h 1837"/>
              <a:gd name="T2" fmla="*/ 3959225 w 2581"/>
              <a:gd name="T3" fmla="*/ 2857500 h 1837"/>
              <a:gd name="T4" fmla="*/ 3879850 w 2581"/>
              <a:gd name="T5" fmla="*/ 2836863 h 1837"/>
              <a:gd name="T6" fmla="*/ 3802063 w 2581"/>
              <a:gd name="T7" fmla="*/ 2798763 h 1837"/>
              <a:gd name="T8" fmla="*/ 3722688 w 2581"/>
              <a:gd name="T9" fmla="*/ 2741613 h 1837"/>
              <a:gd name="T10" fmla="*/ 3644900 w 2581"/>
              <a:gd name="T11" fmla="*/ 2701925 h 1837"/>
              <a:gd name="T12" fmla="*/ 3567113 w 2581"/>
              <a:gd name="T13" fmla="*/ 2663825 h 1837"/>
              <a:gd name="T14" fmla="*/ 3468688 w 2581"/>
              <a:gd name="T15" fmla="*/ 2605088 h 1837"/>
              <a:gd name="T16" fmla="*/ 3370263 w 2581"/>
              <a:gd name="T17" fmla="*/ 2547938 h 1837"/>
              <a:gd name="T18" fmla="*/ 3292475 w 2581"/>
              <a:gd name="T19" fmla="*/ 2509838 h 1837"/>
              <a:gd name="T20" fmla="*/ 3213100 w 2581"/>
              <a:gd name="T21" fmla="*/ 2470150 h 1837"/>
              <a:gd name="T22" fmla="*/ 3135313 w 2581"/>
              <a:gd name="T23" fmla="*/ 2413000 h 1837"/>
              <a:gd name="T24" fmla="*/ 3057525 w 2581"/>
              <a:gd name="T25" fmla="*/ 2374900 h 1837"/>
              <a:gd name="T26" fmla="*/ 2998788 w 2581"/>
              <a:gd name="T27" fmla="*/ 2335213 h 1837"/>
              <a:gd name="T28" fmla="*/ 2900363 w 2581"/>
              <a:gd name="T29" fmla="*/ 2259013 h 1837"/>
              <a:gd name="T30" fmla="*/ 2822575 w 2581"/>
              <a:gd name="T31" fmla="*/ 2238375 h 1837"/>
              <a:gd name="T32" fmla="*/ 2743200 w 2581"/>
              <a:gd name="T33" fmla="*/ 2162175 h 1837"/>
              <a:gd name="T34" fmla="*/ 2665413 w 2581"/>
              <a:gd name="T35" fmla="*/ 2122488 h 1837"/>
              <a:gd name="T36" fmla="*/ 2586038 w 2581"/>
              <a:gd name="T37" fmla="*/ 2065338 h 1837"/>
              <a:gd name="T38" fmla="*/ 2468563 w 2581"/>
              <a:gd name="T39" fmla="*/ 1968500 h 1837"/>
              <a:gd name="T40" fmla="*/ 2390775 w 2581"/>
              <a:gd name="T41" fmla="*/ 1930400 h 1837"/>
              <a:gd name="T42" fmla="*/ 2312988 w 2581"/>
              <a:gd name="T43" fmla="*/ 1852613 h 1837"/>
              <a:gd name="T44" fmla="*/ 2214563 w 2581"/>
              <a:gd name="T45" fmla="*/ 1755775 h 1837"/>
              <a:gd name="T46" fmla="*/ 2155825 w 2581"/>
              <a:gd name="T47" fmla="*/ 1679575 h 1837"/>
              <a:gd name="T48" fmla="*/ 2116138 w 2581"/>
              <a:gd name="T49" fmla="*/ 1601788 h 1837"/>
              <a:gd name="T50" fmla="*/ 2057400 w 2581"/>
              <a:gd name="T51" fmla="*/ 1525588 h 1837"/>
              <a:gd name="T52" fmla="*/ 1958975 w 2581"/>
              <a:gd name="T53" fmla="*/ 1447800 h 1837"/>
              <a:gd name="T54" fmla="*/ 1862138 w 2581"/>
              <a:gd name="T55" fmla="*/ 1350963 h 1837"/>
              <a:gd name="T56" fmla="*/ 1803400 w 2581"/>
              <a:gd name="T57" fmla="*/ 1293813 h 1837"/>
              <a:gd name="T58" fmla="*/ 1744663 w 2581"/>
              <a:gd name="T59" fmla="*/ 1216025 h 1837"/>
              <a:gd name="T60" fmla="*/ 1685925 w 2581"/>
              <a:gd name="T61" fmla="*/ 1158875 h 1837"/>
              <a:gd name="T62" fmla="*/ 1606550 w 2581"/>
              <a:gd name="T63" fmla="*/ 1081088 h 1837"/>
              <a:gd name="T64" fmla="*/ 1528763 w 2581"/>
              <a:gd name="T65" fmla="*/ 1022350 h 1837"/>
              <a:gd name="T66" fmla="*/ 1489075 w 2581"/>
              <a:gd name="T67" fmla="*/ 946150 h 1837"/>
              <a:gd name="T68" fmla="*/ 1430338 w 2581"/>
              <a:gd name="T69" fmla="*/ 887413 h 1837"/>
              <a:gd name="T70" fmla="*/ 1390650 w 2581"/>
              <a:gd name="T71" fmla="*/ 811213 h 1837"/>
              <a:gd name="T72" fmla="*/ 1352550 w 2581"/>
              <a:gd name="T73" fmla="*/ 733425 h 1837"/>
              <a:gd name="T74" fmla="*/ 1293813 w 2581"/>
              <a:gd name="T75" fmla="*/ 655638 h 1837"/>
              <a:gd name="T76" fmla="*/ 1254125 w 2581"/>
              <a:gd name="T77" fmla="*/ 579438 h 1837"/>
              <a:gd name="T78" fmla="*/ 1195388 w 2581"/>
              <a:gd name="T79" fmla="*/ 520700 h 1837"/>
              <a:gd name="T80" fmla="*/ 1117600 w 2581"/>
              <a:gd name="T81" fmla="*/ 423863 h 1837"/>
              <a:gd name="T82" fmla="*/ 1058863 w 2581"/>
              <a:gd name="T83" fmla="*/ 347663 h 1837"/>
              <a:gd name="T84" fmla="*/ 1000125 w 2581"/>
              <a:gd name="T85" fmla="*/ 288925 h 1837"/>
              <a:gd name="T86" fmla="*/ 920750 w 2581"/>
              <a:gd name="T87" fmla="*/ 231775 h 1837"/>
              <a:gd name="T88" fmla="*/ 862013 w 2581"/>
              <a:gd name="T89" fmla="*/ 193675 h 1837"/>
              <a:gd name="T90" fmla="*/ 784225 w 2581"/>
              <a:gd name="T91" fmla="*/ 115888 h 1837"/>
              <a:gd name="T92" fmla="*/ 704850 w 2581"/>
              <a:gd name="T93" fmla="*/ 96838 h 1837"/>
              <a:gd name="T94" fmla="*/ 608013 w 2581"/>
              <a:gd name="T95" fmla="*/ 57150 h 1837"/>
              <a:gd name="T96" fmla="*/ 509588 w 2581"/>
              <a:gd name="T97" fmla="*/ 38100 h 1837"/>
              <a:gd name="T98" fmla="*/ 431800 w 2581"/>
              <a:gd name="T99" fmla="*/ 19050 h 1837"/>
              <a:gd name="T100" fmla="*/ 352425 w 2581"/>
              <a:gd name="T101" fmla="*/ 0 h 1837"/>
              <a:gd name="T102" fmla="*/ 274638 w 2581"/>
              <a:gd name="T103" fmla="*/ 0 h 1837"/>
              <a:gd name="T104" fmla="*/ 195263 w 2581"/>
              <a:gd name="T105" fmla="*/ 19050 h 1837"/>
              <a:gd name="T106" fmla="*/ 117475 w 2581"/>
              <a:gd name="T107" fmla="*/ 38100 h 1837"/>
              <a:gd name="T108" fmla="*/ 39688 w 2581"/>
              <a:gd name="T109" fmla="*/ 77788 h 1837"/>
              <a:gd name="T110" fmla="*/ 0 w 2581"/>
              <a:gd name="T111" fmla="*/ 153988 h 1837"/>
              <a:gd name="T112" fmla="*/ 0 w 2581"/>
              <a:gd name="T113" fmla="*/ 231775 h 1837"/>
              <a:gd name="T114" fmla="*/ 19050 w 2581"/>
              <a:gd name="T115" fmla="*/ 309563 h 1837"/>
              <a:gd name="T116" fmla="*/ 58738 w 2581"/>
              <a:gd name="T117" fmla="*/ 385763 h 1837"/>
              <a:gd name="T118" fmla="*/ 117475 w 2581"/>
              <a:gd name="T119" fmla="*/ 444500 h 1837"/>
              <a:gd name="T120" fmla="*/ 215900 w 2581"/>
              <a:gd name="T121" fmla="*/ 482600 h 1837"/>
              <a:gd name="T122" fmla="*/ 293688 w 2581"/>
              <a:gd name="T123" fmla="*/ 501650 h 1837"/>
              <a:gd name="T124" fmla="*/ 373063 w 2581"/>
              <a:gd name="T125" fmla="*/ 520700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61832"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EK</a:t>
            </a:r>
          </a:p>
        </p:txBody>
      </p:sp>
      <p:sp>
        <p:nvSpPr>
          <p:cNvPr id="102408" name="Freeform 9"/>
          <p:cNvSpPr>
            <a:spLocks/>
          </p:cNvSpPr>
          <p:nvPr/>
        </p:nvSpPr>
        <p:spPr bwMode="auto">
          <a:xfrm>
            <a:off x="2038350" y="4591050"/>
            <a:ext cx="1887538" cy="1487488"/>
          </a:xfrm>
          <a:custGeom>
            <a:avLst/>
            <a:gdLst>
              <a:gd name="T0" fmla="*/ 438150 w 1189"/>
              <a:gd name="T1" fmla="*/ 1409700 h 937"/>
              <a:gd name="T2" fmla="*/ 438150 w 1189"/>
              <a:gd name="T3" fmla="*/ 1295400 h 937"/>
              <a:gd name="T4" fmla="*/ 419100 w 1189"/>
              <a:gd name="T5" fmla="*/ 1181100 h 937"/>
              <a:gd name="T6" fmla="*/ 381000 w 1189"/>
              <a:gd name="T7" fmla="*/ 1066800 h 937"/>
              <a:gd name="T8" fmla="*/ 323850 w 1189"/>
              <a:gd name="T9" fmla="*/ 971550 h 937"/>
              <a:gd name="T10" fmla="*/ 266700 w 1189"/>
              <a:gd name="T11" fmla="*/ 857250 h 937"/>
              <a:gd name="T12" fmla="*/ 209550 w 1189"/>
              <a:gd name="T13" fmla="*/ 742950 h 937"/>
              <a:gd name="T14" fmla="*/ 133350 w 1189"/>
              <a:gd name="T15" fmla="*/ 609600 h 937"/>
              <a:gd name="T16" fmla="*/ 38100 w 1189"/>
              <a:gd name="T17" fmla="*/ 495300 h 937"/>
              <a:gd name="T18" fmla="*/ 0 w 1189"/>
              <a:gd name="T19" fmla="*/ 381000 h 937"/>
              <a:gd name="T20" fmla="*/ 0 w 1189"/>
              <a:gd name="T21" fmla="*/ 266700 h 937"/>
              <a:gd name="T22" fmla="*/ 38100 w 1189"/>
              <a:gd name="T23" fmla="*/ 152400 h 937"/>
              <a:gd name="T24" fmla="*/ 133350 w 1189"/>
              <a:gd name="T25" fmla="*/ 57150 h 937"/>
              <a:gd name="T26" fmla="*/ 228600 w 1189"/>
              <a:gd name="T27" fmla="*/ 19050 h 937"/>
              <a:gd name="T28" fmla="*/ 361950 w 1189"/>
              <a:gd name="T29" fmla="*/ 38100 h 937"/>
              <a:gd name="T30" fmla="*/ 476250 w 1189"/>
              <a:gd name="T31" fmla="*/ 95250 h 937"/>
              <a:gd name="T32" fmla="*/ 552450 w 1189"/>
              <a:gd name="T33" fmla="*/ 209550 h 937"/>
              <a:gd name="T34" fmla="*/ 609600 w 1189"/>
              <a:gd name="T35" fmla="*/ 323850 h 937"/>
              <a:gd name="T36" fmla="*/ 647700 w 1189"/>
              <a:gd name="T37" fmla="*/ 438150 h 937"/>
              <a:gd name="T38" fmla="*/ 685800 w 1189"/>
              <a:gd name="T39" fmla="*/ 552450 h 937"/>
              <a:gd name="T40" fmla="*/ 704850 w 1189"/>
              <a:gd name="T41" fmla="*/ 666750 h 937"/>
              <a:gd name="T42" fmla="*/ 723900 w 1189"/>
              <a:gd name="T43" fmla="*/ 781050 h 937"/>
              <a:gd name="T44" fmla="*/ 762000 w 1189"/>
              <a:gd name="T45" fmla="*/ 895350 h 937"/>
              <a:gd name="T46" fmla="*/ 819150 w 1189"/>
              <a:gd name="T47" fmla="*/ 1009650 h 937"/>
              <a:gd name="T48" fmla="*/ 952500 w 1189"/>
              <a:gd name="T49" fmla="*/ 1066800 h 937"/>
              <a:gd name="T50" fmla="*/ 1066800 w 1189"/>
              <a:gd name="T51" fmla="*/ 1085850 h 937"/>
              <a:gd name="T52" fmla="*/ 1181100 w 1189"/>
              <a:gd name="T53" fmla="*/ 1047750 h 937"/>
              <a:gd name="T54" fmla="*/ 1276350 w 1189"/>
              <a:gd name="T55" fmla="*/ 933450 h 937"/>
              <a:gd name="T56" fmla="*/ 1314450 w 1189"/>
              <a:gd name="T57" fmla="*/ 800100 h 937"/>
              <a:gd name="T58" fmla="*/ 1333500 w 1189"/>
              <a:gd name="T59" fmla="*/ 685800 h 937"/>
              <a:gd name="T60" fmla="*/ 1390650 w 1189"/>
              <a:gd name="T61" fmla="*/ 571500 h 937"/>
              <a:gd name="T62" fmla="*/ 1466850 w 1189"/>
              <a:gd name="T63" fmla="*/ 457200 h 937"/>
              <a:gd name="T64" fmla="*/ 1562100 w 1189"/>
              <a:gd name="T65" fmla="*/ 400050 h 937"/>
              <a:gd name="T66" fmla="*/ 1676400 w 1189"/>
              <a:gd name="T67" fmla="*/ 381000 h 937"/>
              <a:gd name="T68" fmla="*/ 1790700 w 1189"/>
              <a:gd name="T69" fmla="*/ 419100 h 937"/>
              <a:gd name="T70" fmla="*/ 1866900 w 1189"/>
              <a:gd name="T71" fmla="*/ 514350 h 937"/>
              <a:gd name="T72" fmla="*/ 1885950 w 1189"/>
              <a:gd name="T73" fmla="*/ 628650 h 937"/>
              <a:gd name="T74" fmla="*/ 1847850 w 1189"/>
              <a:gd name="T75" fmla="*/ 742950 h 937"/>
              <a:gd name="T76" fmla="*/ 1790700 w 1189"/>
              <a:gd name="T77" fmla="*/ 857250 h 937"/>
              <a:gd name="T78" fmla="*/ 1714500 w 1189"/>
              <a:gd name="T79" fmla="*/ 971550 h 937"/>
              <a:gd name="T80" fmla="*/ 1619250 w 1189"/>
              <a:gd name="T81" fmla="*/ 1066800 h 937"/>
              <a:gd name="T82" fmla="*/ 1562100 w 1189"/>
              <a:gd name="T83" fmla="*/ 1181100 h 937"/>
              <a:gd name="T84" fmla="*/ 1485900 w 1189"/>
              <a:gd name="T85" fmla="*/ 1295400 h 937"/>
              <a:gd name="T86" fmla="*/ 1428750 w 1189"/>
              <a:gd name="T87" fmla="*/ 1409700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61834"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PG</a:t>
            </a:r>
          </a:p>
        </p:txBody>
      </p:sp>
      <p:sp>
        <p:nvSpPr>
          <p:cNvPr id="102410" name="Freeform 11"/>
          <p:cNvSpPr>
            <a:spLocks/>
          </p:cNvSpPr>
          <p:nvPr/>
        </p:nvSpPr>
        <p:spPr bwMode="auto">
          <a:xfrm>
            <a:off x="3257550" y="2628900"/>
            <a:ext cx="268288" cy="306388"/>
          </a:xfrm>
          <a:custGeom>
            <a:avLst/>
            <a:gdLst>
              <a:gd name="T0" fmla="*/ 171450 w 169"/>
              <a:gd name="T1" fmla="*/ 19050 h 193"/>
              <a:gd name="T2" fmla="*/ 133350 w 169"/>
              <a:gd name="T3" fmla="*/ 38100 h 193"/>
              <a:gd name="T4" fmla="*/ 95250 w 169"/>
              <a:gd name="T5" fmla="*/ 57150 h 193"/>
              <a:gd name="T6" fmla="*/ 57150 w 169"/>
              <a:gd name="T7" fmla="*/ 76200 h 193"/>
              <a:gd name="T8" fmla="*/ 38100 w 169"/>
              <a:gd name="T9" fmla="*/ 114300 h 193"/>
              <a:gd name="T10" fmla="*/ 0 w 169"/>
              <a:gd name="T11" fmla="*/ 152400 h 193"/>
              <a:gd name="T12" fmla="*/ 0 w 169"/>
              <a:gd name="T13" fmla="*/ 190500 h 193"/>
              <a:gd name="T14" fmla="*/ 0 w 169"/>
              <a:gd name="T15" fmla="*/ 228600 h 193"/>
              <a:gd name="T16" fmla="*/ 38100 w 169"/>
              <a:gd name="T17" fmla="*/ 247650 h 193"/>
              <a:gd name="T18" fmla="*/ 57150 w 169"/>
              <a:gd name="T19" fmla="*/ 285750 h 193"/>
              <a:gd name="T20" fmla="*/ 95250 w 169"/>
              <a:gd name="T21" fmla="*/ 304800 h 193"/>
              <a:gd name="T22" fmla="*/ 133350 w 169"/>
              <a:gd name="T23" fmla="*/ 304800 h 193"/>
              <a:gd name="T24" fmla="*/ 171450 w 169"/>
              <a:gd name="T25" fmla="*/ 304800 h 193"/>
              <a:gd name="T26" fmla="*/ 209550 w 169"/>
              <a:gd name="T27" fmla="*/ 285750 h 193"/>
              <a:gd name="T28" fmla="*/ 228600 w 169"/>
              <a:gd name="T29" fmla="*/ 247650 h 193"/>
              <a:gd name="T30" fmla="*/ 247650 w 169"/>
              <a:gd name="T31" fmla="*/ 209550 h 193"/>
              <a:gd name="T32" fmla="*/ 266700 w 169"/>
              <a:gd name="T33" fmla="*/ 171450 h 193"/>
              <a:gd name="T34" fmla="*/ 266700 w 169"/>
              <a:gd name="T35" fmla="*/ 133350 h 193"/>
              <a:gd name="T36" fmla="*/ 266700 w 169"/>
              <a:gd name="T37" fmla="*/ 95250 h 193"/>
              <a:gd name="T38" fmla="*/ 247650 w 169"/>
              <a:gd name="T39" fmla="*/ 57150 h 193"/>
              <a:gd name="T40" fmla="*/ 228600 w 169"/>
              <a:gd name="T41" fmla="*/ 19050 h 193"/>
              <a:gd name="T42" fmla="*/ 190500 w 169"/>
              <a:gd name="T43" fmla="*/ 0 h 193"/>
              <a:gd name="T44" fmla="*/ 171450 w 169"/>
              <a:gd name="T45" fmla="*/ 19050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2411" name="Freeform 12"/>
          <p:cNvSpPr>
            <a:spLocks/>
          </p:cNvSpPr>
          <p:nvPr/>
        </p:nvSpPr>
        <p:spPr bwMode="auto">
          <a:xfrm>
            <a:off x="3067050" y="3333750"/>
            <a:ext cx="439738" cy="915988"/>
          </a:xfrm>
          <a:custGeom>
            <a:avLst/>
            <a:gdLst>
              <a:gd name="T0" fmla="*/ 285750 w 277"/>
              <a:gd name="T1" fmla="*/ 0 h 577"/>
              <a:gd name="T2" fmla="*/ 323850 w 277"/>
              <a:gd name="T3" fmla="*/ 38100 h 577"/>
              <a:gd name="T4" fmla="*/ 361950 w 277"/>
              <a:gd name="T5" fmla="*/ 57150 h 577"/>
              <a:gd name="T6" fmla="*/ 381000 w 277"/>
              <a:gd name="T7" fmla="*/ 95250 h 577"/>
              <a:gd name="T8" fmla="*/ 419100 w 277"/>
              <a:gd name="T9" fmla="*/ 133350 h 577"/>
              <a:gd name="T10" fmla="*/ 438150 w 277"/>
              <a:gd name="T11" fmla="*/ 171450 h 577"/>
              <a:gd name="T12" fmla="*/ 438150 w 277"/>
              <a:gd name="T13" fmla="*/ 209550 h 577"/>
              <a:gd name="T14" fmla="*/ 438150 w 277"/>
              <a:gd name="T15" fmla="*/ 247650 h 577"/>
              <a:gd name="T16" fmla="*/ 438150 w 277"/>
              <a:gd name="T17" fmla="*/ 285750 h 577"/>
              <a:gd name="T18" fmla="*/ 438150 w 277"/>
              <a:gd name="T19" fmla="*/ 323850 h 577"/>
              <a:gd name="T20" fmla="*/ 438150 w 277"/>
              <a:gd name="T21" fmla="*/ 361950 h 577"/>
              <a:gd name="T22" fmla="*/ 438150 w 277"/>
              <a:gd name="T23" fmla="*/ 400050 h 577"/>
              <a:gd name="T24" fmla="*/ 438150 w 277"/>
              <a:gd name="T25" fmla="*/ 438150 h 577"/>
              <a:gd name="T26" fmla="*/ 438150 w 277"/>
              <a:gd name="T27" fmla="*/ 476250 h 577"/>
              <a:gd name="T28" fmla="*/ 419100 w 277"/>
              <a:gd name="T29" fmla="*/ 514350 h 577"/>
              <a:gd name="T30" fmla="*/ 419100 w 277"/>
              <a:gd name="T31" fmla="*/ 552450 h 577"/>
              <a:gd name="T32" fmla="*/ 400050 w 277"/>
              <a:gd name="T33" fmla="*/ 590550 h 577"/>
              <a:gd name="T34" fmla="*/ 381000 w 277"/>
              <a:gd name="T35" fmla="*/ 628650 h 577"/>
              <a:gd name="T36" fmla="*/ 342900 w 277"/>
              <a:gd name="T37" fmla="*/ 666750 h 577"/>
              <a:gd name="T38" fmla="*/ 323850 w 277"/>
              <a:gd name="T39" fmla="*/ 704850 h 577"/>
              <a:gd name="T40" fmla="*/ 304800 w 277"/>
              <a:gd name="T41" fmla="*/ 742950 h 577"/>
              <a:gd name="T42" fmla="*/ 266700 w 277"/>
              <a:gd name="T43" fmla="*/ 762000 h 577"/>
              <a:gd name="T44" fmla="*/ 266700 w 277"/>
              <a:gd name="T45" fmla="*/ 800100 h 577"/>
              <a:gd name="T46" fmla="*/ 228600 w 277"/>
              <a:gd name="T47" fmla="*/ 819150 h 577"/>
              <a:gd name="T48" fmla="*/ 209550 w 277"/>
              <a:gd name="T49" fmla="*/ 857250 h 577"/>
              <a:gd name="T50" fmla="*/ 171450 w 277"/>
              <a:gd name="T51" fmla="*/ 876300 h 577"/>
              <a:gd name="T52" fmla="*/ 152400 w 277"/>
              <a:gd name="T53" fmla="*/ 914400 h 577"/>
              <a:gd name="T54" fmla="*/ 114300 w 277"/>
              <a:gd name="T55" fmla="*/ 914400 h 577"/>
              <a:gd name="T56" fmla="*/ 76200 w 277"/>
              <a:gd name="T57" fmla="*/ 914400 h 577"/>
              <a:gd name="T58" fmla="*/ 19050 w 277"/>
              <a:gd name="T59" fmla="*/ 876300 h 577"/>
              <a:gd name="T60" fmla="*/ 19050 w 277"/>
              <a:gd name="T61" fmla="*/ 838200 h 577"/>
              <a:gd name="T62" fmla="*/ 0 w 277"/>
              <a:gd name="T63" fmla="*/ 800100 h 577"/>
              <a:gd name="T64" fmla="*/ 19050 w 277"/>
              <a:gd name="T65" fmla="*/ 762000 h 577"/>
              <a:gd name="T66" fmla="*/ 38100 w 277"/>
              <a:gd name="T67" fmla="*/ 723900 h 577"/>
              <a:gd name="T68" fmla="*/ 38100 w 277"/>
              <a:gd name="T69" fmla="*/ 685800 h 577"/>
              <a:gd name="T70" fmla="*/ 76200 w 277"/>
              <a:gd name="T71" fmla="*/ 666750 h 577"/>
              <a:gd name="T72" fmla="*/ 95250 w 277"/>
              <a:gd name="T73" fmla="*/ 628650 h 577"/>
              <a:gd name="T74" fmla="*/ 114300 w 277"/>
              <a:gd name="T75" fmla="*/ 590550 h 577"/>
              <a:gd name="T76" fmla="*/ 152400 w 277"/>
              <a:gd name="T77" fmla="*/ 571500 h 577"/>
              <a:gd name="T78" fmla="*/ 152400 w 277"/>
              <a:gd name="T79" fmla="*/ 533400 h 577"/>
              <a:gd name="T80" fmla="*/ 190500 w 277"/>
              <a:gd name="T81" fmla="*/ 495300 h 577"/>
              <a:gd name="T82" fmla="*/ 209550 w 277"/>
              <a:gd name="T83" fmla="*/ 438150 h 577"/>
              <a:gd name="T84" fmla="*/ 228600 w 277"/>
              <a:gd name="T85" fmla="*/ 400050 h 577"/>
              <a:gd name="T86" fmla="*/ 247650 w 277"/>
              <a:gd name="T87" fmla="*/ 361950 h 577"/>
              <a:gd name="T88" fmla="*/ 266700 w 277"/>
              <a:gd name="T89" fmla="*/ 323850 h 577"/>
              <a:gd name="T90" fmla="*/ 285750 w 277"/>
              <a:gd name="T91" fmla="*/ 285750 h 577"/>
              <a:gd name="T92" fmla="*/ 285750 w 277"/>
              <a:gd name="T93" fmla="*/ 247650 h 577"/>
              <a:gd name="T94" fmla="*/ 285750 w 277"/>
              <a:gd name="T95" fmla="*/ 209550 h 577"/>
              <a:gd name="T96" fmla="*/ 285750 w 277"/>
              <a:gd name="T97" fmla="*/ 171450 h 577"/>
              <a:gd name="T98" fmla="*/ 285750 w 277"/>
              <a:gd name="T99" fmla="*/ 133350 h 577"/>
              <a:gd name="T100" fmla="*/ 285750 w 277"/>
              <a:gd name="T101" fmla="*/ 95250 h 577"/>
              <a:gd name="T102" fmla="*/ 285750 w 277"/>
              <a:gd name="T103" fmla="*/ 57150 h 577"/>
              <a:gd name="T104" fmla="*/ 285750 w 277"/>
              <a:gd name="T105" fmla="*/ 19050 h 577"/>
              <a:gd name="T106" fmla="*/ 323850 w 277"/>
              <a:gd name="T107" fmla="*/ 0 h 577"/>
              <a:gd name="T108" fmla="*/ 285750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2412" name="Freeform 13"/>
          <p:cNvSpPr>
            <a:spLocks/>
          </p:cNvSpPr>
          <p:nvPr/>
        </p:nvSpPr>
        <p:spPr bwMode="auto">
          <a:xfrm>
            <a:off x="3333750" y="2933700"/>
            <a:ext cx="58738" cy="420688"/>
          </a:xfrm>
          <a:custGeom>
            <a:avLst/>
            <a:gdLst>
              <a:gd name="T0" fmla="*/ 19050 w 37"/>
              <a:gd name="T1" fmla="*/ 19050 h 265"/>
              <a:gd name="T2" fmla="*/ 57150 w 37"/>
              <a:gd name="T3" fmla="*/ 0 h 265"/>
              <a:gd name="T4" fmla="*/ 57150 w 37"/>
              <a:gd name="T5" fmla="*/ 38100 h 265"/>
              <a:gd name="T6" fmla="*/ 57150 w 37"/>
              <a:gd name="T7" fmla="*/ 76200 h 265"/>
              <a:gd name="T8" fmla="*/ 57150 w 37"/>
              <a:gd name="T9" fmla="*/ 114300 h 265"/>
              <a:gd name="T10" fmla="*/ 57150 w 37"/>
              <a:gd name="T11" fmla="*/ 152400 h 265"/>
              <a:gd name="T12" fmla="*/ 38100 w 37"/>
              <a:gd name="T13" fmla="*/ 190500 h 265"/>
              <a:gd name="T14" fmla="*/ 19050 w 37"/>
              <a:gd name="T15" fmla="*/ 228600 h 265"/>
              <a:gd name="T16" fmla="*/ 0 w 37"/>
              <a:gd name="T17" fmla="*/ 266700 h 265"/>
              <a:gd name="T18" fmla="*/ 0 w 37"/>
              <a:gd name="T19" fmla="*/ 304800 h 265"/>
              <a:gd name="T20" fmla="*/ 0 w 37"/>
              <a:gd name="T21" fmla="*/ 342900 h 265"/>
              <a:gd name="T22" fmla="*/ 0 w 37"/>
              <a:gd name="T23" fmla="*/ 381000 h 265"/>
              <a:gd name="T24" fmla="*/ 19050 w 37"/>
              <a:gd name="T25" fmla="*/ 419100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61838"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GO</a:t>
            </a:r>
          </a:p>
        </p:txBody>
      </p:sp>
      <p:sp>
        <p:nvSpPr>
          <p:cNvPr id="461839"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KO</a:t>
            </a:r>
          </a:p>
        </p:txBody>
      </p:sp>
      <p:sp>
        <p:nvSpPr>
          <p:cNvPr id="461840"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MO</a:t>
            </a:r>
          </a:p>
        </p:txBody>
      </p:sp>
      <p:sp>
        <p:nvSpPr>
          <p:cNvPr id="102416"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02417"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2418"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61844" name="Rectangle 20"/>
          <p:cNvSpPr>
            <a:spLocks noChangeArrowheads="1"/>
          </p:cNvSpPr>
          <p:nvPr/>
        </p:nvSpPr>
        <p:spPr bwMode="auto">
          <a:xfrm>
            <a:off x="0" y="400050"/>
            <a:ext cx="2825750" cy="81915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400" b="1">
                <a:solidFill>
                  <a:schemeClr val="tx2"/>
                </a:solidFill>
                <a:latin typeface="Times" charset="0"/>
                <a:ea typeface="+mn-ea"/>
                <a:cs typeface="+mn-cs"/>
              </a:rPr>
              <a:t> ONGA SOTHOKOCHO</a:t>
            </a:r>
          </a:p>
        </p:txBody>
      </p:sp>
      <p:sp>
        <p:nvSpPr>
          <p:cNvPr id="461845"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KO</a:t>
            </a:r>
          </a:p>
        </p:txBody>
      </p:sp>
      <p:sp>
        <p:nvSpPr>
          <p:cNvPr id="461846"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02422"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1848"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61849"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U</a:t>
            </a:r>
          </a:p>
        </p:txBody>
      </p:sp>
      <p:sp>
        <p:nvSpPr>
          <p:cNvPr id="461850"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B</a:t>
            </a:r>
          </a:p>
        </p:txBody>
      </p:sp>
      <p:sp>
        <p:nvSpPr>
          <p:cNvPr id="102426"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1852"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H</a:t>
            </a:r>
          </a:p>
        </p:txBody>
      </p:sp>
      <p:sp>
        <p:nvSpPr>
          <p:cNvPr id="102428"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1854" name="Rectangle 30"/>
          <p:cNvSpPr>
            <a:spLocks noChangeArrowheads="1"/>
          </p:cNvSpPr>
          <p:nvPr/>
        </p:nvSpPr>
        <p:spPr bwMode="auto">
          <a:xfrm>
            <a:off x="71770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N(A)</a:t>
            </a:r>
          </a:p>
        </p:txBody>
      </p:sp>
      <p:sp>
        <p:nvSpPr>
          <p:cNvPr id="102430" name="Oval 31"/>
          <p:cNvSpPr>
            <a:spLocks noChangeArrowheads="1"/>
          </p:cNvSpPr>
          <p:nvPr/>
        </p:nvSpPr>
        <p:spPr bwMode="auto">
          <a:xfrm>
            <a:off x="7010400" y="164465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02431"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1857" name="Rectangle 33"/>
          <p:cNvSpPr>
            <a:spLocks noChangeArrowheads="1"/>
          </p:cNvSpPr>
          <p:nvPr/>
        </p:nvSpPr>
        <p:spPr bwMode="auto">
          <a:xfrm>
            <a:off x="3074988" y="2568575"/>
            <a:ext cx="417512"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ea typeface="+mn-ea"/>
                <a:cs typeface="+mn-cs"/>
              </a:rPr>
              <a:t>K</a:t>
            </a:r>
          </a:p>
        </p:txBody>
      </p:sp>
      <p:sp>
        <p:nvSpPr>
          <p:cNvPr id="102433"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1859"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ea typeface="+mn-ea"/>
                <a:cs typeface="+mn-cs"/>
              </a:rPr>
              <a:t>J</a:t>
            </a:r>
          </a:p>
        </p:txBody>
      </p:sp>
      <p:sp>
        <p:nvSpPr>
          <p:cNvPr id="102435"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02436"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1862" name="Rectangle 38"/>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ea typeface="+mn-ea"/>
                <a:cs typeface="+mn-cs"/>
              </a:rPr>
              <a:t>KB</a:t>
            </a:r>
          </a:p>
        </p:txBody>
      </p:sp>
      <p:sp>
        <p:nvSpPr>
          <p:cNvPr id="102438"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1864" name="Rectangle 40"/>
          <p:cNvSpPr>
            <a:spLocks noChangeArrowheads="1"/>
          </p:cNvSpPr>
          <p:nvPr/>
        </p:nvSpPr>
        <p:spPr bwMode="auto">
          <a:xfrm>
            <a:off x="3146425" y="5164138"/>
            <a:ext cx="704850"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ea typeface="+mn-ea"/>
                <a:cs typeface="+mn-cs"/>
              </a:rPr>
              <a:t>MO</a:t>
            </a:r>
          </a:p>
        </p:txBody>
      </p:sp>
      <p:sp>
        <p:nvSpPr>
          <p:cNvPr id="102440"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1866" name="Rectangle 42"/>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ea typeface="+mn-ea"/>
                <a:cs typeface="+mn-cs"/>
              </a:rPr>
              <a:t>E</a:t>
            </a:r>
          </a:p>
        </p:txBody>
      </p:sp>
      <p:sp>
        <p:nvSpPr>
          <p:cNvPr id="461867" name="Rectangle 43"/>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ea typeface="+mn-ea"/>
                <a:cs typeface="+mn-cs"/>
              </a:rPr>
              <a:t>MN</a:t>
            </a:r>
          </a:p>
        </p:txBody>
      </p:sp>
      <p:sp>
        <p:nvSpPr>
          <p:cNvPr id="461868" name="Freeform 44"/>
          <p:cNvSpPr>
            <a:spLocks/>
          </p:cNvSpPr>
          <p:nvPr/>
        </p:nvSpPr>
        <p:spPr bwMode="auto">
          <a:xfrm>
            <a:off x="3098800" y="1735138"/>
            <a:ext cx="3862388" cy="13398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grpSp>
        <p:nvGrpSpPr>
          <p:cNvPr id="2" name="Group 45"/>
          <p:cNvGrpSpPr>
            <a:grpSpLocks/>
          </p:cNvGrpSpPr>
          <p:nvPr/>
        </p:nvGrpSpPr>
        <p:grpSpPr bwMode="auto">
          <a:xfrm>
            <a:off x="6299200" y="985838"/>
            <a:ext cx="2000250" cy="1327150"/>
            <a:chOff x="3968" y="621"/>
            <a:chExt cx="1260" cy="836"/>
          </a:xfrm>
        </p:grpSpPr>
        <p:sp>
          <p:nvSpPr>
            <p:cNvPr id="461870" name="Freeform 46"/>
            <p:cNvSpPr>
              <a:spLocks/>
            </p:cNvSpPr>
            <p:nvPr/>
          </p:nvSpPr>
          <p:spPr bwMode="auto">
            <a:xfrm>
              <a:off x="3968" y="763"/>
              <a:ext cx="428" cy="278"/>
            </a:xfrm>
            <a:custGeom>
              <a:avLst/>
              <a:gdLst/>
              <a:ahLst/>
              <a:cxnLst>
                <a:cxn ang="0">
                  <a:pos x="0" y="0"/>
                </a:cxn>
                <a:cxn ang="0">
                  <a:pos x="21" y="0"/>
                </a:cxn>
                <a:cxn ang="0">
                  <a:pos x="43" y="0"/>
                </a:cxn>
                <a:cxn ang="0">
                  <a:pos x="64" y="10"/>
                </a:cxn>
                <a:cxn ang="0">
                  <a:pos x="96" y="21"/>
                </a:cxn>
                <a:cxn ang="0">
                  <a:pos x="117" y="21"/>
                </a:cxn>
                <a:cxn ang="0">
                  <a:pos x="139" y="21"/>
                </a:cxn>
                <a:cxn ang="0">
                  <a:pos x="160" y="32"/>
                </a:cxn>
                <a:cxn ang="0">
                  <a:pos x="181" y="42"/>
                </a:cxn>
                <a:cxn ang="0">
                  <a:pos x="203" y="53"/>
                </a:cxn>
                <a:cxn ang="0">
                  <a:pos x="224" y="64"/>
                </a:cxn>
                <a:cxn ang="0">
                  <a:pos x="235" y="85"/>
                </a:cxn>
                <a:cxn ang="0">
                  <a:pos x="256" y="96"/>
                </a:cxn>
                <a:cxn ang="0">
                  <a:pos x="277" y="106"/>
                </a:cxn>
                <a:cxn ang="0">
                  <a:pos x="299" y="128"/>
                </a:cxn>
                <a:cxn ang="0">
                  <a:pos x="320" y="138"/>
                </a:cxn>
                <a:cxn ang="0">
                  <a:pos x="331" y="160"/>
                </a:cxn>
                <a:cxn ang="0">
                  <a:pos x="352" y="170"/>
                </a:cxn>
                <a:cxn ang="0">
                  <a:pos x="363" y="192"/>
                </a:cxn>
                <a:cxn ang="0">
                  <a:pos x="384" y="202"/>
                </a:cxn>
                <a:cxn ang="0">
                  <a:pos x="395" y="224"/>
                </a:cxn>
                <a:cxn ang="0">
                  <a:pos x="416" y="234"/>
                </a:cxn>
                <a:cxn ang="0">
                  <a:pos x="416" y="256"/>
                </a:cxn>
                <a:cxn ang="0">
                  <a:pos x="427" y="277"/>
                </a:cxn>
              </a:cxnLst>
              <a:rect l="0" t="0" r="r" b="b"/>
              <a:pathLst>
                <a:path w="428" h="278">
                  <a:moveTo>
                    <a:pt x="0" y="0"/>
                  </a:moveTo>
                  <a:lnTo>
                    <a:pt x="21" y="0"/>
                  </a:lnTo>
                  <a:lnTo>
                    <a:pt x="43" y="0"/>
                  </a:lnTo>
                  <a:lnTo>
                    <a:pt x="64" y="10"/>
                  </a:lnTo>
                  <a:lnTo>
                    <a:pt x="96" y="21"/>
                  </a:lnTo>
                  <a:lnTo>
                    <a:pt x="117" y="21"/>
                  </a:lnTo>
                  <a:lnTo>
                    <a:pt x="139" y="21"/>
                  </a:lnTo>
                  <a:lnTo>
                    <a:pt x="160" y="32"/>
                  </a:lnTo>
                  <a:lnTo>
                    <a:pt x="181" y="42"/>
                  </a:lnTo>
                  <a:lnTo>
                    <a:pt x="203" y="53"/>
                  </a:lnTo>
                  <a:lnTo>
                    <a:pt x="224" y="64"/>
                  </a:lnTo>
                  <a:lnTo>
                    <a:pt x="235" y="85"/>
                  </a:lnTo>
                  <a:lnTo>
                    <a:pt x="256" y="96"/>
                  </a:lnTo>
                  <a:lnTo>
                    <a:pt x="277" y="106"/>
                  </a:lnTo>
                  <a:lnTo>
                    <a:pt x="299" y="128"/>
                  </a:lnTo>
                  <a:lnTo>
                    <a:pt x="320" y="138"/>
                  </a:lnTo>
                  <a:lnTo>
                    <a:pt x="331" y="160"/>
                  </a:lnTo>
                  <a:lnTo>
                    <a:pt x="352" y="170"/>
                  </a:lnTo>
                  <a:lnTo>
                    <a:pt x="363" y="192"/>
                  </a:lnTo>
                  <a:lnTo>
                    <a:pt x="384" y="202"/>
                  </a:lnTo>
                  <a:lnTo>
                    <a:pt x="395" y="224"/>
                  </a:lnTo>
                  <a:lnTo>
                    <a:pt x="416" y="234"/>
                  </a:lnTo>
                  <a:lnTo>
                    <a:pt x="416" y="256"/>
                  </a:lnTo>
                  <a:lnTo>
                    <a:pt x="427" y="277"/>
                  </a:lnTo>
                </a:path>
              </a:pathLst>
            </a:custGeom>
            <a:noFill/>
            <a:ln w="50800" cap="rnd" cmpd="sng">
              <a:solidFill>
                <a:srgbClr val="EEFF4B"/>
              </a:solidFill>
              <a:prstDash val="solid"/>
              <a:round/>
              <a:headEnd type="triangle" w="med" len="med"/>
              <a:tailEnd type="non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sp>
          <p:nvSpPr>
            <p:cNvPr id="461871" name="Freeform 47"/>
            <p:cNvSpPr>
              <a:spLocks/>
            </p:cNvSpPr>
            <p:nvPr/>
          </p:nvSpPr>
          <p:spPr bwMode="auto">
            <a:xfrm>
              <a:off x="4491" y="677"/>
              <a:ext cx="427" cy="321"/>
            </a:xfrm>
            <a:custGeom>
              <a:avLst/>
              <a:gdLst/>
              <a:ahLst/>
              <a:cxnLst>
                <a:cxn ang="0">
                  <a:pos x="0" y="320"/>
                </a:cxn>
                <a:cxn ang="0">
                  <a:pos x="21" y="299"/>
                </a:cxn>
                <a:cxn ang="0">
                  <a:pos x="32" y="278"/>
                </a:cxn>
                <a:cxn ang="0">
                  <a:pos x="42" y="256"/>
                </a:cxn>
                <a:cxn ang="0">
                  <a:pos x="53" y="235"/>
                </a:cxn>
                <a:cxn ang="0">
                  <a:pos x="64" y="214"/>
                </a:cxn>
                <a:cxn ang="0">
                  <a:pos x="85" y="203"/>
                </a:cxn>
                <a:cxn ang="0">
                  <a:pos x="96" y="182"/>
                </a:cxn>
                <a:cxn ang="0">
                  <a:pos x="106" y="160"/>
                </a:cxn>
                <a:cxn ang="0">
                  <a:pos x="128" y="150"/>
                </a:cxn>
                <a:cxn ang="0">
                  <a:pos x="138" y="128"/>
                </a:cxn>
                <a:cxn ang="0">
                  <a:pos x="160" y="107"/>
                </a:cxn>
                <a:cxn ang="0">
                  <a:pos x="181" y="96"/>
                </a:cxn>
                <a:cxn ang="0">
                  <a:pos x="192" y="75"/>
                </a:cxn>
                <a:cxn ang="0">
                  <a:pos x="213" y="75"/>
                </a:cxn>
                <a:cxn ang="0">
                  <a:pos x="234" y="64"/>
                </a:cxn>
                <a:cxn ang="0">
                  <a:pos x="256" y="43"/>
                </a:cxn>
                <a:cxn ang="0">
                  <a:pos x="277" y="32"/>
                </a:cxn>
                <a:cxn ang="0">
                  <a:pos x="298" y="32"/>
                </a:cxn>
                <a:cxn ang="0">
                  <a:pos x="320" y="22"/>
                </a:cxn>
                <a:cxn ang="0">
                  <a:pos x="341" y="11"/>
                </a:cxn>
                <a:cxn ang="0">
                  <a:pos x="362" y="0"/>
                </a:cxn>
                <a:cxn ang="0">
                  <a:pos x="384" y="0"/>
                </a:cxn>
                <a:cxn ang="0">
                  <a:pos x="405" y="0"/>
                </a:cxn>
                <a:cxn ang="0">
                  <a:pos x="426" y="0"/>
                </a:cxn>
              </a:cxnLst>
              <a:rect l="0" t="0" r="r" b="b"/>
              <a:pathLst>
                <a:path w="427" h="321">
                  <a:moveTo>
                    <a:pt x="0" y="320"/>
                  </a:moveTo>
                  <a:lnTo>
                    <a:pt x="21" y="299"/>
                  </a:lnTo>
                  <a:lnTo>
                    <a:pt x="32" y="278"/>
                  </a:lnTo>
                  <a:lnTo>
                    <a:pt x="42" y="256"/>
                  </a:lnTo>
                  <a:lnTo>
                    <a:pt x="53" y="235"/>
                  </a:lnTo>
                  <a:lnTo>
                    <a:pt x="64" y="214"/>
                  </a:lnTo>
                  <a:lnTo>
                    <a:pt x="85" y="203"/>
                  </a:lnTo>
                  <a:lnTo>
                    <a:pt x="96" y="182"/>
                  </a:lnTo>
                  <a:lnTo>
                    <a:pt x="106" y="160"/>
                  </a:lnTo>
                  <a:lnTo>
                    <a:pt x="128" y="150"/>
                  </a:lnTo>
                  <a:lnTo>
                    <a:pt x="138" y="128"/>
                  </a:lnTo>
                  <a:lnTo>
                    <a:pt x="160" y="107"/>
                  </a:lnTo>
                  <a:lnTo>
                    <a:pt x="181" y="96"/>
                  </a:lnTo>
                  <a:lnTo>
                    <a:pt x="192" y="75"/>
                  </a:lnTo>
                  <a:lnTo>
                    <a:pt x="213" y="75"/>
                  </a:lnTo>
                  <a:lnTo>
                    <a:pt x="234" y="64"/>
                  </a:lnTo>
                  <a:lnTo>
                    <a:pt x="256" y="43"/>
                  </a:lnTo>
                  <a:lnTo>
                    <a:pt x="277" y="32"/>
                  </a:lnTo>
                  <a:lnTo>
                    <a:pt x="298" y="32"/>
                  </a:lnTo>
                  <a:lnTo>
                    <a:pt x="320" y="22"/>
                  </a:lnTo>
                  <a:lnTo>
                    <a:pt x="341" y="11"/>
                  </a:lnTo>
                  <a:lnTo>
                    <a:pt x="362" y="0"/>
                  </a:lnTo>
                  <a:lnTo>
                    <a:pt x="384" y="0"/>
                  </a:lnTo>
                  <a:lnTo>
                    <a:pt x="405" y="0"/>
                  </a:lnTo>
                  <a:lnTo>
                    <a:pt x="426" y="0"/>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sp>
          <p:nvSpPr>
            <p:cNvPr id="461872" name="Freeform 48"/>
            <p:cNvSpPr>
              <a:spLocks/>
            </p:cNvSpPr>
            <p:nvPr/>
          </p:nvSpPr>
          <p:spPr bwMode="auto">
            <a:xfrm>
              <a:off x="4512" y="1179"/>
              <a:ext cx="545" cy="278"/>
            </a:xfrm>
            <a:custGeom>
              <a:avLst/>
              <a:gdLst/>
              <a:ahLst/>
              <a:cxnLst>
                <a:cxn ang="0">
                  <a:pos x="0" y="0"/>
                </a:cxn>
                <a:cxn ang="0">
                  <a:pos x="11" y="21"/>
                </a:cxn>
                <a:cxn ang="0">
                  <a:pos x="32" y="32"/>
                </a:cxn>
                <a:cxn ang="0">
                  <a:pos x="43" y="53"/>
                </a:cxn>
                <a:cxn ang="0">
                  <a:pos x="53" y="74"/>
                </a:cxn>
                <a:cxn ang="0">
                  <a:pos x="75" y="96"/>
                </a:cxn>
                <a:cxn ang="0">
                  <a:pos x="96" y="106"/>
                </a:cxn>
                <a:cxn ang="0">
                  <a:pos x="107" y="128"/>
                </a:cxn>
                <a:cxn ang="0">
                  <a:pos x="128" y="138"/>
                </a:cxn>
                <a:cxn ang="0">
                  <a:pos x="149" y="160"/>
                </a:cxn>
                <a:cxn ang="0">
                  <a:pos x="171" y="170"/>
                </a:cxn>
                <a:cxn ang="0">
                  <a:pos x="192" y="181"/>
                </a:cxn>
                <a:cxn ang="0">
                  <a:pos x="213" y="192"/>
                </a:cxn>
                <a:cxn ang="0">
                  <a:pos x="235" y="202"/>
                </a:cxn>
                <a:cxn ang="0">
                  <a:pos x="256" y="224"/>
                </a:cxn>
                <a:cxn ang="0">
                  <a:pos x="277" y="224"/>
                </a:cxn>
                <a:cxn ang="0">
                  <a:pos x="299" y="234"/>
                </a:cxn>
                <a:cxn ang="0">
                  <a:pos x="320" y="234"/>
                </a:cxn>
                <a:cxn ang="0">
                  <a:pos x="352" y="256"/>
                </a:cxn>
                <a:cxn ang="0">
                  <a:pos x="384" y="256"/>
                </a:cxn>
                <a:cxn ang="0">
                  <a:pos x="405" y="266"/>
                </a:cxn>
                <a:cxn ang="0">
                  <a:pos x="427" y="266"/>
                </a:cxn>
                <a:cxn ang="0">
                  <a:pos x="448" y="266"/>
                </a:cxn>
                <a:cxn ang="0">
                  <a:pos x="469" y="277"/>
                </a:cxn>
                <a:cxn ang="0">
                  <a:pos x="501" y="277"/>
                </a:cxn>
                <a:cxn ang="0">
                  <a:pos x="523" y="277"/>
                </a:cxn>
                <a:cxn ang="0">
                  <a:pos x="544" y="277"/>
                </a:cxn>
              </a:cxnLst>
              <a:rect l="0" t="0" r="r" b="b"/>
              <a:pathLst>
                <a:path w="545" h="278">
                  <a:moveTo>
                    <a:pt x="0" y="0"/>
                  </a:moveTo>
                  <a:lnTo>
                    <a:pt x="11" y="21"/>
                  </a:lnTo>
                  <a:lnTo>
                    <a:pt x="32" y="32"/>
                  </a:lnTo>
                  <a:lnTo>
                    <a:pt x="43" y="53"/>
                  </a:lnTo>
                  <a:lnTo>
                    <a:pt x="53" y="74"/>
                  </a:lnTo>
                  <a:lnTo>
                    <a:pt x="75" y="96"/>
                  </a:lnTo>
                  <a:lnTo>
                    <a:pt x="96" y="106"/>
                  </a:lnTo>
                  <a:lnTo>
                    <a:pt x="107" y="128"/>
                  </a:lnTo>
                  <a:lnTo>
                    <a:pt x="128" y="138"/>
                  </a:lnTo>
                  <a:lnTo>
                    <a:pt x="149" y="160"/>
                  </a:lnTo>
                  <a:lnTo>
                    <a:pt x="171" y="170"/>
                  </a:lnTo>
                  <a:lnTo>
                    <a:pt x="192" y="181"/>
                  </a:lnTo>
                  <a:lnTo>
                    <a:pt x="213" y="192"/>
                  </a:lnTo>
                  <a:lnTo>
                    <a:pt x="235" y="202"/>
                  </a:lnTo>
                  <a:lnTo>
                    <a:pt x="256" y="224"/>
                  </a:lnTo>
                  <a:lnTo>
                    <a:pt x="277" y="224"/>
                  </a:lnTo>
                  <a:lnTo>
                    <a:pt x="299" y="234"/>
                  </a:lnTo>
                  <a:lnTo>
                    <a:pt x="320" y="234"/>
                  </a:lnTo>
                  <a:lnTo>
                    <a:pt x="352" y="256"/>
                  </a:lnTo>
                  <a:lnTo>
                    <a:pt x="384" y="256"/>
                  </a:lnTo>
                  <a:lnTo>
                    <a:pt x="405" y="266"/>
                  </a:lnTo>
                  <a:lnTo>
                    <a:pt x="427" y="266"/>
                  </a:lnTo>
                  <a:lnTo>
                    <a:pt x="448" y="266"/>
                  </a:lnTo>
                  <a:lnTo>
                    <a:pt x="469" y="277"/>
                  </a:lnTo>
                  <a:lnTo>
                    <a:pt x="501" y="277"/>
                  </a:lnTo>
                  <a:lnTo>
                    <a:pt x="523" y="277"/>
                  </a:lnTo>
                  <a:lnTo>
                    <a:pt x="544" y="277"/>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sp>
          <p:nvSpPr>
            <p:cNvPr id="461873" name="Freeform 49"/>
            <p:cNvSpPr>
              <a:spLocks/>
            </p:cNvSpPr>
            <p:nvPr/>
          </p:nvSpPr>
          <p:spPr bwMode="auto">
            <a:xfrm>
              <a:off x="4011" y="1179"/>
              <a:ext cx="417" cy="267"/>
            </a:xfrm>
            <a:custGeom>
              <a:avLst/>
              <a:gdLst/>
              <a:ahLst/>
              <a:cxnLst>
                <a:cxn ang="0">
                  <a:pos x="416" y="0"/>
                </a:cxn>
                <a:cxn ang="0">
                  <a:pos x="405" y="21"/>
                </a:cxn>
                <a:cxn ang="0">
                  <a:pos x="394" y="42"/>
                </a:cxn>
                <a:cxn ang="0">
                  <a:pos x="373" y="64"/>
                </a:cxn>
                <a:cxn ang="0">
                  <a:pos x="362" y="85"/>
                </a:cxn>
                <a:cxn ang="0">
                  <a:pos x="341" y="106"/>
                </a:cxn>
                <a:cxn ang="0">
                  <a:pos x="320" y="117"/>
                </a:cxn>
                <a:cxn ang="0">
                  <a:pos x="309" y="138"/>
                </a:cxn>
                <a:cxn ang="0">
                  <a:pos x="288" y="138"/>
                </a:cxn>
                <a:cxn ang="0">
                  <a:pos x="266" y="160"/>
                </a:cxn>
                <a:cxn ang="0">
                  <a:pos x="245" y="170"/>
                </a:cxn>
                <a:cxn ang="0">
                  <a:pos x="224" y="181"/>
                </a:cxn>
                <a:cxn ang="0">
                  <a:pos x="202" y="202"/>
                </a:cxn>
                <a:cxn ang="0">
                  <a:pos x="181" y="202"/>
                </a:cxn>
                <a:cxn ang="0">
                  <a:pos x="160" y="213"/>
                </a:cxn>
                <a:cxn ang="0">
                  <a:pos x="138" y="224"/>
                </a:cxn>
                <a:cxn ang="0">
                  <a:pos x="117" y="234"/>
                </a:cxn>
                <a:cxn ang="0">
                  <a:pos x="96" y="234"/>
                </a:cxn>
                <a:cxn ang="0">
                  <a:pos x="64" y="256"/>
                </a:cxn>
                <a:cxn ang="0">
                  <a:pos x="42" y="256"/>
                </a:cxn>
                <a:cxn ang="0">
                  <a:pos x="21" y="266"/>
                </a:cxn>
                <a:cxn ang="0">
                  <a:pos x="0" y="266"/>
                </a:cxn>
              </a:cxnLst>
              <a:rect l="0" t="0" r="r" b="b"/>
              <a:pathLst>
                <a:path w="417" h="267">
                  <a:moveTo>
                    <a:pt x="416" y="0"/>
                  </a:moveTo>
                  <a:lnTo>
                    <a:pt x="405" y="21"/>
                  </a:lnTo>
                  <a:lnTo>
                    <a:pt x="394" y="42"/>
                  </a:lnTo>
                  <a:lnTo>
                    <a:pt x="373" y="64"/>
                  </a:lnTo>
                  <a:lnTo>
                    <a:pt x="362" y="85"/>
                  </a:lnTo>
                  <a:lnTo>
                    <a:pt x="341" y="106"/>
                  </a:lnTo>
                  <a:lnTo>
                    <a:pt x="320" y="117"/>
                  </a:lnTo>
                  <a:lnTo>
                    <a:pt x="309" y="138"/>
                  </a:lnTo>
                  <a:lnTo>
                    <a:pt x="288" y="138"/>
                  </a:lnTo>
                  <a:lnTo>
                    <a:pt x="266" y="160"/>
                  </a:lnTo>
                  <a:lnTo>
                    <a:pt x="245" y="170"/>
                  </a:lnTo>
                  <a:lnTo>
                    <a:pt x="224" y="181"/>
                  </a:lnTo>
                  <a:lnTo>
                    <a:pt x="202" y="202"/>
                  </a:lnTo>
                  <a:lnTo>
                    <a:pt x="181" y="202"/>
                  </a:lnTo>
                  <a:lnTo>
                    <a:pt x="160" y="213"/>
                  </a:lnTo>
                  <a:lnTo>
                    <a:pt x="138" y="224"/>
                  </a:lnTo>
                  <a:lnTo>
                    <a:pt x="117" y="234"/>
                  </a:lnTo>
                  <a:lnTo>
                    <a:pt x="96" y="234"/>
                  </a:lnTo>
                  <a:lnTo>
                    <a:pt x="64" y="256"/>
                  </a:lnTo>
                  <a:lnTo>
                    <a:pt x="42" y="256"/>
                  </a:lnTo>
                  <a:lnTo>
                    <a:pt x="21" y="266"/>
                  </a:lnTo>
                  <a:lnTo>
                    <a:pt x="0" y="266"/>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sp>
          <p:nvSpPr>
            <p:cNvPr id="461874" name="Freeform 50"/>
            <p:cNvSpPr>
              <a:spLocks/>
            </p:cNvSpPr>
            <p:nvPr/>
          </p:nvSpPr>
          <p:spPr bwMode="auto">
            <a:xfrm>
              <a:off x="4361" y="621"/>
              <a:ext cx="44" cy="214"/>
            </a:xfrm>
            <a:custGeom>
              <a:avLst/>
              <a:gdLst/>
              <a:ahLst/>
              <a:cxnLst>
                <a:cxn ang="0">
                  <a:pos x="43" y="213"/>
                </a:cxn>
                <a:cxn ang="0">
                  <a:pos x="43" y="192"/>
                </a:cxn>
                <a:cxn ang="0">
                  <a:pos x="43" y="171"/>
                </a:cxn>
                <a:cxn ang="0">
                  <a:pos x="43" y="149"/>
                </a:cxn>
                <a:cxn ang="0">
                  <a:pos x="43" y="128"/>
                </a:cxn>
                <a:cxn ang="0">
                  <a:pos x="32" y="107"/>
                </a:cxn>
                <a:cxn ang="0">
                  <a:pos x="32" y="85"/>
                </a:cxn>
                <a:cxn ang="0">
                  <a:pos x="22" y="64"/>
                </a:cxn>
                <a:cxn ang="0">
                  <a:pos x="22" y="43"/>
                </a:cxn>
                <a:cxn ang="0">
                  <a:pos x="11" y="21"/>
                </a:cxn>
                <a:cxn ang="0">
                  <a:pos x="0" y="0"/>
                </a:cxn>
              </a:cxnLst>
              <a:rect l="0" t="0" r="r" b="b"/>
              <a:pathLst>
                <a:path w="44" h="214">
                  <a:moveTo>
                    <a:pt x="43" y="213"/>
                  </a:moveTo>
                  <a:lnTo>
                    <a:pt x="43" y="192"/>
                  </a:lnTo>
                  <a:lnTo>
                    <a:pt x="43" y="171"/>
                  </a:lnTo>
                  <a:lnTo>
                    <a:pt x="43" y="149"/>
                  </a:lnTo>
                  <a:lnTo>
                    <a:pt x="43" y="128"/>
                  </a:lnTo>
                  <a:lnTo>
                    <a:pt x="32" y="107"/>
                  </a:lnTo>
                  <a:lnTo>
                    <a:pt x="32" y="85"/>
                  </a:lnTo>
                  <a:lnTo>
                    <a:pt x="22" y="64"/>
                  </a:lnTo>
                  <a:lnTo>
                    <a:pt x="22" y="43"/>
                  </a:lnTo>
                  <a:lnTo>
                    <a:pt x="11" y="21"/>
                  </a:lnTo>
                  <a:lnTo>
                    <a:pt x="0" y="0"/>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sp>
          <p:nvSpPr>
            <p:cNvPr id="461875" name="Freeform 51"/>
            <p:cNvSpPr>
              <a:spLocks/>
            </p:cNvSpPr>
            <p:nvPr/>
          </p:nvSpPr>
          <p:spPr bwMode="auto">
            <a:xfrm>
              <a:off x="5056" y="1029"/>
              <a:ext cx="172" cy="44"/>
            </a:xfrm>
            <a:custGeom>
              <a:avLst/>
              <a:gdLst/>
              <a:ahLst/>
              <a:cxnLst>
                <a:cxn ang="0">
                  <a:pos x="0" y="43"/>
                </a:cxn>
                <a:cxn ang="0">
                  <a:pos x="21" y="43"/>
                </a:cxn>
                <a:cxn ang="0">
                  <a:pos x="43" y="32"/>
                </a:cxn>
                <a:cxn ang="0">
                  <a:pos x="64" y="32"/>
                </a:cxn>
                <a:cxn ang="0">
                  <a:pos x="85" y="22"/>
                </a:cxn>
                <a:cxn ang="0">
                  <a:pos x="107" y="11"/>
                </a:cxn>
                <a:cxn ang="0">
                  <a:pos x="128" y="11"/>
                </a:cxn>
                <a:cxn ang="0">
                  <a:pos x="149" y="0"/>
                </a:cxn>
                <a:cxn ang="0">
                  <a:pos x="171" y="0"/>
                </a:cxn>
              </a:cxnLst>
              <a:rect l="0" t="0" r="r" b="b"/>
              <a:pathLst>
                <a:path w="172" h="44">
                  <a:moveTo>
                    <a:pt x="0" y="43"/>
                  </a:moveTo>
                  <a:lnTo>
                    <a:pt x="21" y="43"/>
                  </a:lnTo>
                  <a:lnTo>
                    <a:pt x="43" y="32"/>
                  </a:lnTo>
                  <a:lnTo>
                    <a:pt x="64" y="32"/>
                  </a:lnTo>
                  <a:lnTo>
                    <a:pt x="85" y="22"/>
                  </a:lnTo>
                  <a:lnTo>
                    <a:pt x="107" y="11"/>
                  </a:lnTo>
                  <a:lnTo>
                    <a:pt x="128" y="11"/>
                  </a:lnTo>
                  <a:lnTo>
                    <a:pt x="149" y="0"/>
                  </a:lnTo>
                  <a:lnTo>
                    <a:pt x="171" y="0"/>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grpSp>
      <p:sp>
        <p:nvSpPr>
          <p:cNvPr id="461876" name="Freeform 52"/>
          <p:cNvSpPr>
            <a:spLocks/>
          </p:cNvSpPr>
          <p:nvPr/>
        </p:nvSpPr>
        <p:spPr bwMode="auto">
          <a:xfrm rot="19699669" flipV="1">
            <a:off x="3136900" y="2198688"/>
            <a:ext cx="3862388" cy="9969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14C2F8"/>
            </a:solidFill>
            <a:prstDash val="solid"/>
            <a:round/>
            <a:headEnd type="arrow" w="med" len="med"/>
            <a:tailEnd type="non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sp>
        <p:nvSpPr>
          <p:cNvPr id="461877" name="Rectangle 53"/>
          <p:cNvSpPr>
            <a:spLocks noChangeArrowheads="1"/>
          </p:cNvSpPr>
          <p:nvPr/>
        </p:nvSpPr>
        <p:spPr bwMode="auto">
          <a:xfrm>
            <a:off x="623888" y="4108450"/>
            <a:ext cx="7645400" cy="2408238"/>
          </a:xfrm>
          <a:prstGeom prst="rect">
            <a:avLst/>
          </a:prstGeom>
          <a:solidFill>
            <a:srgbClr val="14C2F8"/>
          </a:solidFill>
          <a:ln w="57150">
            <a:solidFill>
              <a:schemeClr val="accent2"/>
            </a:solidFill>
            <a:miter lim="800000"/>
            <a:headEnd/>
            <a:tailEnd/>
          </a:ln>
          <a:effectLst>
            <a:outerShdw blurRad="63500" dist="179605" dir="2700000" algn="ctr" rotWithShape="0">
              <a:schemeClr val="bg2">
                <a:alpha val="74998"/>
              </a:schemeClr>
            </a:outerShdw>
          </a:effectLst>
        </p:spPr>
        <p:txBody>
          <a:bodyPr wrap="none" anchor="ctr"/>
          <a:lstStyle/>
          <a:p>
            <a:pPr>
              <a:defRPr/>
            </a:pPr>
            <a:endParaRPr lang="en-US">
              <a:ea typeface="+mn-ea"/>
              <a:cs typeface="+mn-cs"/>
            </a:endParaRPr>
          </a:p>
        </p:txBody>
      </p:sp>
      <p:sp>
        <p:nvSpPr>
          <p:cNvPr id="461878" name="Rectangle 54"/>
          <p:cNvSpPr>
            <a:spLocks noChangeArrowheads="1"/>
          </p:cNvSpPr>
          <p:nvPr/>
        </p:nvSpPr>
        <p:spPr bwMode="auto">
          <a:xfrm>
            <a:off x="598488" y="4252913"/>
            <a:ext cx="7718425" cy="2286000"/>
          </a:xfrm>
          <a:prstGeom prst="rect">
            <a:avLst/>
          </a:prstGeom>
          <a:noFill/>
          <a:ln w="50800">
            <a:noFill/>
            <a:miter lim="800000"/>
            <a:headEnd/>
            <a:tailEnd/>
          </a:ln>
          <a:effectLst>
            <a:outerShdw blurRad="63500" dist="38099" dir="2700000" algn="ctr" rotWithShape="0">
              <a:srgbClr val="2E7E3B">
                <a:alpha val="74998"/>
              </a:srgbClr>
            </a:outerShdw>
          </a:effectLst>
        </p:spPr>
        <p:txBody>
          <a:bodyPr lIns="90487" tIns="44450" rIns="90487" bIns="44450">
            <a:spAutoFit/>
          </a:bodyPr>
          <a:lstStyle/>
          <a:p>
            <a:pPr algn="ctr">
              <a:defRPr/>
            </a:pPr>
            <a:r>
              <a:rPr lang="en-US" sz="3600" b="1">
                <a:solidFill>
                  <a:srgbClr val="D83104"/>
                </a:solidFill>
                <a:latin typeface="Times" charset="0"/>
                <a:ea typeface="+mn-ea"/>
                <a:cs typeface="+mn-cs"/>
              </a:rPr>
              <a:t>ARUPEI MOVUJIIKHRU:</a:t>
            </a:r>
            <a:endParaRPr lang="en-US" sz="3600" b="1">
              <a:solidFill>
                <a:srgbClr val="FF5008"/>
              </a:solidFill>
              <a:latin typeface="Times" charset="0"/>
              <a:ea typeface="+mn-ea"/>
              <a:cs typeface="+mn-cs"/>
            </a:endParaRPr>
          </a:p>
          <a:p>
            <a:pPr algn="ctr">
              <a:defRPr/>
            </a:pPr>
            <a:r>
              <a:rPr lang="en-US" sz="3600" b="1">
                <a:solidFill>
                  <a:schemeClr val="bg2"/>
                </a:solidFill>
                <a:latin typeface="Times" charset="0"/>
                <a:ea typeface="+mn-ea"/>
                <a:cs typeface="+mn-cs"/>
              </a:rPr>
              <a:t>ISRAEL (722 B.C.)</a:t>
            </a:r>
          </a:p>
          <a:p>
            <a:pPr algn="ctr">
              <a:defRPr/>
            </a:pPr>
            <a:r>
              <a:rPr lang="en-US" sz="3600" b="1" i="1">
                <a:solidFill>
                  <a:schemeClr val="accent2"/>
                </a:solidFill>
                <a:latin typeface="Times" charset="0"/>
                <a:ea typeface="+mn-ea"/>
                <a:cs typeface="+mn-cs"/>
              </a:rPr>
              <a:t>JIHUDIMEI NO KANA CHIIJI </a:t>
            </a:r>
            <a:r>
              <a:rPr lang="en-US" sz="3600" b="1" i="1" u="sng">
                <a:solidFill>
                  <a:schemeClr val="accent2"/>
                </a:solidFill>
                <a:latin typeface="Times" charset="0"/>
                <a:ea typeface="+mn-ea"/>
                <a:cs typeface="+mn-cs"/>
              </a:rPr>
              <a:t>THIIA TAKOTU</a:t>
            </a:r>
          </a:p>
        </p:txBody>
      </p:sp>
      <p:sp>
        <p:nvSpPr>
          <p:cNvPr id="461879" name="Oval 55"/>
          <p:cNvSpPr>
            <a:spLocks noChangeArrowheads="1"/>
          </p:cNvSpPr>
          <p:nvPr/>
        </p:nvSpPr>
        <p:spPr bwMode="auto">
          <a:xfrm>
            <a:off x="4038600" y="4813300"/>
            <a:ext cx="2527300" cy="547688"/>
          </a:xfrm>
          <a:prstGeom prst="ellipse">
            <a:avLst/>
          </a:prstGeom>
          <a:noFill/>
          <a:ln w="5715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461939" name="Text Box 115"/>
          <p:cNvSpPr txBox="1">
            <a:spLocks noChangeArrowheads="1"/>
          </p:cNvSpPr>
          <p:nvPr/>
        </p:nvSpPr>
        <p:spPr bwMode="auto">
          <a:xfrm>
            <a:off x="1765300" y="-22225"/>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ea typeface="+mn-ea"/>
                <a:cs typeface="+mn-cs"/>
              </a:rPr>
              <a:t>2 Movu 17:6</a:t>
            </a:r>
          </a:p>
        </p:txBody>
      </p:sp>
      <p:grpSp>
        <p:nvGrpSpPr>
          <p:cNvPr id="3" name="Group 117"/>
          <p:cNvGrpSpPr>
            <a:grpSpLocks/>
          </p:cNvGrpSpPr>
          <p:nvPr/>
        </p:nvGrpSpPr>
        <p:grpSpPr bwMode="auto">
          <a:xfrm>
            <a:off x="6308725" y="981075"/>
            <a:ext cx="2000250" cy="1327150"/>
            <a:chOff x="3968" y="621"/>
            <a:chExt cx="1260" cy="836"/>
          </a:xfrm>
        </p:grpSpPr>
        <p:sp>
          <p:nvSpPr>
            <p:cNvPr id="461942" name="Freeform 118"/>
            <p:cNvSpPr>
              <a:spLocks/>
            </p:cNvSpPr>
            <p:nvPr/>
          </p:nvSpPr>
          <p:spPr bwMode="auto">
            <a:xfrm>
              <a:off x="3968" y="763"/>
              <a:ext cx="428" cy="278"/>
            </a:xfrm>
            <a:custGeom>
              <a:avLst/>
              <a:gdLst/>
              <a:ahLst/>
              <a:cxnLst>
                <a:cxn ang="0">
                  <a:pos x="0" y="0"/>
                </a:cxn>
                <a:cxn ang="0">
                  <a:pos x="21" y="0"/>
                </a:cxn>
                <a:cxn ang="0">
                  <a:pos x="43" y="0"/>
                </a:cxn>
                <a:cxn ang="0">
                  <a:pos x="64" y="10"/>
                </a:cxn>
                <a:cxn ang="0">
                  <a:pos x="96" y="21"/>
                </a:cxn>
                <a:cxn ang="0">
                  <a:pos x="117" y="21"/>
                </a:cxn>
                <a:cxn ang="0">
                  <a:pos x="139" y="21"/>
                </a:cxn>
                <a:cxn ang="0">
                  <a:pos x="160" y="32"/>
                </a:cxn>
                <a:cxn ang="0">
                  <a:pos x="181" y="42"/>
                </a:cxn>
                <a:cxn ang="0">
                  <a:pos x="203" y="53"/>
                </a:cxn>
                <a:cxn ang="0">
                  <a:pos x="224" y="64"/>
                </a:cxn>
                <a:cxn ang="0">
                  <a:pos x="235" y="85"/>
                </a:cxn>
                <a:cxn ang="0">
                  <a:pos x="256" y="96"/>
                </a:cxn>
                <a:cxn ang="0">
                  <a:pos x="277" y="106"/>
                </a:cxn>
                <a:cxn ang="0">
                  <a:pos x="299" y="128"/>
                </a:cxn>
                <a:cxn ang="0">
                  <a:pos x="320" y="138"/>
                </a:cxn>
                <a:cxn ang="0">
                  <a:pos x="331" y="160"/>
                </a:cxn>
                <a:cxn ang="0">
                  <a:pos x="352" y="170"/>
                </a:cxn>
                <a:cxn ang="0">
                  <a:pos x="363" y="192"/>
                </a:cxn>
                <a:cxn ang="0">
                  <a:pos x="384" y="202"/>
                </a:cxn>
                <a:cxn ang="0">
                  <a:pos x="395" y="224"/>
                </a:cxn>
                <a:cxn ang="0">
                  <a:pos x="416" y="234"/>
                </a:cxn>
                <a:cxn ang="0">
                  <a:pos x="416" y="256"/>
                </a:cxn>
                <a:cxn ang="0">
                  <a:pos x="427" y="277"/>
                </a:cxn>
              </a:cxnLst>
              <a:rect l="0" t="0" r="r" b="b"/>
              <a:pathLst>
                <a:path w="428" h="278">
                  <a:moveTo>
                    <a:pt x="0" y="0"/>
                  </a:moveTo>
                  <a:lnTo>
                    <a:pt x="21" y="0"/>
                  </a:lnTo>
                  <a:lnTo>
                    <a:pt x="43" y="0"/>
                  </a:lnTo>
                  <a:lnTo>
                    <a:pt x="64" y="10"/>
                  </a:lnTo>
                  <a:lnTo>
                    <a:pt x="96" y="21"/>
                  </a:lnTo>
                  <a:lnTo>
                    <a:pt x="117" y="21"/>
                  </a:lnTo>
                  <a:lnTo>
                    <a:pt x="139" y="21"/>
                  </a:lnTo>
                  <a:lnTo>
                    <a:pt x="160" y="32"/>
                  </a:lnTo>
                  <a:lnTo>
                    <a:pt x="181" y="42"/>
                  </a:lnTo>
                  <a:lnTo>
                    <a:pt x="203" y="53"/>
                  </a:lnTo>
                  <a:lnTo>
                    <a:pt x="224" y="64"/>
                  </a:lnTo>
                  <a:lnTo>
                    <a:pt x="235" y="85"/>
                  </a:lnTo>
                  <a:lnTo>
                    <a:pt x="256" y="96"/>
                  </a:lnTo>
                  <a:lnTo>
                    <a:pt x="277" y="106"/>
                  </a:lnTo>
                  <a:lnTo>
                    <a:pt x="299" y="128"/>
                  </a:lnTo>
                  <a:lnTo>
                    <a:pt x="320" y="138"/>
                  </a:lnTo>
                  <a:lnTo>
                    <a:pt x="331" y="160"/>
                  </a:lnTo>
                  <a:lnTo>
                    <a:pt x="352" y="170"/>
                  </a:lnTo>
                  <a:lnTo>
                    <a:pt x="363" y="192"/>
                  </a:lnTo>
                  <a:lnTo>
                    <a:pt x="384" y="202"/>
                  </a:lnTo>
                  <a:lnTo>
                    <a:pt x="395" y="224"/>
                  </a:lnTo>
                  <a:lnTo>
                    <a:pt x="416" y="234"/>
                  </a:lnTo>
                  <a:lnTo>
                    <a:pt x="416" y="256"/>
                  </a:lnTo>
                  <a:lnTo>
                    <a:pt x="427" y="277"/>
                  </a:lnTo>
                </a:path>
              </a:pathLst>
            </a:custGeom>
            <a:noFill/>
            <a:ln w="50800" cap="rnd" cmpd="sng">
              <a:solidFill>
                <a:srgbClr val="FA0532"/>
              </a:solidFill>
              <a:prstDash val="solid"/>
              <a:round/>
              <a:headEnd type="triangle" w="med" len="med"/>
              <a:tailEnd type="non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sp>
          <p:nvSpPr>
            <p:cNvPr id="461943" name="Freeform 119"/>
            <p:cNvSpPr>
              <a:spLocks/>
            </p:cNvSpPr>
            <p:nvPr/>
          </p:nvSpPr>
          <p:spPr bwMode="auto">
            <a:xfrm>
              <a:off x="4491" y="677"/>
              <a:ext cx="427" cy="321"/>
            </a:xfrm>
            <a:custGeom>
              <a:avLst/>
              <a:gdLst/>
              <a:ahLst/>
              <a:cxnLst>
                <a:cxn ang="0">
                  <a:pos x="0" y="320"/>
                </a:cxn>
                <a:cxn ang="0">
                  <a:pos x="21" y="299"/>
                </a:cxn>
                <a:cxn ang="0">
                  <a:pos x="32" y="278"/>
                </a:cxn>
                <a:cxn ang="0">
                  <a:pos x="42" y="256"/>
                </a:cxn>
                <a:cxn ang="0">
                  <a:pos x="53" y="235"/>
                </a:cxn>
                <a:cxn ang="0">
                  <a:pos x="64" y="214"/>
                </a:cxn>
                <a:cxn ang="0">
                  <a:pos x="85" y="203"/>
                </a:cxn>
                <a:cxn ang="0">
                  <a:pos x="96" y="182"/>
                </a:cxn>
                <a:cxn ang="0">
                  <a:pos x="106" y="160"/>
                </a:cxn>
                <a:cxn ang="0">
                  <a:pos x="128" y="150"/>
                </a:cxn>
                <a:cxn ang="0">
                  <a:pos x="138" y="128"/>
                </a:cxn>
                <a:cxn ang="0">
                  <a:pos x="160" y="107"/>
                </a:cxn>
                <a:cxn ang="0">
                  <a:pos x="181" y="96"/>
                </a:cxn>
                <a:cxn ang="0">
                  <a:pos x="192" y="75"/>
                </a:cxn>
                <a:cxn ang="0">
                  <a:pos x="213" y="75"/>
                </a:cxn>
                <a:cxn ang="0">
                  <a:pos x="234" y="64"/>
                </a:cxn>
                <a:cxn ang="0">
                  <a:pos x="256" y="43"/>
                </a:cxn>
                <a:cxn ang="0">
                  <a:pos x="277" y="32"/>
                </a:cxn>
                <a:cxn ang="0">
                  <a:pos x="298" y="32"/>
                </a:cxn>
                <a:cxn ang="0">
                  <a:pos x="320" y="22"/>
                </a:cxn>
                <a:cxn ang="0">
                  <a:pos x="341" y="11"/>
                </a:cxn>
                <a:cxn ang="0">
                  <a:pos x="362" y="0"/>
                </a:cxn>
                <a:cxn ang="0">
                  <a:pos x="384" y="0"/>
                </a:cxn>
                <a:cxn ang="0">
                  <a:pos x="405" y="0"/>
                </a:cxn>
                <a:cxn ang="0">
                  <a:pos x="426" y="0"/>
                </a:cxn>
              </a:cxnLst>
              <a:rect l="0" t="0" r="r" b="b"/>
              <a:pathLst>
                <a:path w="427" h="321">
                  <a:moveTo>
                    <a:pt x="0" y="320"/>
                  </a:moveTo>
                  <a:lnTo>
                    <a:pt x="21" y="299"/>
                  </a:lnTo>
                  <a:lnTo>
                    <a:pt x="32" y="278"/>
                  </a:lnTo>
                  <a:lnTo>
                    <a:pt x="42" y="256"/>
                  </a:lnTo>
                  <a:lnTo>
                    <a:pt x="53" y="235"/>
                  </a:lnTo>
                  <a:lnTo>
                    <a:pt x="64" y="214"/>
                  </a:lnTo>
                  <a:lnTo>
                    <a:pt x="85" y="203"/>
                  </a:lnTo>
                  <a:lnTo>
                    <a:pt x="96" y="182"/>
                  </a:lnTo>
                  <a:lnTo>
                    <a:pt x="106" y="160"/>
                  </a:lnTo>
                  <a:lnTo>
                    <a:pt x="128" y="150"/>
                  </a:lnTo>
                  <a:lnTo>
                    <a:pt x="138" y="128"/>
                  </a:lnTo>
                  <a:lnTo>
                    <a:pt x="160" y="107"/>
                  </a:lnTo>
                  <a:lnTo>
                    <a:pt x="181" y="96"/>
                  </a:lnTo>
                  <a:lnTo>
                    <a:pt x="192" y="75"/>
                  </a:lnTo>
                  <a:lnTo>
                    <a:pt x="213" y="75"/>
                  </a:lnTo>
                  <a:lnTo>
                    <a:pt x="234" y="64"/>
                  </a:lnTo>
                  <a:lnTo>
                    <a:pt x="256" y="43"/>
                  </a:lnTo>
                  <a:lnTo>
                    <a:pt x="277" y="32"/>
                  </a:lnTo>
                  <a:lnTo>
                    <a:pt x="298" y="32"/>
                  </a:lnTo>
                  <a:lnTo>
                    <a:pt x="320" y="22"/>
                  </a:lnTo>
                  <a:lnTo>
                    <a:pt x="341" y="11"/>
                  </a:lnTo>
                  <a:lnTo>
                    <a:pt x="362" y="0"/>
                  </a:lnTo>
                  <a:lnTo>
                    <a:pt x="384" y="0"/>
                  </a:lnTo>
                  <a:lnTo>
                    <a:pt x="405" y="0"/>
                  </a:lnTo>
                  <a:lnTo>
                    <a:pt x="426" y="0"/>
                  </a:lnTo>
                </a:path>
              </a:pathLst>
            </a:custGeom>
            <a:noFill/>
            <a:ln w="50800" cap="rnd" cmpd="sng">
              <a:solidFill>
                <a:srgbClr val="FA0532"/>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sp>
          <p:nvSpPr>
            <p:cNvPr id="461944" name="Freeform 120"/>
            <p:cNvSpPr>
              <a:spLocks/>
            </p:cNvSpPr>
            <p:nvPr/>
          </p:nvSpPr>
          <p:spPr bwMode="auto">
            <a:xfrm>
              <a:off x="4512" y="1179"/>
              <a:ext cx="545" cy="278"/>
            </a:xfrm>
            <a:custGeom>
              <a:avLst/>
              <a:gdLst/>
              <a:ahLst/>
              <a:cxnLst>
                <a:cxn ang="0">
                  <a:pos x="0" y="0"/>
                </a:cxn>
                <a:cxn ang="0">
                  <a:pos x="11" y="21"/>
                </a:cxn>
                <a:cxn ang="0">
                  <a:pos x="32" y="32"/>
                </a:cxn>
                <a:cxn ang="0">
                  <a:pos x="43" y="53"/>
                </a:cxn>
                <a:cxn ang="0">
                  <a:pos x="53" y="74"/>
                </a:cxn>
                <a:cxn ang="0">
                  <a:pos x="75" y="96"/>
                </a:cxn>
                <a:cxn ang="0">
                  <a:pos x="96" y="106"/>
                </a:cxn>
                <a:cxn ang="0">
                  <a:pos x="107" y="128"/>
                </a:cxn>
                <a:cxn ang="0">
                  <a:pos x="128" y="138"/>
                </a:cxn>
                <a:cxn ang="0">
                  <a:pos x="149" y="160"/>
                </a:cxn>
                <a:cxn ang="0">
                  <a:pos x="171" y="170"/>
                </a:cxn>
                <a:cxn ang="0">
                  <a:pos x="192" y="181"/>
                </a:cxn>
                <a:cxn ang="0">
                  <a:pos x="213" y="192"/>
                </a:cxn>
                <a:cxn ang="0">
                  <a:pos x="235" y="202"/>
                </a:cxn>
                <a:cxn ang="0">
                  <a:pos x="256" y="224"/>
                </a:cxn>
                <a:cxn ang="0">
                  <a:pos x="277" y="224"/>
                </a:cxn>
                <a:cxn ang="0">
                  <a:pos x="299" y="234"/>
                </a:cxn>
                <a:cxn ang="0">
                  <a:pos x="320" y="234"/>
                </a:cxn>
                <a:cxn ang="0">
                  <a:pos x="352" y="256"/>
                </a:cxn>
                <a:cxn ang="0">
                  <a:pos x="384" y="256"/>
                </a:cxn>
                <a:cxn ang="0">
                  <a:pos x="405" y="266"/>
                </a:cxn>
                <a:cxn ang="0">
                  <a:pos x="427" y="266"/>
                </a:cxn>
                <a:cxn ang="0">
                  <a:pos x="448" y="266"/>
                </a:cxn>
                <a:cxn ang="0">
                  <a:pos x="469" y="277"/>
                </a:cxn>
                <a:cxn ang="0">
                  <a:pos x="501" y="277"/>
                </a:cxn>
                <a:cxn ang="0">
                  <a:pos x="523" y="277"/>
                </a:cxn>
                <a:cxn ang="0">
                  <a:pos x="544" y="277"/>
                </a:cxn>
              </a:cxnLst>
              <a:rect l="0" t="0" r="r" b="b"/>
              <a:pathLst>
                <a:path w="545" h="278">
                  <a:moveTo>
                    <a:pt x="0" y="0"/>
                  </a:moveTo>
                  <a:lnTo>
                    <a:pt x="11" y="21"/>
                  </a:lnTo>
                  <a:lnTo>
                    <a:pt x="32" y="32"/>
                  </a:lnTo>
                  <a:lnTo>
                    <a:pt x="43" y="53"/>
                  </a:lnTo>
                  <a:lnTo>
                    <a:pt x="53" y="74"/>
                  </a:lnTo>
                  <a:lnTo>
                    <a:pt x="75" y="96"/>
                  </a:lnTo>
                  <a:lnTo>
                    <a:pt x="96" y="106"/>
                  </a:lnTo>
                  <a:lnTo>
                    <a:pt x="107" y="128"/>
                  </a:lnTo>
                  <a:lnTo>
                    <a:pt x="128" y="138"/>
                  </a:lnTo>
                  <a:lnTo>
                    <a:pt x="149" y="160"/>
                  </a:lnTo>
                  <a:lnTo>
                    <a:pt x="171" y="170"/>
                  </a:lnTo>
                  <a:lnTo>
                    <a:pt x="192" y="181"/>
                  </a:lnTo>
                  <a:lnTo>
                    <a:pt x="213" y="192"/>
                  </a:lnTo>
                  <a:lnTo>
                    <a:pt x="235" y="202"/>
                  </a:lnTo>
                  <a:lnTo>
                    <a:pt x="256" y="224"/>
                  </a:lnTo>
                  <a:lnTo>
                    <a:pt x="277" y="224"/>
                  </a:lnTo>
                  <a:lnTo>
                    <a:pt x="299" y="234"/>
                  </a:lnTo>
                  <a:lnTo>
                    <a:pt x="320" y="234"/>
                  </a:lnTo>
                  <a:lnTo>
                    <a:pt x="352" y="256"/>
                  </a:lnTo>
                  <a:lnTo>
                    <a:pt x="384" y="256"/>
                  </a:lnTo>
                  <a:lnTo>
                    <a:pt x="405" y="266"/>
                  </a:lnTo>
                  <a:lnTo>
                    <a:pt x="427" y="266"/>
                  </a:lnTo>
                  <a:lnTo>
                    <a:pt x="448" y="266"/>
                  </a:lnTo>
                  <a:lnTo>
                    <a:pt x="469" y="277"/>
                  </a:lnTo>
                  <a:lnTo>
                    <a:pt x="501" y="277"/>
                  </a:lnTo>
                  <a:lnTo>
                    <a:pt x="523" y="277"/>
                  </a:lnTo>
                  <a:lnTo>
                    <a:pt x="544" y="277"/>
                  </a:lnTo>
                </a:path>
              </a:pathLst>
            </a:custGeom>
            <a:noFill/>
            <a:ln w="50800" cap="rnd" cmpd="sng">
              <a:solidFill>
                <a:srgbClr val="FA0532"/>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sp>
          <p:nvSpPr>
            <p:cNvPr id="461945" name="Freeform 121"/>
            <p:cNvSpPr>
              <a:spLocks/>
            </p:cNvSpPr>
            <p:nvPr/>
          </p:nvSpPr>
          <p:spPr bwMode="auto">
            <a:xfrm>
              <a:off x="4011" y="1179"/>
              <a:ext cx="417" cy="267"/>
            </a:xfrm>
            <a:custGeom>
              <a:avLst/>
              <a:gdLst/>
              <a:ahLst/>
              <a:cxnLst>
                <a:cxn ang="0">
                  <a:pos x="416" y="0"/>
                </a:cxn>
                <a:cxn ang="0">
                  <a:pos x="405" y="21"/>
                </a:cxn>
                <a:cxn ang="0">
                  <a:pos x="394" y="42"/>
                </a:cxn>
                <a:cxn ang="0">
                  <a:pos x="373" y="64"/>
                </a:cxn>
                <a:cxn ang="0">
                  <a:pos x="362" y="85"/>
                </a:cxn>
                <a:cxn ang="0">
                  <a:pos x="341" y="106"/>
                </a:cxn>
                <a:cxn ang="0">
                  <a:pos x="320" y="117"/>
                </a:cxn>
                <a:cxn ang="0">
                  <a:pos x="309" y="138"/>
                </a:cxn>
                <a:cxn ang="0">
                  <a:pos x="288" y="138"/>
                </a:cxn>
                <a:cxn ang="0">
                  <a:pos x="266" y="160"/>
                </a:cxn>
                <a:cxn ang="0">
                  <a:pos x="245" y="170"/>
                </a:cxn>
                <a:cxn ang="0">
                  <a:pos x="224" y="181"/>
                </a:cxn>
                <a:cxn ang="0">
                  <a:pos x="202" y="202"/>
                </a:cxn>
                <a:cxn ang="0">
                  <a:pos x="181" y="202"/>
                </a:cxn>
                <a:cxn ang="0">
                  <a:pos x="160" y="213"/>
                </a:cxn>
                <a:cxn ang="0">
                  <a:pos x="138" y="224"/>
                </a:cxn>
                <a:cxn ang="0">
                  <a:pos x="117" y="234"/>
                </a:cxn>
                <a:cxn ang="0">
                  <a:pos x="96" y="234"/>
                </a:cxn>
                <a:cxn ang="0">
                  <a:pos x="64" y="256"/>
                </a:cxn>
                <a:cxn ang="0">
                  <a:pos x="42" y="256"/>
                </a:cxn>
                <a:cxn ang="0">
                  <a:pos x="21" y="266"/>
                </a:cxn>
                <a:cxn ang="0">
                  <a:pos x="0" y="266"/>
                </a:cxn>
              </a:cxnLst>
              <a:rect l="0" t="0" r="r" b="b"/>
              <a:pathLst>
                <a:path w="417" h="267">
                  <a:moveTo>
                    <a:pt x="416" y="0"/>
                  </a:moveTo>
                  <a:lnTo>
                    <a:pt x="405" y="21"/>
                  </a:lnTo>
                  <a:lnTo>
                    <a:pt x="394" y="42"/>
                  </a:lnTo>
                  <a:lnTo>
                    <a:pt x="373" y="64"/>
                  </a:lnTo>
                  <a:lnTo>
                    <a:pt x="362" y="85"/>
                  </a:lnTo>
                  <a:lnTo>
                    <a:pt x="341" y="106"/>
                  </a:lnTo>
                  <a:lnTo>
                    <a:pt x="320" y="117"/>
                  </a:lnTo>
                  <a:lnTo>
                    <a:pt x="309" y="138"/>
                  </a:lnTo>
                  <a:lnTo>
                    <a:pt x="288" y="138"/>
                  </a:lnTo>
                  <a:lnTo>
                    <a:pt x="266" y="160"/>
                  </a:lnTo>
                  <a:lnTo>
                    <a:pt x="245" y="170"/>
                  </a:lnTo>
                  <a:lnTo>
                    <a:pt x="224" y="181"/>
                  </a:lnTo>
                  <a:lnTo>
                    <a:pt x="202" y="202"/>
                  </a:lnTo>
                  <a:lnTo>
                    <a:pt x="181" y="202"/>
                  </a:lnTo>
                  <a:lnTo>
                    <a:pt x="160" y="213"/>
                  </a:lnTo>
                  <a:lnTo>
                    <a:pt x="138" y="224"/>
                  </a:lnTo>
                  <a:lnTo>
                    <a:pt x="117" y="234"/>
                  </a:lnTo>
                  <a:lnTo>
                    <a:pt x="96" y="234"/>
                  </a:lnTo>
                  <a:lnTo>
                    <a:pt x="64" y="256"/>
                  </a:lnTo>
                  <a:lnTo>
                    <a:pt x="42" y="256"/>
                  </a:lnTo>
                  <a:lnTo>
                    <a:pt x="21" y="266"/>
                  </a:lnTo>
                  <a:lnTo>
                    <a:pt x="0" y="266"/>
                  </a:lnTo>
                </a:path>
              </a:pathLst>
            </a:custGeom>
            <a:noFill/>
            <a:ln w="50800" cap="rnd" cmpd="sng">
              <a:solidFill>
                <a:srgbClr val="FA0532"/>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sp>
          <p:nvSpPr>
            <p:cNvPr id="461946" name="Freeform 122"/>
            <p:cNvSpPr>
              <a:spLocks/>
            </p:cNvSpPr>
            <p:nvPr/>
          </p:nvSpPr>
          <p:spPr bwMode="auto">
            <a:xfrm>
              <a:off x="4361" y="621"/>
              <a:ext cx="44" cy="214"/>
            </a:xfrm>
            <a:custGeom>
              <a:avLst/>
              <a:gdLst/>
              <a:ahLst/>
              <a:cxnLst>
                <a:cxn ang="0">
                  <a:pos x="43" y="213"/>
                </a:cxn>
                <a:cxn ang="0">
                  <a:pos x="43" y="192"/>
                </a:cxn>
                <a:cxn ang="0">
                  <a:pos x="43" y="171"/>
                </a:cxn>
                <a:cxn ang="0">
                  <a:pos x="43" y="149"/>
                </a:cxn>
                <a:cxn ang="0">
                  <a:pos x="43" y="128"/>
                </a:cxn>
                <a:cxn ang="0">
                  <a:pos x="32" y="107"/>
                </a:cxn>
                <a:cxn ang="0">
                  <a:pos x="32" y="85"/>
                </a:cxn>
                <a:cxn ang="0">
                  <a:pos x="22" y="64"/>
                </a:cxn>
                <a:cxn ang="0">
                  <a:pos x="22" y="43"/>
                </a:cxn>
                <a:cxn ang="0">
                  <a:pos x="11" y="21"/>
                </a:cxn>
                <a:cxn ang="0">
                  <a:pos x="0" y="0"/>
                </a:cxn>
              </a:cxnLst>
              <a:rect l="0" t="0" r="r" b="b"/>
              <a:pathLst>
                <a:path w="44" h="214">
                  <a:moveTo>
                    <a:pt x="43" y="213"/>
                  </a:moveTo>
                  <a:lnTo>
                    <a:pt x="43" y="192"/>
                  </a:lnTo>
                  <a:lnTo>
                    <a:pt x="43" y="171"/>
                  </a:lnTo>
                  <a:lnTo>
                    <a:pt x="43" y="149"/>
                  </a:lnTo>
                  <a:lnTo>
                    <a:pt x="43" y="128"/>
                  </a:lnTo>
                  <a:lnTo>
                    <a:pt x="32" y="107"/>
                  </a:lnTo>
                  <a:lnTo>
                    <a:pt x="32" y="85"/>
                  </a:lnTo>
                  <a:lnTo>
                    <a:pt x="22" y="64"/>
                  </a:lnTo>
                  <a:lnTo>
                    <a:pt x="22" y="43"/>
                  </a:lnTo>
                  <a:lnTo>
                    <a:pt x="11" y="21"/>
                  </a:lnTo>
                  <a:lnTo>
                    <a:pt x="0" y="0"/>
                  </a:lnTo>
                </a:path>
              </a:pathLst>
            </a:custGeom>
            <a:noFill/>
            <a:ln w="50800" cap="rnd" cmpd="sng">
              <a:solidFill>
                <a:srgbClr val="FA0532"/>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sp>
          <p:nvSpPr>
            <p:cNvPr id="461947" name="Freeform 123"/>
            <p:cNvSpPr>
              <a:spLocks/>
            </p:cNvSpPr>
            <p:nvPr/>
          </p:nvSpPr>
          <p:spPr bwMode="auto">
            <a:xfrm>
              <a:off x="5056" y="1029"/>
              <a:ext cx="172" cy="44"/>
            </a:xfrm>
            <a:custGeom>
              <a:avLst/>
              <a:gdLst/>
              <a:ahLst/>
              <a:cxnLst>
                <a:cxn ang="0">
                  <a:pos x="0" y="43"/>
                </a:cxn>
                <a:cxn ang="0">
                  <a:pos x="21" y="43"/>
                </a:cxn>
                <a:cxn ang="0">
                  <a:pos x="43" y="32"/>
                </a:cxn>
                <a:cxn ang="0">
                  <a:pos x="64" y="32"/>
                </a:cxn>
                <a:cxn ang="0">
                  <a:pos x="85" y="22"/>
                </a:cxn>
                <a:cxn ang="0">
                  <a:pos x="107" y="11"/>
                </a:cxn>
                <a:cxn ang="0">
                  <a:pos x="128" y="11"/>
                </a:cxn>
                <a:cxn ang="0">
                  <a:pos x="149" y="0"/>
                </a:cxn>
                <a:cxn ang="0">
                  <a:pos x="171" y="0"/>
                </a:cxn>
              </a:cxnLst>
              <a:rect l="0" t="0" r="r" b="b"/>
              <a:pathLst>
                <a:path w="172" h="44">
                  <a:moveTo>
                    <a:pt x="0" y="43"/>
                  </a:moveTo>
                  <a:lnTo>
                    <a:pt x="21" y="43"/>
                  </a:lnTo>
                  <a:lnTo>
                    <a:pt x="43" y="32"/>
                  </a:lnTo>
                  <a:lnTo>
                    <a:pt x="64" y="32"/>
                  </a:lnTo>
                  <a:lnTo>
                    <a:pt x="85" y="22"/>
                  </a:lnTo>
                  <a:lnTo>
                    <a:pt x="107" y="11"/>
                  </a:lnTo>
                  <a:lnTo>
                    <a:pt x="128" y="11"/>
                  </a:lnTo>
                  <a:lnTo>
                    <a:pt x="149" y="0"/>
                  </a:lnTo>
                  <a:lnTo>
                    <a:pt x="171" y="0"/>
                  </a:lnTo>
                </a:path>
              </a:pathLst>
            </a:custGeom>
            <a:noFill/>
            <a:ln w="50800" cap="rnd" cmpd="sng">
              <a:solidFill>
                <a:srgbClr val="FA0532"/>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grpSp>
      <p:sp>
        <p:nvSpPr>
          <p:cNvPr id="102451" name="Text Box 202"/>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grpSp>
        <p:nvGrpSpPr>
          <p:cNvPr id="102452" name="Group 204"/>
          <p:cNvGrpSpPr>
            <a:grpSpLocks/>
          </p:cNvGrpSpPr>
          <p:nvPr/>
        </p:nvGrpSpPr>
        <p:grpSpPr bwMode="auto">
          <a:xfrm>
            <a:off x="8037513" y="3444875"/>
            <a:ext cx="1303337" cy="1843088"/>
            <a:chOff x="5051" y="2165"/>
            <a:chExt cx="618" cy="1161"/>
          </a:xfrm>
        </p:grpSpPr>
        <p:grpSp>
          <p:nvGrpSpPr>
            <p:cNvPr id="102467" name="Group 205"/>
            <p:cNvGrpSpPr>
              <a:grpSpLocks/>
            </p:cNvGrpSpPr>
            <p:nvPr/>
          </p:nvGrpSpPr>
          <p:grpSpPr bwMode="auto">
            <a:xfrm>
              <a:off x="5051" y="2165"/>
              <a:ext cx="618" cy="1161"/>
              <a:chOff x="5051" y="2165"/>
              <a:chExt cx="618" cy="1161"/>
            </a:xfrm>
          </p:grpSpPr>
          <p:sp>
            <p:nvSpPr>
              <p:cNvPr id="102469" name="Freeform 206"/>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02470" name="AutoShape 207"/>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02471" name="Rectangle 208"/>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02472" name="Line 209"/>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2473" name="Rectangle 210"/>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02474" name="Rectangle 211"/>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02475" name="Line 212"/>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2476" name="Line 213"/>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2477" name="Line 214"/>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2478" name="Line 215"/>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2479" name="Line 216"/>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2480" name="Line 217"/>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2481" name="Line 218"/>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2482" name="Line 219"/>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2483" name="Line 220"/>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2484" name="Line 221"/>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2485" name="Rectangle 222"/>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MOVUCHILU</a:t>
                </a:r>
              </a:p>
            </p:txBody>
          </p:sp>
        </p:grpSp>
        <p:sp>
          <p:nvSpPr>
            <p:cNvPr id="102468" name="Rectangle 223"/>
            <p:cNvSpPr>
              <a:spLocks noChangeArrowheads="1"/>
            </p:cNvSpPr>
            <p:nvPr/>
          </p:nvSpPr>
          <p:spPr bwMode="auto">
            <a:xfrm>
              <a:off x="5139" y="2267"/>
              <a:ext cx="294"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462048" name="Rectangle 224"/>
          <p:cNvSpPr>
            <a:spLocks noChangeArrowheads="1"/>
          </p:cNvSpPr>
          <p:nvPr/>
        </p:nvSpPr>
        <p:spPr bwMode="auto">
          <a:xfrm>
            <a:off x="8051800" y="3789363"/>
            <a:ext cx="1027113" cy="225425"/>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rPr>
              <a:t> ••AKOTATEI••• </a:t>
            </a:r>
          </a:p>
        </p:txBody>
      </p:sp>
      <p:sp>
        <p:nvSpPr>
          <p:cNvPr id="102454" name="Rectangle 225"/>
          <p:cNvSpPr>
            <a:spLocks noChangeArrowheads="1"/>
          </p:cNvSpPr>
          <p:nvPr/>
        </p:nvSpPr>
        <p:spPr bwMode="auto">
          <a:xfrm>
            <a:off x="8066088" y="3946525"/>
            <a:ext cx="1079500"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ARIPEI AKHRUPEI</a:t>
            </a:r>
          </a:p>
        </p:txBody>
      </p:sp>
      <p:sp>
        <p:nvSpPr>
          <p:cNvPr id="462050" name="Rectangle 226"/>
          <p:cNvSpPr>
            <a:spLocks noChangeArrowheads="1"/>
          </p:cNvSpPr>
          <p:nvPr/>
        </p:nvSpPr>
        <p:spPr bwMode="auto">
          <a:xfrm>
            <a:off x="8002588" y="4483100"/>
            <a:ext cx="1062037" cy="211138"/>
          </a:xfrm>
          <a:prstGeom prst="rect">
            <a:avLst/>
          </a:prstGeom>
          <a:noFill/>
          <a:ln w="12700">
            <a:noFill/>
            <a:miter lim="800000"/>
            <a:headEnd/>
            <a:tailEnd/>
          </a:ln>
          <a:effectLst/>
        </p:spPr>
        <p:txBody>
          <a:bodyPr wrap="none" lIns="90487" tIns="44450" rIns="90487" bIns="44450">
            <a:spAutoFit/>
          </a:bodyPr>
          <a:lstStyle/>
          <a:p>
            <a:pPr>
              <a:defRPr/>
            </a:pPr>
            <a:r>
              <a:rPr lang="en-US" sz="800" b="1">
                <a:solidFill>
                  <a:srgbClr val="000000"/>
                </a:solidFill>
                <a:effectLst>
                  <a:outerShdw blurRad="38100" dist="38100" dir="2700000" algn="tl">
                    <a:srgbClr val="FFFFFF"/>
                  </a:outerShdw>
                </a:effectLst>
                <a:latin typeface="Helvetica" charset="0"/>
              </a:rPr>
              <a:t>ORAMEI CHILIMEI</a:t>
            </a:r>
          </a:p>
        </p:txBody>
      </p:sp>
      <p:sp>
        <p:nvSpPr>
          <p:cNvPr id="102456" name="Rectangle 227"/>
          <p:cNvSpPr>
            <a:spLocks noChangeArrowheads="1"/>
          </p:cNvSpPr>
          <p:nvPr/>
        </p:nvSpPr>
        <p:spPr bwMode="auto">
          <a:xfrm>
            <a:off x="8107363" y="4838700"/>
            <a:ext cx="609600"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200        </a:t>
            </a:r>
          </a:p>
        </p:txBody>
      </p:sp>
      <p:sp>
        <p:nvSpPr>
          <p:cNvPr id="102457" name="Rectangle 228"/>
          <p:cNvSpPr>
            <a:spLocks noChangeArrowheads="1"/>
          </p:cNvSpPr>
          <p:nvPr/>
        </p:nvSpPr>
        <p:spPr bwMode="auto">
          <a:xfrm>
            <a:off x="8031163" y="5003800"/>
            <a:ext cx="636587"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Assyria   </a:t>
            </a:r>
          </a:p>
        </p:txBody>
      </p:sp>
      <p:sp>
        <p:nvSpPr>
          <p:cNvPr id="102458" name="Rectangle 229"/>
          <p:cNvSpPr>
            <a:spLocks noChangeArrowheads="1"/>
          </p:cNvSpPr>
          <p:nvPr/>
        </p:nvSpPr>
        <p:spPr bwMode="auto">
          <a:xfrm>
            <a:off x="8026400" y="4672013"/>
            <a:ext cx="892175" cy="211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20-J         20-R</a:t>
            </a:r>
          </a:p>
        </p:txBody>
      </p:sp>
      <p:grpSp>
        <p:nvGrpSpPr>
          <p:cNvPr id="102459" name="Group 230"/>
          <p:cNvGrpSpPr>
            <a:grpSpLocks/>
          </p:cNvGrpSpPr>
          <p:nvPr/>
        </p:nvGrpSpPr>
        <p:grpSpPr bwMode="auto">
          <a:xfrm>
            <a:off x="8061325" y="4151313"/>
            <a:ext cx="931863" cy="377825"/>
            <a:chOff x="5078" y="2615"/>
            <a:chExt cx="587" cy="238"/>
          </a:xfrm>
        </p:grpSpPr>
        <p:sp>
          <p:nvSpPr>
            <p:cNvPr id="102464" name="Rectangle 231"/>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Israel</a:t>
              </a:r>
            </a:p>
          </p:txBody>
        </p:sp>
        <p:sp>
          <p:nvSpPr>
            <p:cNvPr id="102465" name="Rectangle 232"/>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Judah</a:t>
              </a:r>
            </a:p>
          </p:txBody>
        </p:sp>
        <p:sp>
          <p:nvSpPr>
            <p:cNvPr id="102466" name="Rectangle 233"/>
            <p:cNvSpPr>
              <a:spLocks noChangeArrowheads="1"/>
            </p:cNvSpPr>
            <p:nvPr/>
          </p:nvSpPr>
          <p:spPr bwMode="auto">
            <a:xfrm>
              <a:off x="5105" y="2720"/>
              <a:ext cx="474"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sp>
        <p:nvSpPr>
          <p:cNvPr id="462058" name="Rectangle 234"/>
          <p:cNvSpPr>
            <a:spLocks noChangeArrowheads="1"/>
          </p:cNvSpPr>
          <p:nvPr/>
        </p:nvSpPr>
        <p:spPr bwMode="auto">
          <a:xfrm>
            <a:off x="8091488" y="6529388"/>
            <a:ext cx="339725" cy="268287"/>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48</a:t>
            </a:r>
          </a:p>
        </p:txBody>
      </p:sp>
      <p:sp>
        <p:nvSpPr>
          <p:cNvPr id="102461" name="Text Box 235"/>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b="1">
                <a:solidFill>
                  <a:schemeClr val="tx1"/>
                </a:solidFill>
                <a:latin typeface="Arial" charset="0"/>
              </a:rPr>
              <a:t>Handbook pg. 32-37</a:t>
            </a:r>
          </a:p>
        </p:txBody>
      </p:sp>
      <p:sp>
        <p:nvSpPr>
          <p:cNvPr id="462060" name="AutoShape 236"/>
          <p:cNvSpPr>
            <a:spLocks noChangeArrowheads="1"/>
          </p:cNvSpPr>
          <p:nvPr/>
        </p:nvSpPr>
        <p:spPr bwMode="auto">
          <a:xfrm>
            <a:off x="774700" y="5408613"/>
            <a:ext cx="7299325" cy="1128712"/>
          </a:xfrm>
          <a:prstGeom prst="roundRect">
            <a:avLst>
              <a:gd name="adj" fmla="val 16667"/>
            </a:avLst>
          </a:prstGeom>
          <a:noFill/>
          <a:ln w="76200">
            <a:solidFill>
              <a:srgbClr val="FFF30C"/>
            </a:solidFill>
            <a:round/>
            <a:headEnd/>
            <a:tailEnd/>
          </a:ln>
          <a:effectLst>
            <a:outerShdw blurRad="63500" dist="71842" dir="2700000" algn="ctr" rotWithShape="0">
              <a:schemeClr val="bg2">
                <a:alpha val="74998"/>
              </a:schemeClr>
            </a:outerShdw>
          </a:effectLst>
        </p:spPr>
        <p:txBody>
          <a:bodyPr wrap="none" anchor="ctr"/>
          <a:lstStyle/>
          <a:p>
            <a:pPr algn="ctr">
              <a:defRPr/>
            </a:pPr>
            <a:endParaRPr lang="en-US" sz="2800">
              <a:solidFill>
                <a:srgbClr val="FFF30C"/>
              </a:solidFill>
              <a:ea typeface="+mn-ea"/>
              <a:cs typeface="+mn-cs"/>
            </a:endParaRPr>
          </a:p>
        </p:txBody>
      </p:sp>
      <p:sp>
        <p:nvSpPr>
          <p:cNvPr id="102463" name="Text Box 237"/>
          <p:cNvSpPr txBox="1">
            <a:spLocks noChangeArrowheads="1"/>
          </p:cNvSpPr>
          <p:nvPr/>
        </p:nvSpPr>
        <p:spPr bwMode="auto">
          <a:xfrm>
            <a:off x="8594725" y="6403975"/>
            <a:ext cx="323850"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1800" b="1">
                <a:solidFill>
                  <a:schemeClr val="tx1"/>
                </a:solidFill>
              </a:rPr>
              <a:t>1</a:t>
            </a:r>
            <a:endParaRPr lang="en-US" sz="2000">
              <a:solidFill>
                <a:srgbClr val="FFA27C"/>
              </a:solidFill>
              <a:latin typeface="B VAG Rounded Bold" charset="0"/>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461876"/>
                                        </p:tgtEl>
                                        <p:attrNameLst>
                                          <p:attrName>style.visibility</p:attrName>
                                        </p:attrNameLst>
                                      </p:cBhvr>
                                      <p:to>
                                        <p:strVal val="visible"/>
                                      </p:to>
                                    </p:set>
                                    <p:animEffect transition="in" filter="wipe(right)">
                                      <p:cBhvr>
                                        <p:cTn id="7" dur="500"/>
                                        <p:tgtEl>
                                          <p:spTgt spid="461876"/>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461868"/>
                                        </p:tgtEl>
                                        <p:attrNameLst>
                                          <p:attrName>style.visibility</p:attrName>
                                        </p:attrNameLst>
                                      </p:cBhvr>
                                      <p:to>
                                        <p:strVal val="visible"/>
                                      </p:to>
                                    </p:set>
                                    <p:animEffect transition="in" filter="wipe(left)">
                                      <p:cBhvr>
                                        <p:cTn id="11" dur="500"/>
                                        <p:tgtEl>
                                          <p:spTgt spid="461868"/>
                                        </p:tgtEl>
                                      </p:cBhvr>
                                    </p:animEffect>
                                  </p:childTnLst>
                                </p:cTn>
                              </p:par>
                            </p:childTnLst>
                          </p:cTn>
                        </p:par>
                        <p:par>
                          <p:cTn id="12" fill="hold" nodeType="afterGroup">
                            <p:stCondLst>
                              <p:cond delay="1000"/>
                            </p:stCondLst>
                            <p:childTnLst>
                              <p:par>
                                <p:cTn id="13" presetID="19" presetClass="entr" presetSubtype="1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0" fill="hold"/>
                                        <p:tgtEl>
                                          <p:spTgt spid="2"/>
                                        </p:tgtEl>
                                        <p:attrNameLst>
                                          <p:attrName>ppt_w</p:attrName>
                                        </p:attrNameLst>
                                      </p:cBhvr>
                                      <p:tavLst>
                                        <p:tav tm="0" fmla="#ppt_w*sin(2.5*pi*$)">
                                          <p:val>
                                            <p:fltVal val="0"/>
                                          </p:val>
                                        </p:tav>
                                        <p:tav tm="100000">
                                          <p:val>
                                            <p:fltVal val="1"/>
                                          </p:val>
                                        </p:tav>
                                      </p:tavLst>
                                    </p:anim>
                                    <p:anim calcmode="lin" valueType="num">
                                      <p:cBhvr>
                                        <p:cTn id="16" dur="5000" fill="hold"/>
                                        <p:tgtEl>
                                          <p:spTgt spid="2"/>
                                        </p:tgtEl>
                                        <p:attrNameLst>
                                          <p:attrName>ppt_h</p:attrName>
                                        </p:attrNameLst>
                                      </p:cBhvr>
                                      <p:tavLst>
                                        <p:tav tm="0">
                                          <p:val>
                                            <p:strVal val="#ppt_h"/>
                                          </p:val>
                                        </p:tav>
                                        <p:tav tm="100000">
                                          <p:val>
                                            <p:strVal val="#ppt_h"/>
                                          </p:val>
                                        </p:tav>
                                      </p:tavLst>
                                    </p:anim>
                                  </p:childTnLst>
                                </p:cTn>
                              </p:par>
                            </p:childTnLst>
                          </p:cTn>
                        </p:par>
                        <p:par>
                          <p:cTn id="17" fill="hold" nodeType="afterGroup">
                            <p:stCondLst>
                              <p:cond delay="6000"/>
                            </p:stCondLst>
                            <p:childTnLst>
                              <p:par>
                                <p:cTn id="18" presetID="4" presetClass="entr" presetSubtype="32" fill="hold" grpId="0" nodeType="afterEffect">
                                  <p:stCondLst>
                                    <p:cond delay="0"/>
                                  </p:stCondLst>
                                  <p:childTnLst>
                                    <p:set>
                                      <p:cBhvr>
                                        <p:cTn id="19" dur="1" fill="hold">
                                          <p:stCondLst>
                                            <p:cond delay="0"/>
                                          </p:stCondLst>
                                        </p:cTn>
                                        <p:tgtEl>
                                          <p:spTgt spid="462060"/>
                                        </p:tgtEl>
                                        <p:attrNameLst>
                                          <p:attrName>style.visibility</p:attrName>
                                        </p:attrNameLst>
                                      </p:cBhvr>
                                      <p:to>
                                        <p:strVal val="visible"/>
                                      </p:to>
                                    </p:set>
                                    <p:animEffect transition="in" filter="box(out)">
                                      <p:cBhvr>
                                        <p:cTn id="20" dur="500"/>
                                        <p:tgtEl>
                                          <p:spTgt spid="462060"/>
                                        </p:tgtEl>
                                      </p:cBhvr>
                                    </p:animEffect>
                                  </p:childTnLst>
                                </p:cTn>
                              </p:par>
                            </p:childTnLst>
                          </p:cTn>
                        </p:par>
                        <p:par>
                          <p:cTn id="21" fill="hold" nodeType="afterGroup">
                            <p:stCondLst>
                              <p:cond delay="6500"/>
                            </p:stCondLst>
                            <p:childTnLst>
                              <p:par>
                                <p:cTn id="22" presetID="23" presetClass="entr" presetSubtype="36"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strVal val="(6*min(max(#ppt_w*#ppt_h,.3),1)-7.4)/-.7*#ppt_w"/>
                                          </p:val>
                                        </p:tav>
                                        <p:tav tm="100000">
                                          <p:val>
                                            <p:strVal val="#ppt_w"/>
                                          </p:val>
                                        </p:tav>
                                      </p:tavLst>
                                    </p:anim>
                                    <p:anim calcmode="lin" valueType="num">
                                      <p:cBhvr>
                                        <p:cTn id="25" dur="500" fill="hold"/>
                                        <p:tgtEl>
                                          <p:spTgt spid="3"/>
                                        </p:tgtEl>
                                        <p:attrNameLst>
                                          <p:attrName>ppt_h</p:attrName>
                                        </p:attrNameLst>
                                      </p:cBhvr>
                                      <p:tavLst>
                                        <p:tav tm="0">
                                          <p:val>
                                            <p:strVal val="(6*min(max(#ppt_w*#ppt_h,.3),1)-7.4)/-.7*#ppt_h"/>
                                          </p:val>
                                        </p:tav>
                                        <p:tav tm="100000">
                                          <p:val>
                                            <p:strVal val="#ppt_h"/>
                                          </p:val>
                                        </p:tav>
                                      </p:tavLst>
                                    </p:anim>
                                    <p:anim calcmode="lin" valueType="num">
                                      <p:cBhvr>
                                        <p:cTn id="26" dur="500" fill="hold"/>
                                        <p:tgtEl>
                                          <p:spTgt spid="3"/>
                                        </p:tgtEl>
                                        <p:attrNameLst>
                                          <p:attrName>ppt_x</p:attrName>
                                        </p:attrNameLst>
                                      </p:cBhvr>
                                      <p:tavLst>
                                        <p:tav tm="0">
                                          <p:val>
                                            <p:fltVal val="0.5"/>
                                          </p:val>
                                        </p:tav>
                                        <p:tav tm="100000">
                                          <p:val>
                                            <p:strVal val="#ppt_x"/>
                                          </p:val>
                                        </p:tav>
                                      </p:tavLst>
                                    </p:anim>
                                    <p:anim calcmode="lin" valueType="num">
                                      <p:cBhvr>
                                        <p:cTn id="27" dur="500" fill="hold"/>
                                        <p:tgtEl>
                                          <p:spTgt spid="3"/>
                                        </p:tgtEl>
                                        <p:attrNameLst>
                                          <p:attrName>ppt_y</p:attrName>
                                        </p:attrNameLst>
                                      </p:cBhvr>
                                      <p:tavLst>
                                        <p:tav tm="0">
                                          <p:val>
                                            <p:strVal val="1+(6*min(max(#ppt_w*#ppt_h,.3),1)-7.4)/-.7*#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32" fill="hold" grpId="0" nodeType="clickEffect">
                                  <p:stCondLst>
                                    <p:cond delay="0"/>
                                  </p:stCondLst>
                                  <p:childTnLst>
                                    <p:set>
                                      <p:cBhvr>
                                        <p:cTn id="31" dur="1" fill="hold">
                                          <p:stCondLst>
                                            <p:cond delay="0"/>
                                          </p:stCondLst>
                                        </p:cTn>
                                        <p:tgtEl>
                                          <p:spTgt spid="461879"/>
                                        </p:tgtEl>
                                        <p:attrNameLst>
                                          <p:attrName>style.visibility</p:attrName>
                                        </p:attrNameLst>
                                      </p:cBhvr>
                                      <p:to>
                                        <p:strVal val="visible"/>
                                      </p:to>
                                    </p:set>
                                    <p:animEffect transition="in" filter="box(out)">
                                      <p:cBhvr>
                                        <p:cTn id="32" dur="500"/>
                                        <p:tgtEl>
                                          <p:spTgt spid="4618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1879" grpId="0" animBg="1"/>
      <p:bldP spid="462060" grpId="0" animBg="1"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pPr algn="ctr"/>
            <a:endParaRPr lang="en-US" sz="1600">
              <a:latin typeface="Times" charset="0"/>
            </a:endParaRPr>
          </a:p>
        </p:txBody>
      </p:sp>
      <p:sp>
        <p:nvSpPr>
          <p:cNvPr id="104450" name="Freeform 3"/>
          <p:cNvSpPr>
            <a:spLocks/>
          </p:cNvSpPr>
          <p:nvPr/>
        </p:nvSpPr>
        <p:spPr bwMode="auto">
          <a:xfrm>
            <a:off x="1616075" y="858838"/>
            <a:ext cx="1620838" cy="3049587"/>
          </a:xfrm>
          <a:custGeom>
            <a:avLst/>
            <a:gdLst>
              <a:gd name="T0" fmla="*/ 1562100 w 1021"/>
              <a:gd name="T1" fmla="*/ 38100 h 1921"/>
              <a:gd name="T2" fmla="*/ 1581150 w 1021"/>
              <a:gd name="T3" fmla="*/ 114300 h 1921"/>
              <a:gd name="T4" fmla="*/ 1600200 w 1021"/>
              <a:gd name="T5" fmla="*/ 190500 h 1921"/>
              <a:gd name="T6" fmla="*/ 1619250 w 1021"/>
              <a:gd name="T7" fmla="*/ 285750 h 1921"/>
              <a:gd name="T8" fmla="*/ 1619250 w 1021"/>
              <a:gd name="T9" fmla="*/ 381000 h 1921"/>
              <a:gd name="T10" fmla="*/ 1619250 w 1021"/>
              <a:gd name="T11" fmla="*/ 476250 h 1921"/>
              <a:gd name="T12" fmla="*/ 1619250 w 1021"/>
              <a:gd name="T13" fmla="*/ 552450 h 1921"/>
              <a:gd name="T14" fmla="*/ 1619250 w 1021"/>
              <a:gd name="T15" fmla="*/ 628650 h 1921"/>
              <a:gd name="T16" fmla="*/ 1600200 w 1021"/>
              <a:gd name="T17" fmla="*/ 723900 h 1921"/>
              <a:gd name="T18" fmla="*/ 1581150 w 1021"/>
              <a:gd name="T19" fmla="*/ 819150 h 1921"/>
              <a:gd name="T20" fmla="*/ 1581150 w 1021"/>
              <a:gd name="T21" fmla="*/ 895350 h 1921"/>
              <a:gd name="T22" fmla="*/ 1543050 w 1021"/>
              <a:gd name="T23" fmla="*/ 1009650 h 1921"/>
              <a:gd name="T24" fmla="*/ 1543050 w 1021"/>
              <a:gd name="T25" fmla="*/ 1104900 h 1921"/>
              <a:gd name="T26" fmla="*/ 1504950 w 1021"/>
              <a:gd name="T27" fmla="*/ 1181100 h 1921"/>
              <a:gd name="T28" fmla="*/ 1485900 w 1021"/>
              <a:gd name="T29" fmla="*/ 1257300 h 1921"/>
              <a:gd name="T30" fmla="*/ 1466850 w 1021"/>
              <a:gd name="T31" fmla="*/ 1371600 h 1921"/>
              <a:gd name="T32" fmla="*/ 1428750 w 1021"/>
              <a:gd name="T33" fmla="*/ 1447800 h 1921"/>
              <a:gd name="T34" fmla="*/ 1409700 w 1021"/>
              <a:gd name="T35" fmla="*/ 1524000 h 1921"/>
              <a:gd name="T36" fmla="*/ 1371600 w 1021"/>
              <a:gd name="T37" fmla="*/ 1619250 h 1921"/>
              <a:gd name="T38" fmla="*/ 1333500 w 1021"/>
              <a:gd name="T39" fmla="*/ 1695450 h 1921"/>
              <a:gd name="T40" fmla="*/ 1314450 w 1021"/>
              <a:gd name="T41" fmla="*/ 1771650 h 1921"/>
              <a:gd name="T42" fmla="*/ 1257300 w 1021"/>
              <a:gd name="T43" fmla="*/ 1866900 h 1921"/>
              <a:gd name="T44" fmla="*/ 1219200 w 1021"/>
              <a:gd name="T45" fmla="*/ 1943100 h 1921"/>
              <a:gd name="T46" fmla="*/ 1162050 w 1021"/>
              <a:gd name="T47" fmla="*/ 2038350 h 1921"/>
              <a:gd name="T48" fmla="*/ 1104900 w 1021"/>
              <a:gd name="T49" fmla="*/ 2114550 h 1921"/>
              <a:gd name="T50" fmla="*/ 1047750 w 1021"/>
              <a:gd name="T51" fmla="*/ 2190750 h 1921"/>
              <a:gd name="T52" fmla="*/ 1009650 w 1021"/>
              <a:gd name="T53" fmla="*/ 2266950 h 1921"/>
              <a:gd name="T54" fmla="*/ 952500 w 1021"/>
              <a:gd name="T55" fmla="*/ 2343150 h 1921"/>
              <a:gd name="T56" fmla="*/ 895350 w 1021"/>
              <a:gd name="T57" fmla="*/ 2419350 h 1921"/>
              <a:gd name="T58" fmla="*/ 857250 w 1021"/>
              <a:gd name="T59" fmla="*/ 2476500 h 1921"/>
              <a:gd name="T60" fmla="*/ 819150 w 1021"/>
              <a:gd name="T61" fmla="*/ 2552700 h 1921"/>
              <a:gd name="T62" fmla="*/ 762000 w 1021"/>
              <a:gd name="T63" fmla="*/ 2609850 h 1921"/>
              <a:gd name="T64" fmla="*/ 685800 w 1021"/>
              <a:gd name="T65" fmla="*/ 2686050 h 1921"/>
              <a:gd name="T66" fmla="*/ 628650 w 1021"/>
              <a:gd name="T67" fmla="*/ 2743200 h 1921"/>
              <a:gd name="T68" fmla="*/ 533400 w 1021"/>
              <a:gd name="T69" fmla="*/ 2800350 h 1921"/>
              <a:gd name="T70" fmla="*/ 457200 w 1021"/>
              <a:gd name="T71" fmla="*/ 2857500 h 1921"/>
              <a:gd name="T72" fmla="*/ 361950 w 1021"/>
              <a:gd name="T73" fmla="*/ 2914650 h 1921"/>
              <a:gd name="T74" fmla="*/ 266700 w 1021"/>
              <a:gd name="T75" fmla="*/ 2952750 h 1921"/>
              <a:gd name="T76" fmla="*/ 152400 w 1021"/>
              <a:gd name="T77" fmla="*/ 2990850 h 1921"/>
              <a:gd name="T78" fmla="*/ 76200 w 1021"/>
              <a:gd name="T79" fmla="*/ 3028950 h 1921"/>
              <a:gd name="T80" fmla="*/ 0 w 1021"/>
              <a:gd name="T81" fmla="*/ 3048000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62852"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04452"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04453" name="Freeform 6"/>
          <p:cNvSpPr>
            <a:spLocks/>
          </p:cNvSpPr>
          <p:nvPr/>
        </p:nvSpPr>
        <p:spPr bwMode="auto">
          <a:xfrm>
            <a:off x="6991350" y="3978275"/>
            <a:ext cx="1430338" cy="2097088"/>
          </a:xfrm>
          <a:custGeom>
            <a:avLst/>
            <a:gdLst>
              <a:gd name="T0" fmla="*/ 1428750 w 901"/>
              <a:gd name="T1" fmla="*/ 0 h 1321"/>
              <a:gd name="T2" fmla="*/ 1390650 w 901"/>
              <a:gd name="T3" fmla="*/ 19050 h 1321"/>
              <a:gd name="T4" fmla="*/ 1352550 w 901"/>
              <a:gd name="T5" fmla="*/ 38100 h 1321"/>
              <a:gd name="T6" fmla="*/ 1314450 w 901"/>
              <a:gd name="T7" fmla="*/ 57150 h 1321"/>
              <a:gd name="T8" fmla="*/ 1276350 w 901"/>
              <a:gd name="T9" fmla="*/ 76200 h 1321"/>
              <a:gd name="T10" fmla="*/ 1238250 w 901"/>
              <a:gd name="T11" fmla="*/ 95250 h 1321"/>
              <a:gd name="T12" fmla="*/ 1219200 w 901"/>
              <a:gd name="T13" fmla="*/ 133350 h 1321"/>
              <a:gd name="T14" fmla="*/ 1181100 w 901"/>
              <a:gd name="T15" fmla="*/ 152400 h 1321"/>
              <a:gd name="T16" fmla="*/ 1143000 w 901"/>
              <a:gd name="T17" fmla="*/ 190500 h 1321"/>
              <a:gd name="T18" fmla="*/ 1104900 w 901"/>
              <a:gd name="T19" fmla="*/ 209550 h 1321"/>
              <a:gd name="T20" fmla="*/ 1085850 w 901"/>
              <a:gd name="T21" fmla="*/ 247650 h 1321"/>
              <a:gd name="T22" fmla="*/ 1047750 w 901"/>
              <a:gd name="T23" fmla="*/ 266700 h 1321"/>
              <a:gd name="T24" fmla="*/ 1028700 w 901"/>
              <a:gd name="T25" fmla="*/ 304800 h 1321"/>
              <a:gd name="T26" fmla="*/ 990600 w 901"/>
              <a:gd name="T27" fmla="*/ 342900 h 1321"/>
              <a:gd name="T28" fmla="*/ 971550 w 901"/>
              <a:gd name="T29" fmla="*/ 381000 h 1321"/>
              <a:gd name="T30" fmla="*/ 933450 w 901"/>
              <a:gd name="T31" fmla="*/ 400050 h 1321"/>
              <a:gd name="T32" fmla="*/ 914400 w 901"/>
              <a:gd name="T33" fmla="*/ 438150 h 1321"/>
              <a:gd name="T34" fmla="*/ 876300 w 901"/>
              <a:gd name="T35" fmla="*/ 457200 h 1321"/>
              <a:gd name="T36" fmla="*/ 838200 w 901"/>
              <a:gd name="T37" fmla="*/ 495300 h 1321"/>
              <a:gd name="T38" fmla="*/ 819150 w 901"/>
              <a:gd name="T39" fmla="*/ 533400 h 1321"/>
              <a:gd name="T40" fmla="*/ 781050 w 901"/>
              <a:gd name="T41" fmla="*/ 571500 h 1321"/>
              <a:gd name="T42" fmla="*/ 742950 w 901"/>
              <a:gd name="T43" fmla="*/ 590550 h 1321"/>
              <a:gd name="T44" fmla="*/ 723900 w 901"/>
              <a:gd name="T45" fmla="*/ 628650 h 1321"/>
              <a:gd name="T46" fmla="*/ 685800 w 901"/>
              <a:gd name="T47" fmla="*/ 666750 h 1321"/>
              <a:gd name="T48" fmla="*/ 647700 w 901"/>
              <a:gd name="T49" fmla="*/ 704850 h 1321"/>
              <a:gd name="T50" fmla="*/ 628650 w 901"/>
              <a:gd name="T51" fmla="*/ 742950 h 1321"/>
              <a:gd name="T52" fmla="*/ 590550 w 901"/>
              <a:gd name="T53" fmla="*/ 781050 h 1321"/>
              <a:gd name="T54" fmla="*/ 571500 w 901"/>
              <a:gd name="T55" fmla="*/ 819150 h 1321"/>
              <a:gd name="T56" fmla="*/ 533400 w 901"/>
              <a:gd name="T57" fmla="*/ 857250 h 1321"/>
              <a:gd name="T58" fmla="*/ 514350 w 901"/>
              <a:gd name="T59" fmla="*/ 895350 h 1321"/>
              <a:gd name="T60" fmla="*/ 495300 w 901"/>
              <a:gd name="T61" fmla="*/ 933450 h 1321"/>
              <a:gd name="T62" fmla="*/ 457200 w 901"/>
              <a:gd name="T63" fmla="*/ 990600 h 1321"/>
              <a:gd name="T64" fmla="*/ 438150 w 901"/>
              <a:gd name="T65" fmla="*/ 1028700 h 1321"/>
              <a:gd name="T66" fmla="*/ 419100 w 901"/>
              <a:gd name="T67" fmla="*/ 1085850 h 1321"/>
              <a:gd name="T68" fmla="*/ 381000 w 901"/>
              <a:gd name="T69" fmla="*/ 1123950 h 1321"/>
              <a:gd name="T70" fmla="*/ 361950 w 901"/>
              <a:gd name="T71" fmla="*/ 1162050 h 1321"/>
              <a:gd name="T72" fmla="*/ 342900 w 901"/>
              <a:gd name="T73" fmla="*/ 1200150 h 1321"/>
              <a:gd name="T74" fmla="*/ 323850 w 901"/>
              <a:gd name="T75" fmla="*/ 1238250 h 1321"/>
              <a:gd name="T76" fmla="*/ 304800 w 901"/>
              <a:gd name="T77" fmla="*/ 1276350 h 1321"/>
              <a:gd name="T78" fmla="*/ 285750 w 901"/>
              <a:gd name="T79" fmla="*/ 1314450 h 1321"/>
              <a:gd name="T80" fmla="*/ 266700 w 901"/>
              <a:gd name="T81" fmla="*/ 1352550 h 1321"/>
              <a:gd name="T82" fmla="*/ 247650 w 901"/>
              <a:gd name="T83" fmla="*/ 1390650 h 1321"/>
              <a:gd name="T84" fmla="*/ 228600 w 901"/>
              <a:gd name="T85" fmla="*/ 1428750 h 1321"/>
              <a:gd name="T86" fmla="*/ 209550 w 901"/>
              <a:gd name="T87" fmla="*/ 1466850 h 1321"/>
              <a:gd name="T88" fmla="*/ 190500 w 901"/>
              <a:gd name="T89" fmla="*/ 1504950 h 1321"/>
              <a:gd name="T90" fmla="*/ 190500 w 901"/>
              <a:gd name="T91" fmla="*/ 1543050 h 1321"/>
              <a:gd name="T92" fmla="*/ 171450 w 901"/>
              <a:gd name="T93" fmla="*/ 1581150 h 1321"/>
              <a:gd name="T94" fmla="*/ 152400 w 901"/>
              <a:gd name="T95" fmla="*/ 1619250 h 1321"/>
              <a:gd name="T96" fmla="*/ 152400 w 901"/>
              <a:gd name="T97" fmla="*/ 1657350 h 1321"/>
              <a:gd name="T98" fmla="*/ 133350 w 901"/>
              <a:gd name="T99" fmla="*/ 1695450 h 1321"/>
              <a:gd name="T100" fmla="*/ 114300 w 901"/>
              <a:gd name="T101" fmla="*/ 1733550 h 1321"/>
              <a:gd name="T102" fmla="*/ 95250 w 901"/>
              <a:gd name="T103" fmla="*/ 1771650 h 1321"/>
              <a:gd name="T104" fmla="*/ 95250 w 901"/>
              <a:gd name="T105" fmla="*/ 1809750 h 1321"/>
              <a:gd name="T106" fmla="*/ 76200 w 901"/>
              <a:gd name="T107" fmla="*/ 1847850 h 1321"/>
              <a:gd name="T108" fmla="*/ 57150 w 901"/>
              <a:gd name="T109" fmla="*/ 1885950 h 1321"/>
              <a:gd name="T110" fmla="*/ 57150 w 901"/>
              <a:gd name="T111" fmla="*/ 1924050 h 1321"/>
              <a:gd name="T112" fmla="*/ 38100 w 901"/>
              <a:gd name="T113" fmla="*/ 1962150 h 1321"/>
              <a:gd name="T114" fmla="*/ 19050 w 901"/>
              <a:gd name="T115" fmla="*/ 2000250 h 1321"/>
              <a:gd name="T116" fmla="*/ 19050 w 901"/>
              <a:gd name="T117" fmla="*/ 2057400 h 1321"/>
              <a:gd name="T118" fmla="*/ 0 w 901"/>
              <a:gd name="T119" fmla="*/ 2095500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4454" name="Freeform 7"/>
          <p:cNvSpPr>
            <a:spLocks/>
          </p:cNvSpPr>
          <p:nvPr/>
        </p:nvSpPr>
        <p:spPr bwMode="auto">
          <a:xfrm>
            <a:off x="3562350" y="1695450"/>
            <a:ext cx="4097338" cy="2916238"/>
          </a:xfrm>
          <a:custGeom>
            <a:avLst/>
            <a:gdLst>
              <a:gd name="T0" fmla="*/ 4056063 w 2581"/>
              <a:gd name="T1" fmla="*/ 2895600 h 1837"/>
              <a:gd name="T2" fmla="*/ 3959225 w 2581"/>
              <a:gd name="T3" fmla="*/ 2857500 h 1837"/>
              <a:gd name="T4" fmla="*/ 3879850 w 2581"/>
              <a:gd name="T5" fmla="*/ 2836863 h 1837"/>
              <a:gd name="T6" fmla="*/ 3802063 w 2581"/>
              <a:gd name="T7" fmla="*/ 2798763 h 1837"/>
              <a:gd name="T8" fmla="*/ 3722688 w 2581"/>
              <a:gd name="T9" fmla="*/ 2741613 h 1837"/>
              <a:gd name="T10" fmla="*/ 3644900 w 2581"/>
              <a:gd name="T11" fmla="*/ 2701925 h 1837"/>
              <a:gd name="T12" fmla="*/ 3567113 w 2581"/>
              <a:gd name="T13" fmla="*/ 2663825 h 1837"/>
              <a:gd name="T14" fmla="*/ 3468688 w 2581"/>
              <a:gd name="T15" fmla="*/ 2605088 h 1837"/>
              <a:gd name="T16" fmla="*/ 3370263 w 2581"/>
              <a:gd name="T17" fmla="*/ 2547938 h 1837"/>
              <a:gd name="T18" fmla="*/ 3292475 w 2581"/>
              <a:gd name="T19" fmla="*/ 2509838 h 1837"/>
              <a:gd name="T20" fmla="*/ 3213100 w 2581"/>
              <a:gd name="T21" fmla="*/ 2470150 h 1837"/>
              <a:gd name="T22" fmla="*/ 3135313 w 2581"/>
              <a:gd name="T23" fmla="*/ 2413000 h 1837"/>
              <a:gd name="T24" fmla="*/ 3057525 w 2581"/>
              <a:gd name="T25" fmla="*/ 2374900 h 1837"/>
              <a:gd name="T26" fmla="*/ 2998788 w 2581"/>
              <a:gd name="T27" fmla="*/ 2335213 h 1837"/>
              <a:gd name="T28" fmla="*/ 2900363 w 2581"/>
              <a:gd name="T29" fmla="*/ 2259013 h 1837"/>
              <a:gd name="T30" fmla="*/ 2822575 w 2581"/>
              <a:gd name="T31" fmla="*/ 2238375 h 1837"/>
              <a:gd name="T32" fmla="*/ 2743200 w 2581"/>
              <a:gd name="T33" fmla="*/ 2162175 h 1837"/>
              <a:gd name="T34" fmla="*/ 2665413 w 2581"/>
              <a:gd name="T35" fmla="*/ 2122488 h 1837"/>
              <a:gd name="T36" fmla="*/ 2586038 w 2581"/>
              <a:gd name="T37" fmla="*/ 2065338 h 1837"/>
              <a:gd name="T38" fmla="*/ 2468563 w 2581"/>
              <a:gd name="T39" fmla="*/ 1968500 h 1837"/>
              <a:gd name="T40" fmla="*/ 2390775 w 2581"/>
              <a:gd name="T41" fmla="*/ 1930400 h 1837"/>
              <a:gd name="T42" fmla="*/ 2312988 w 2581"/>
              <a:gd name="T43" fmla="*/ 1852613 h 1837"/>
              <a:gd name="T44" fmla="*/ 2214563 w 2581"/>
              <a:gd name="T45" fmla="*/ 1755775 h 1837"/>
              <a:gd name="T46" fmla="*/ 2155825 w 2581"/>
              <a:gd name="T47" fmla="*/ 1679575 h 1837"/>
              <a:gd name="T48" fmla="*/ 2116138 w 2581"/>
              <a:gd name="T49" fmla="*/ 1601788 h 1837"/>
              <a:gd name="T50" fmla="*/ 2057400 w 2581"/>
              <a:gd name="T51" fmla="*/ 1525588 h 1837"/>
              <a:gd name="T52" fmla="*/ 1958975 w 2581"/>
              <a:gd name="T53" fmla="*/ 1447800 h 1837"/>
              <a:gd name="T54" fmla="*/ 1862138 w 2581"/>
              <a:gd name="T55" fmla="*/ 1350963 h 1837"/>
              <a:gd name="T56" fmla="*/ 1803400 w 2581"/>
              <a:gd name="T57" fmla="*/ 1293813 h 1837"/>
              <a:gd name="T58" fmla="*/ 1744663 w 2581"/>
              <a:gd name="T59" fmla="*/ 1216025 h 1837"/>
              <a:gd name="T60" fmla="*/ 1685925 w 2581"/>
              <a:gd name="T61" fmla="*/ 1158875 h 1837"/>
              <a:gd name="T62" fmla="*/ 1606550 w 2581"/>
              <a:gd name="T63" fmla="*/ 1081088 h 1837"/>
              <a:gd name="T64" fmla="*/ 1528763 w 2581"/>
              <a:gd name="T65" fmla="*/ 1022350 h 1837"/>
              <a:gd name="T66" fmla="*/ 1489075 w 2581"/>
              <a:gd name="T67" fmla="*/ 946150 h 1837"/>
              <a:gd name="T68" fmla="*/ 1430338 w 2581"/>
              <a:gd name="T69" fmla="*/ 887413 h 1837"/>
              <a:gd name="T70" fmla="*/ 1390650 w 2581"/>
              <a:gd name="T71" fmla="*/ 811213 h 1837"/>
              <a:gd name="T72" fmla="*/ 1352550 w 2581"/>
              <a:gd name="T73" fmla="*/ 733425 h 1837"/>
              <a:gd name="T74" fmla="*/ 1293813 w 2581"/>
              <a:gd name="T75" fmla="*/ 655638 h 1837"/>
              <a:gd name="T76" fmla="*/ 1254125 w 2581"/>
              <a:gd name="T77" fmla="*/ 579438 h 1837"/>
              <a:gd name="T78" fmla="*/ 1195388 w 2581"/>
              <a:gd name="T79" fmla="*/ 520700 h 1837"/>
              <a:gd name="T80" fmla="*/ 1117600 w 2581"/>
              <a:gd name="T81" fmla="*/ 423863 h 1837"/>
              <a:gd name="T82" fmla="*/ 1058863 w 2581"/>
              <a:gd name="T83" fmla="*/ 347663 h 1837"/>
              <a:gd name="T84" fmla="*/ 1000125 w 2581"/>
              <a:gd name="T85" fmla="*/ 288925 h 1837"/>
              <a:gd name="T86" fmla="*/ 920750 w 2581"/>
              <a:gd name="T87" fmla="*/ 231775 h 1837"/>
              <a:gd name="T88" fmla="*/ 862013 w 2581"/>
              <a:gd name="T89" fmla="*/ 193675 h 1837"/>
              <a:gd name="T90" fmla="*/ 784225 w 2581"/>
              <a:gd name="T91" fmla="*/ 115888 h 1837"/>
              <a:gd name="T92" fmla="*/ 704850 w 2581"/>
              <a:gd name="T93" fmla="*/ 96838 h 1837"/>
              <a:gd name="T94" fmla="*/ 608013 w 2581"/>
              <a:gd name="T95" fmla="*/ 57150 h 1837"/>
              <a:gd name="T96" fmla="*/ 509588 w 2581"/>
              <a:gd name="T97" fmla="*/ 38100 h 1837"/>
              <a:gd name="T98" fmla="*/ 431800 w 2581"/>
              <a:gd name="T99" fmla="*/ 19050 h 1837"/>
              <a:gd name="T100" fmla="*/ 352425 w 2581"/>
              <a:gd name="T101" fmla="*/ 0 h 1837"/>
              <a:gd name="T102" fmla="*/ 274638 w 2581"/>
              <a:gd name="T103" fmla="*/ 0 h 1837"/>
              <a:gd name="T104" fmla="*/ 195263 w 2581"/>
              <a:gd name="T105" fmla="*/ 19050 h 1837"/>
              <a:gd name="T106" fmla="*/ 117475 w 2581"/>
              <a:gd name="T107" fmla="*/ 38100 h 1837"/>
              <a:gd name="T108" fmla="*/ 39688 w 2581"/>
              <a:gd name="T109" fmla="*/ 77788 h 1837"/>
              <a:gd name="T110" fmla="*/ 0 w 2581"/>
              <a:gd name="T111" fmla="*/ 153988 h 1837"/>
              <a:gd name="T112" fmla="*/ 0 w 2581"/>
              <a:gd name="T113" fmla="*/ 231775 h 1837"/>
              <a:gd name="T114" fmla="*/ 19050 w 2581"/>
              <a:gd name="T115" fmla="*/ 309563 h 1837"/>
              <a:gd name="T116" fmla="*/ 58738 w 2581"/>
              <a:gd name="T117" fmla="*/ 385763 h 1837"/>
              <a:gd name="T118" fmla="*/ 117475 w 2581"/>
              <a:gd name="T119" fmla="*/ 444500 h 1837"/>
              <a:gd name="T120" fmla="*/ 215900 w 2581"/>
              <a:gd name="T121" fmla="*/ 482600 h 1837"/>
              <a:gd name="T122" fmla="*/ 293688 w 2581"/>
              <a:gd name="T123" fmla="*/ 501650 h 1837"/>
              <a:gd name="T124" fmla="*/ 373063 w 2581"/>
              <a:gd name="T125" fmla="*/ 520700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62856"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EK</a:t>
            </a:r>
          </a:p>
        </p:txBody>
      </p:sp>
      <p:sp>
        <p:nvSpPr>
          <p:cNvPr id="104456" name="Freeform 9"/>
          <p:cNvSpPr>
            <a:spLocks/>
          </p:cNvSpPr>
          <p:nvPr/>
        </p:nvSpPr>
        <p:spPr bwMode="auto">
          <a:xfrm>
            <a:off x="2038350" y="4591050"/>
            <a:ext cx="1887538" cy="1487488"/>
          </a:xfrm>
          <a:custGeom>
            <a:avLst/>
            <a:gdLst>
              <a:gd name="T0" fmla="*/ 438150 w 1189"/>
              <a:gd name="T1" fmla="*/ 1409700 h 937"/>
              <a:gd name="T2" fmla="*/ 438150 w 1189"/>
              <a:gd name="T3" fmla="*/ 1295400 h 937"/>
              <a:gd name="T4" fmla="*/ 419100 w 1189"/>
              <a:gd name="T5" fmla="*/ 1181100 h 937"/>
              <a:gd name="T6" fmla="*/ 381000 w 1189"/>
              <a:gd name="T7" fmla="*/ 1066800 h 937"/>
              <a:gd name="T8" fmla="*/ 323850 w 1189"/>
              <a:gd name="T9" fmla="*/ 971550 h 937"/>
              <a:gd name="T10" fmla="*/ 266700 w 1189"/>
              <a:gd name="T11" fmla="*/ 857250 h 937"/>
              <a:gd name="T12" fmla="*/ 209550 w 1189"/>
              <a:gd name="T13" fmla="*/ 742950 h 937"/>
              <a:gd name="T14" fmla="*/ 133350 w 1189"/>
              <a:gd name="T15" fmla="*/ 609600 h 937"/>
              <a:gd name="T16" fmla="*/ 38100 w 1189"/>
              <a:gd name="T17" fmla="*/ 495300 h 937"/>
              <a:gd name="T18" fmla="*/ 0 w 1189"/>
              <a:gd name="T19" fmla="*/ 381000 h 937"/>
              <a:gd name="T20" fmla="*/ 0 w 1189"/>
              <a:gd name="T21" fmla="*/ 266700 h 937"/>
              <a:gd name="T22" fmla="*/ 38100 w 1189"/>
              <a:gd name="T23" fmla="*/ 152400 h 937"/>
              <a:gd name="T24" fmla="*/ 133350 w 1189"/>
              <a:gd name="T25" fmla="*/ 57150 h 937"/>
              <a:gd name="T26" fmla="*/ 228600 w 1189"/>
              <a:gd name="T27" fmla="*/ 19050 h 937"/>
              <a:gd name="T28" fmla="*/ 361950 w 1189"/>
              <a:gd name="T29" fmla="*/ 38100 h 937"/>
              <a:gd name="T30" fmla="*/ 476250 w 1189"/>
              <a:gd name="T31" fmla="*/ 95250 h 937"/>
              <a:gd name="T32" fmla="*/ 552450 w 1189"/>
              <a:gd name="T33" fmla="*/ 209550 h 937"/>
              <a:gd name="T34" fmla="*/ 609600 w 1189"/>
              <a:gd name="T35" fmla="*/ 323850 h 937"/>
              <a:gd name="T36" fmla="*/ 647700 w 1189"/>
              <a:gd name="T37" fmla="*/ 438150 h 937"/>
              <a:gd name="T38" fmla="*/ 685800 w 1189"/>
              <a:gd name="T39" fmla="*/ 552450 h 937"/>
              <a:gd name="T40" fmla="*/ 704850 w 1189"/>
              <a:gd name="T41" fmla="*/ 666750 h 937"/>
              <a:gd name="T42" fmla="*/ 723900 w 1189"/>
              <a:gd name="T43" fmla="*/ 781050 h 937"/>
              <a:gd name="T44" fmla="*/ 762000 w 1189"/>
              <a:gd name="T45" fmla="*/ 895350 h 937"/>
              <a:gd name="T46" fmla="*/ 819150 w 1189"/>
              <a:gd name="T47" fmla="*/ 1009650 h 937"/>
              <a:gd name="T48" fmla="*/ 952500 w 1189"/>
              <a:gd name="T49" fmla="*/ 1066800 h 937"/>
              <a:gd name="T50" fmla="*/ 1066800 w 1189"/>
              <a:gd name="T51" fmla="*/ 1085850 h 937"/>
              <a:gd name="T52" fmla="*/ 1181100 w 1189"/>
              <a:gd name="T53" fmla="*/ 1047750 h 937"/>
              <a:gd name="T54" fmla="*/ 1276350 w 1189"/>
              <a:gd name="T55" fmla="*/ 933450 h 937"/>
              <a:gd name="T56" fmla="*/ 1314450 w 1189"/>
              <a:gd name="T57" fmla="*/ 800100 h 937"/>
              <a:gd name="T58" fmla="*/ 1333500 w 1189"/>
              <a:gd name="T59" fmla="*/ 685800 h 937"/>
              <a:gd name="T60" fmla="*/ 1390650 w 1189"/>
              <a:gd name="T61" fmla="*/ 571500 h 937"/>
              <a:gd name="T62" fmla="*/ 1466850 w 1189"/>
              <a:gd name="T63" fmla="*/ 457200 h 937"/>
              <a:gd name="T64" fmla="*/ 1562100 w 1189"/>
              <a:gd name="T65" fmla="*/ 400050 h 937"/>
              <a:gd name="T66" fmla="*/ 1676400 w 1189"/>
              <a:gd name="T67" fmla="*/ 381000 h 937"/>
              <a:gd name="T68" fmla="*/ 1790700 w 1189"/>
              <a:gd name="T69" fmla="*/ 419100 h 937"/>
              <a:gd name="T70" fmla="*/ 1866900 w 1189"/>
              <a:gd name="T71" fmla="*/ 514350 h 937"/>
              <a:gd name="T72" fmla="*/ 1885950 w 1189"/>
              <a:gd name="T73" fmla="*/ 628650 h 937"/>
              <a:gd name="T74" fmla="*/ 1847850 w 1189"/>
              <a:gd name="T75" fmla="*/ 742950 h 937"/>
              <a:gd name="T76" fmla="*/ 1790700 w 1189"/>
              <a:gd name="T77" fmla="*/ 857250 h 937"/>
              <a:gd name="T78" fmla="*/ 1714500 w 1189"/>
              <a:gd name="T79" fmla="*/ 971550 h 937"/>
              <a:gd name="T80" fmla="*/ 1619250 w 1189"/>
              <a:gd name="T81" fmla="*/ 1066800 h 937"/>
              <a:gd name="T82" fmla="*/ 1562100 w 1189"/>
              <a:gd name="T83" fmla="*/ 1181100 h 937"/>
              <a:gd name="T84" fmla="*/ 1485900 w 1189"/>
              <a:gd name="T85" fmla="*/ 1295400 h 937"/>
              <a:gd name="T86" fmla="*/ 1428750 w 1189"/>
              <a:gd name="T87" fmla="*/ 1409700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62858"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PG</a:t>
            </a:r>
          </a:p>
        </p:txBody>
      </p:sp>
      <p:sp>
        <p:nvSpPr>
          <p:cNvPr id="104458" name="Freeform 11"/>
          <p:cNvSpPr>
            <a:spLocks/>
          </p:cNvSpPr>
          <p:nvPr/>
        </p:nvSpPr>
        <p:spPr bwMode="auto">
          <a:xfrm>
            <a:off x="3257550" y="2628900"/>
            <a:ext cx="268288" cy="306388"/>
          </a:xfrm>
          <a:custGeom>
            <a:avLst/>
            <a:gdLst>
              <a:gd name="T0" fmla="*/ 171450 w 169"/>
              <a:gd name="T1" fmla="*/ 19050 h 193"/>
              <a:gd name="T2" fmla="*/ 133350 w 169"/>
              <a:gd name="T3" fmla="*/ 38100 h 193"/>
              <a:gd name="T4" fmla="*/ 95250 w 169"/>
              <a:gd name="T5" fmla="*/ 57150 h 193"/>
              <a:gd name="T6" fmla="*/ 57150 w 169"/>
              <a:gd name="T7" fmla="*/ 76200 h 193"/>
              <a:gd name="T8" fmla="*/ 38100 w 169"/>
              <a:gd name="T9" fmla="*/ 114300 h 193"/>
              <a:gd name="T10" fmla="*/ 0 w 169"/>
              <a:gd name="T11" fmla="*/ 152400 h 193"/>
              <a:gd name="T12" fmla="*/ 0 w 169"/>
              <a:gd name="T13" fmla="*/ 190500 h 193"/>
              <a:gd name="T14" fmla="*/ 0 w 169"/>
              <a:gd name="T15" fmla="*/ 228600 h 193"/>
              <a:gd name="T16" fmla="*/ 38100 w 169"/>
              <a:gd name="T17" fmla="*/ 247650 h 193"/>
              <a:gd name="T18" fmla="*/ 57150 w 169"/>
              <a:gd name="T19" fmla="*/ 285750 h 193"/>
              <a:gd name="T20" fmla="*/ 95250 w 169"/>
              <a:gd name="T21" fmla="*/ 304800 h 193"/>
              <a:gd name="T22" fmla="*/ 133350 w 169"/>
              <a:gd name="T23" fmla="*/ 304800 h 193"/>
              <a:gd name="T24" fmla="*/ 171450 w 169"/>
              <a:gd name="T25" fmla="*/ 304800 h 193"/>
              <a:gd name="T26" fmla="*/ 209550 w 169"/>
              <a:gd name="T27" fmla="*/ 285750 h 193"/>
              <a:gd name="T28" fmla="*/ 228600 w 169"/>
              <a:gd name="T29" fmla="*/ 247650 h 193"/>
              <a:gd name="T30" fmla="*/ 247650 w 169"/>
              <a:gd name="T31" fmla="*/ 209550 h 193"/>
              <a:gd name="T32" fmla="*/ 266700 w 169"/>
              <a:gd name="T33" fmla="*/ 171450 h 193"/>
              <a:gd name="T34" fmla="*/ 266700 w 169"/>
              <a:gd name="T35" fmla="*/ 133350 h 193"/>
              <a:gd name="T36" fmla="*/ 266700 w 169"/>
              <a:gd name="T37" fmla="*/ 95250 h 193"/>
              <a:gd name="T38" fmla="*/ 247650 w 169"/>
              <a:gd name="T39" fmla="*/ 57150 h 193"/>
              <a:gd name="T40" fmla="*/ 228600 w 169"/>
              <a:gd name="T41" fmla="*/ 19050 h 193"/>
              <a:gd name="T42" fmla="*/ 190500 w 169"/>
              <a:gd name="T43" fmla="*/ 0 h 193"/>
              <a:gd name="T44" fmla="*/ 171450 w 169"/>
              <a:gd name="T45" fmla="*/ 19050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4459" name="Freeform 12"/>
          <p:cNvSpPr>
            <a:spLocks/>
          </p:cNvSpPr>
          <p:nvPr/>
        </p:nvSpPr>
        <p:spPr bwMode="auto">
          <a:xfrm>
            <a:off x="3067050" y="3333750"/>
            <a:ext cx="439738" cy="915988"/>
          </a:xfrm>
          <a:custGeom>
            <a:avLst/>
            <a:gdLst>
              <a:gd name="T0" fmla="*/ 285750 w 277"/>
              <a:gd name="T1" fmla="*/ 0 h 577"/>
              <a:gd name="T2" fmla="*/ 323850 w 277"/>
              <a:gd name="T3" fmla="*/ 38100 h 577"/>
              <a:gd name="T4" fmla="*/ 361950 w 277"/>
              <a:gd name="T5" fmla="*/ 57150 h 577"/>
              <a:gd name="T6" fmla="*/ 381000 w 277"/>
              <a:gd name="T7" fmla="*/ 95250 h 577"/>
              <a:gd name="T8" fmla="*/ 419100 w 277"/>
              <a:gd name="T9" fmla="*/ 133350 h 577"/>
              <a:gd name="T10" fmla="*/ 438150 w 277"/>
              <a:gd name="T11" fmla="*/ 171450 h 577"/>
              <a:gd name="T12" fmla="*/ 438150 w 277"/>
              <a:gd name="T13" fmla="*/ 209550 h 577"/>
              <a:gd name="T14" fmla="*/ 438150 w 277"/>
              <a:gd name="T15" fmla="*/ 247650 h 577"/>
              <a:gd name="T16" fmla="*/ 438150 w 277"/>
              <a:gd name="T17" fmla="*/ 285750 h 577"/>
              <a:gd name="T18" fmla="*/ 438150 w 277"/>
              <a:gd name="T19" fmla="*/ 323850 h 577"/>
              <a:gd name="T20" fmla="*/ 438150 w 277"/>
              <a:gd name="T21" fmla="*/ 361950 h 577"/>
              <a:gd name="T22" fmla="*/ 438150 w 277"/>
              <a:gd name="T23" fmla="*/ 400050 h 577"/>
              <a:gd name="T24" fmla="*/ 438150 w 277"/>
              <a:gd name="T25" fmla="*/ 438150 h 577"/>
              <a:gd name="T26" fmla="*/ 438150 w 277"/>
              <a:gd name="T27" fmla="*/ 476250 h 577"/>
              <a:gd name="T28" fmla="*/ 419100 w 277"/>
              <a:gd name="T29" fmla="*/ 514350 h 577"/>
              <a:gd name="T30" fmla="*/ 419100 w 277"/>
              <a:gd name="T31" fmla="*/ 552450 h 577"/>
              <a:gd name="T32" fmla="*/ 400050 w 277"/>
              <a:gd name="T33" fmla="*/ 590550 h 577"/>
              <a:gd name="T34" fmla="*/ 381000 w 277"/>
              <a:gd name="T35" fmla="*/ 628650 h 577"/>
              <a:gd name="T36" fmla="*/ 342900 w 277"/>
              <a:gd name="T37" fmla="*/ 666750 h 577"/>
              <a:gd name="T38" fmla="*/ 323850 w 277"/>
              <a:gd name="T39" fmla="*/ 704850 h 577"/>
              <a:gd name="T40" fmla="*/ 304800 w 277"/>
              <a:gd name="T41" fmla="*/ 742950 h 577"/>
              <a:gd name="T42" fmla="*/ 266700 w 277"/>
              <a:gd name="T43" fmla="*/ 762000 h 577"/>
              <a:gd name="T44" fmla="*/ 266700 w 277"/>
              <a:gd name="T45" fmla="*/ 800100 h 577"/>
              <a:gd name="T46" fmla="*/ 228600 w 277"/>
              <a:gd name="T47" fmla="*/ 819150 h 577"/>
              <a:gd name="T48" fmla="*/ 209550 w 277"/>
              <a:gd name="T49" fmla="*/ 857250 h 577"/>
              <a:gd name="T50" fmla="*/ 171450 w 277"/>
              <a:gd name="T51" fmla="*/ 876300 h 577"/>
              <a:gd name="T52" fmla="*/ 152400 w 277"/>
              <a:gd name="T53" fmla="*/ 914400 h 577"/>
              <a:gd name="T54" fmla="*/ 114300 w 277"/>
              <a:gd name="T55" fmla="*/ 914400 h 577"/>
              <a:gd name="T56" fmla="*/ 76200 w 277"/>
              <a:gd name="T57" fmla="*/ 914400 h 577"/>
              <a:gd name="T58" fmla="*/ 19050 w 277"/>
              <a:gd name="T59" fmla="*/ 876300 h 577"/>
              <a:gd name="T60" fmla="*/ 19050 w 277"/>
              <a:gd name="T61" fmla="*/ 838200 h 577"/>
              <a:gd name="T62" fmla="*/ 0 w 277"/>
              <a:gd name="T63" fmla="*/ 800100 h 577"/>
              <a:gd name="T64" fmla="*/ 19050 w 277"/>
              <a:gd name="T65" fmla="*/ 762000 h 577"/>
              <a:gd name="T66" fmla="*/ 38100 w 277"/>
              <a:gd name="T67" fmla="*/ 723900 h 577"/>
              <a:gd name="T68" fmla="*/ 38100 w 277"/>
              <a:gd name="T69" fmla="*/ 685800 h 577"/>
              <a:gd name="T70" fmla="*/ 76200 w 277"/>
              <a:gd name="T71" fmla="*/ 666750 h 577"/>
              <a:gd name="T72" fmla="*/ 95250 w 277"/>
              <a:gd name="T73" fmla="*/ 628650 h 577"/>
              <a:gd name="T74" fmla="*/ 114300 w 277"/>
              <a:gd name="T75" fmla="*/ 590550 h 577"/>
              <a:gd name="T76" fmla="*/ 152400 w 277"/>
              <a:gd name="T77" fmla="*/ 571500 h 577"/>
              <a:gd name="T78" fmla="*/ 152400 w 277"/>
              <a:gd name="T79" fmla="*/ 533400 h 577"/>
              <a:gd name="T80" fmla="*/ 190500 w 277"/>
              <a:gd name="T81" fmla="*/ 495300 h 577"/>
              <a:gd name="T82" fmla="*/ 209550 w 277"/>
              <a:gd name="T83" fmla="*/ 438150 h 577"/>
              <a:gd name="T84" fmla="*/ 228600 w 277"/>
              <a:gd name="T85" fmla="*/ 400050 h 577"/>
              <a:gd name="T86" fmla="*/ 247650 w 277"/>
              <a:gd name="T87" fmla="*/ 361950 h 577"/>
              <a:gd name="T88" fmla="*/ 266700 w 277"/>
              <a:gd name="T89" fmla="*/ 323850 h 577"/>
              <a:gd name="T90" fmla="*/ 285750 w 277"/>
              <a:gd name="T91" fmla="*/ 285750 h 577"/>
              <a:gd name="T92" fmla="*/ 285750 w 277"/>
              <a:gd name="T93" fmla="*/ 247650 h 577"/>
              <a:gd name="T94" fmla="*/ 285750 w 277"/>
              <a:gd name="T95" fmla="*/ 209550 h 577"/>
              <a:gd name="T96" fmla="*/ 285750 w 277"/>
              <a:gd name="T97" fmla="*/ 171450 h 577"/>
              <a:gd name="T98" fmla="*/ 285750 w 277"/>
              <a:gd name="T99" fmla="*/ 133350 h 577"/>
              <a:gd name="T100" fmla="*/ 285750 w 277"/>
              <a:gd name="T101" fmla="*/ 95250 h 577"/>
              <a:gd name="T102" fmla="*/ 285750 w 277"/>
              <a:gd name="T103" fmla="*/ 57150 h 577"/>
              <a:gd name="T104" fmla="*/ 285750 w 277"/>
              <a:gd name="T105" fmla="*/ 19050 h 577"/>
              <a:gd name="T106" fmla="*/ 323850 w 277"/>
              <a:gd name="T107" fmla="*/ 0 h 577"/>
              <a:gd name="T108" fmla="*/ 285750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4460" name="Freeform 13"/>
          <p:cNvSpPr>
            <a:spLocks/>
          </p:cNvSpPr>
          <p:nvPr/>
        </p:nvSpPr>
        <p:spPr bwMode="auto">
          <a:xfrm>
            <a:off x="3333750" y="2933700"/>
            <a:ext cx="58738" cy="420688"/>
          </a:xfrm>
          <a:custGeom>
            <a:avLst/>
            <a:gdLst>
              <a:gd name="T0" fmla="*/ 19050 w 37"/>
              <a:gd name="T1" fmla="*/ 19050 h 265"/>
              <a:gd name="T2" fmla="*/ 57150 w 37"/>
              <a:gd name="T3" fmla="*/ 0 h 265"/>
              <a:gd name="T4" fmla="*/ 57150 w 37"/>
              <a:gd name="T5" fmla="*/ 38100 h 265"/>
              <a:gd name="T6" fmla="*/ 57150 w 37"/>
              <a:gd name="T7" fmla="*/ 76200 h 265"/>
              <a:gd name="T8" fmla="*/ 57150 w 37"/>
              <a:gd name="T9" fmla="*/ 114300 h 265"/>
              <a:gd name="T10" fmla="*/ 57150 w 37"/>
              <a:gd name="T11" fmla="*/ 152400 h 265"/>
              <a:gd name="T12" fmla="*/ 38100 w 37"/>
              <a:gd name="T13" fmla="*/ 190500 h 265"/>
              <a:gd name="T14" fmla="*/ 19050 w 37"/>
              <a:gd name="T15" fmla="*/ 228600 h 265"/>
              <a:gd name="T16" fmla="*/ 0 w 37"/>
              <a:gd name="T17" fmla="*/ 266700 h 265"/>
              <a:gd name="T18" fmla="*/ 0 w 37"/>
              <a:gd name="T19" fmla="*/ 304800 h 265"/>
              <a:gd name="T20" fmla="*/ 0 w 37"/>
              <a:gd name="T21" fmla="*/ 342900 h 265"/>
              <a:gd name="T22" fmla="*/ 0 w 37"/>
              <a:gd name="T23" fmla="*/ 381000 h 265"/>
              <a:gd name="T24" fmla="*/ 19050 w 37"/>
              <a:gd name="T25" fmla="*/ 419100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62862"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GO</a:t>
            </a:r>
          </a:p>
        </p:txBody>
      </p:sp>
      <p:sp>
        <p:nvSpPr>
          <p:cNvPr id="462863"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KO</a:t>
            </a:r>
          </a:p>
        </p:txBody>
      </p:sp>
      <p:sp>
        <p:nvSpPr>
          <p:cNvPr id="462864"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MO</a:t>
            </a:r>
          </a:p>
        </p:txBody>
      </p:sp>
      <p:sp>
        <p:nvSpPr>
          <p:cNvPr id="104464"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04465"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4466"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62868" name="Rectangle 20"/>
          <p:cNvSpPr>
            <a:spLocks noChangeArrowheads="1"/>
          </p:cNvSpPr>
          <p:nvPr/>
        </p:nvSpPr>
        <p:spPr bwMode="auto">
          <a:xfrm>
            <a:off x="-65088" y="139700"/>
            <a:ext cx="2825751" cy="81915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400" b="1">
                <a:solidFill>
                  <a:schemeClr val="tx2"/>
                </a:solidFill>
                <a:latin typeface="Times" charset="0"/>
                <a:ea typeface="+mn-ea"/>
                <a:cs typeface="+mn-cs"/>
              </a:rPr>
              <a:t> ONGA SOTHOKOCHO</a:t>
            </a:r>
          </a:p>
        </p:txBody>
      </p:sp>
      <p:sp>
        <p:nvSpPr>
          <p:cNvPr id="462869"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KO</a:t>
            </a:r>
          </a:p>
        </p:txBody>
      </p:sp>
      <p:sp>
        <p:nvSpPr>
          <p:cNvPr id="462870"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04470"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2872"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62873"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U</a:t>
            </a:r>
          </a:p>
        </p:txBody>
      </p:sp>
      <p:sp>
        <p:nvSpPr>
          <p:cNvPr id="462874"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B</a:t>
            </a:r>
          </a:p>
        </p:txBody>
      </p:sp>
      <p:sp>
        <p:nvSpPr>
          <p:cNvPr id="104474"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2876"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H</a:t>
            </a:r>
          </a:p>
        </p:txBody>
      </p:sp>
      <p:sp>
        <p:nvSpPr>
          <p:cNvPr id="104476"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2878" name="Rectangle 30"/>
          <p:cNvSpPr>
            <a:spLocks noChangeArrowheads="1"/>
          </p:cNvSpPr>
          <p:nvPr/>
        </p:nvSpPr>
        <p:spPr bwMode="auto">
          <a:xfrm>
            <a:off x="71770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N(A)</a:t>
            </a:r>
          </a:p>
        </p:txBody>
      </p:sp>
      <p:sp>
        <p:nvSpPr>
          <p:cNvPr id="104478" name="Oval 31"/>
          <p:cNvSpPr>
            <a:spLocks noChangeArrowheads="1"/>
          </p:cNvSpPr>
          <p:nvPr/>
        </p:nvSpPr>
        <p:spPr bwMode="auto">
          <a:xfrm>
            <a:off x="7010400" y="164465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04479"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2881" name="Rectangle 33"/>
          <p:cNvSpPr>
            <a:spLocks noChangeArrowheads="1"/>
          </p:cNvSpPr>
          <p:nvPr/>
        </p:nvSpPr>
        <p:spPr bwMode="auto">
          <a:xfrm>
            <a:off x="3074988" y="2568575"/>
            <a:ext cx="417512"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ea typeface="+mn-ea"/>
                <a:cs typeface="+mn-cs"/>
              </a:rPr>
              <a:t>K</a:t>
            </a:r>
          </a:p>
        </p:txBody>
      </p:sp>
      <p:sp>
        <p:nvSpPr>
          <p:cNvPr id="104481"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2883"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ea typeface="+mn-ea"/>
                <a:cs typeface="+mn-cs"/>
              </a:rPr>
              <a:t>J</a:t>
            </a:r>
          </a:p>
        </p:txBody>
      </p:sp>
      <p:sp>
        <p:nvSpPr>
          <p:cNvPr id="104483"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04484"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2886" name="Rectangle 38"/>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ea typeface="+mn-ea"/>
                <a:cs typeface="+mn-cs"/>
              </a:rPr>
              <a:t>KB</a:t>
            </a:r>
          </a:p>
        </p:txBody>
      </p:sp>
      <p:sp>
        <p:nvSpPr>
          <p:cNvPr id="104486"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2888" name="Rectangle 40"/>
          <p:cNvSpPr>
            <a:spLocks noChangeArrowheads="1"/>
          </p:cNvSpPr>
          <p:nvPr/>
        </p:nvSpPr>
        <p:spPr bwMode="auto">
          <a:xfrm>
            <a:off x="3146425" y="5164138"/>
            <a:ext cx="704850"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ea typeface="+mn-ea"/>
                <a:cs typeface="+mn-cs"/>
              </a:rPr>
              <a:t>MO</a:t>
            </a:r>
          </a:p>
        </p:txBody>
      </p:sp>
      <p:sp>
        <p:nvSpPr>
          <p:cNvPr id="104488"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2890" name="Rectangle 42"/>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ea typeface="+mn-ea"/>
                <a:cs typeface="+mn-cs"/>
              </a:rPr>
              <a:t>E</a:t>
            </a:r>
          </a:p>
        </p:txBody>
      </p:sp>
      <p:sp>
        <p:nvSpPr>
          <p:cNvPr id="462891" name="Rectangle 43"/>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ea typeface="+mn-ea"/>
                <a:cs typeface="+mn-cs"/>
              </a:rPr>
              <a:t>MN</a:t>
            </a:r>
          </a:p>
        </p:txBody>
      </p:sp>
      <p:sp>
        <p:nvSpPr>
          <p:cNvPr id="462892" name="Line 44"/>
          <p:cNvSpPr>
            <a:spLocks noChangeShapeType="1"/>
          </p:cNvSpPr>
          <p:nvPr/>
        </p:nvSpPr>
        <p:spPr bwMode="auto">
          <a:xfrm>
            <a:off x="6845300" y="1473200"/>
            <a:ext cx="622300" cy="469900"/>
          </a:xfrm>
          <a:prstGeom prst="line">
            <a:avLst/>
          </a:prstGeom>
          <a:noFill/>
          <a:ln w="57150">
            <a:solidFill>
              <a:srgbClr val="D83104"/>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62893" name="Line 45"/>
          <p:cNvSpPr>
            <a:spLocks noChangeShapeType="1"/>
          </p:cNvSpPr>
          <p:nvPr/>
        </p:nvSpPr>
        <p:spPr bwMode="auto">
          <a:xfrm flipH="1">
            <a:off x="6883400" y="1371600"/>
            <a:ext cx="381000" cy="762000"/>
          </a:xfrm>
          <a:prstGeom prst="line">
            <a:avLst/>
          </a:prstGeom>
          <a:noFill/>
          <a:ln w="57150">
            <a:solidFill>
              <a:srgbClr val="D83104"/>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62894" name="Freeform 46"/>
          <p:cNvSpPr>
            <a:spLocks/>
          </p:cNvSpPr>
          <p:nvPr/>
        </p:nvSpPr>
        <p:spPr bwMode="auto">
          <a:xfrm>
            <a:off x="5816600" y="1735138"/>
            <a:ext cx="1358900" cy="1414462"/>
          </a:xfrm>
          <a:custGeom>
            <a:avLst/>
            <a:gdLst/>
            <a:ahLst/>
            <a:cxnLst>
              <a:cxn ang="0">
                <a:pos x="0" y="891"/>
              </a:cxn>
              <a:cxn ang="0">
                <a:pos x="24" y="779"/>
              </a:cxn>
              <a:cxn ang="0">
                <a:pos x="96" y="675"/>
              </a:cxn>
              <a:cxn ang="0">
                <a:pos x="560" y="435"/>
              </a:cxn>
              <a:cxn ang="0">
                <a:pos x="752" y="267"/>
              </a:cxn>
              <a:cxn ang="0">
                <a:pos x="824" y="179"/>
              </a:cxn>
              <a:cxn ang="0">
                <a:pos x="856" y="99"/>
              </a:cxn>
              <a:cxn ang="0">
                <a:pos x="848" y="27"/>
              </a:cxn>
              <a:cxn ang="0">
                <a:pos x="832" y="3"/>
              </a:cxn>
            </a:cxnLst>
            <a:rect l="0" t="0" r="r" b="b"/>
            <a:pathLst>
              <a:path w="856" h="891">
                <a:moveTo>
                  <a:pt x="0" y="891"/>
                </a:moveTo>
                <a:cubicBezTo>
                  <a:pt x="3" y="863"/>
                  <a:pt x="6" y="805"/>
                  <a:pt x="24" y="779"/>
                </a:cubicBezTo>
                <a:cubicBezTo>
                  <a:pt x="42" y="751"/>
                  <a:pt x="69" y="699"/>
                  <a:pt x="96" y="675"/>
                </a:cubicBezTo>
                <a:cubicBezTo>
                  <a:pt x="229" y="553"/>
                  <a:pt x="392" y="490"/>
                  <a:pt x="560" y="435"/>
                </a:cubicBezTo>
                <a:cubicBezTo>
                  <a:pt x="628" y="383"/>
                  <a:pt x="696" y="333"/>
                  <a:pt x="752" y="267"/>
                </a:cubicBezTo>
                <a:cubicBezTo>
                  <a:pt x="776" y="237"/>
                  <a:pt x="824" y="179"/>
                  <a:pt x="824" y="179"/>
                </a:cubicBezTo>
                <a:cubicBezTo>
                  <a:pt x="833" y="149"/>
                  <a:pt x="848" y="129"/>
                  <a:pt x="856" y="99"/>
                </a:cubicBezTo>
                <a:cubicBezTo>
                  <a:pt x="853" y="75"/>
                  <a:pt x="851" y="50"/>
                  <a:pt x="848" y="27"/>
                </a:cubicBezTo>
                <a:cubicBezTo>
                  <a:pt x="843" y="0"/>
                  <a:pt x="847" y="3"/>
                  <a:pt x="832" y="3"/>
                </a:cubicBezTo>
              </a:path>
            </a:pathLst>
          </a:custGeom>
          <a:noFill/>
          <a:ln w="57150" cap="flat" cmpd="sng">
            <a:solidFill>
              <a:srgbClr val="EEFF4B"/>
            </a:solidFill>
            <a:prstDash val="sysDot"/>
            <a:round/>
            <a:headEnd type="none" w="med" len="med"/>
            <a:tailEnd type="none" w="med" len="me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
        <p:nvSpPr>
          <p:cNvPr id="462895" name="Freeform 47"/>
          <p:cNvSpPr>
            <a:spLocks/>
          </p:cNvSpPr>
          <p:nvPr/>
        </p:nvSpPr>
        <p:spPr bwMode="auto">
          <a:xfrm>
            <a:off x="5778500" y="1612900"/>
            <a:ext cx="1346200" cy="1536700"/>
          </a:xfrm>
          <a:custGeom>
            <a:avLst/>
            <a:gdLst/>
            <a:ahLst/>
            <a:cxnLst>
              <a:cxn ang="0">
                <a:pos x="848" y="48"/>
              </a:cxn>
              <a:cxn ang="0">
                <a:pos x="728" y="0"/>
              </a:cxn>
              <a:cxn ang="0">
                <a:pos x="584" y="32"/>
              </a:cxn>
              <a:cxn ang="0">
                <a:pos x="512" y="72"/>
              </a:cxn>
              <a:cxn ang="0">
                <a:pos x="472" y="112"/>
              </a:cxn>
              <a:cxn ang="0">
                <a:pos x="424" y="160"/>
              </a:cxn>
              <a:cxn ang="0">
                <a:pos x="328" y="328"/>
              </a:cxn>
              <a:cxn ang="0">
                <a:pos x="208" y="616"/>
              </a:cxn>
              <a:cxn ang="0">
                <a:pos x="136" y="712"/>
              </a:cxn>
              <a:cxn ang="0">
                <a:pos x="64" y="808"/>
              </a:cxn>
              <a:cxn ang="0">
                <a:pos x="0" y="968"/>
              </a:cxn>
            </a:cxnLst>
            <a:rect l="0" t="0" r="r" b="b"/>
            <a:pathLst>
              <a:path w="848" h="968">
                <a:moveTo>
                  <a:pt x="848" y="48"/>
                </a:moveTo>
                <a:cubicBezTo>
                  <a:pt x="819" y="5"/>
                  <a:pt x="775" y="6"/>
                  <a:pt x="728" y="0"/>
                </a:cubicBezTo>
                <a:cubicBezTo>
                  <a:pt x="679" y="12"/>
                  <a:pt x="632" y="15"/>
                  <a:pt x="584" y="32"/>
                </a:cubicBezTo>
                <a:cubicBezTo>
                  <a:pt x="557" y="40"/>
                  <a:pt x="512" y="72"/>
                  <a:pt x="512" y="72"/>
                </a:cubicBezTo>
                <a:cubicBezTo>
                  <a:pt x="479" y="121"/>
                  <a:pt x="515" y="73"/>
                  <a:pt x="472" y="112"/>
                </a:cubicBezTo>
                <a:cubicBezTo>
                  <a:pt x="455" y="127"/>
                  <a:pt x="424" y="160"/>
                  <a:pt x="424" y="160"/>
                </a:cubicBezTo>
                <a:cubicBezTo>
                  <a:pt x="403" y="220"/>
                  <a:pt x="353" y="269"/>
                  <a:pt x="328" y="328"/>
                </a:cubicBezTo>
                <a:cubicBezTo>
                  <a:pt x="285" y="423"/>
                  <a:pt x="258" y="524"/>
                  <a:pt x="208" y="616"/>
                </a:cubicBezTo>
                <a:cubicBezTo>
                  <a:pt x="186" y="655"/>
                  <a:pt x="160" y="677"/>
                  <a:pt x="136" y="712"/>
                </a:cubicBezTo>
                <a:cubicBezTo>
                  <a:pt x="110" y="747"/>
                  <a:pt x="101" y="783"/>
                  <a:pt x="64" y="808"/>
                </a:cubicBezTo>
                <a:cubicBezTo>
                  <a:pt x="38" y="883"/>
                  <a:pt x="0" y="886"/>
                  <a:pt x="0" y="968"/>
                </a:cubicBezTo>
              </a:path>
            </a:pathLst>
          </a:custGeom>
          <a:noFill/>
          <a:ln w="57150" cap="flat" cmpd="sng">
            <a:solidFill>
              <a:srgbClr val="EEFF4B"/>
            </a:solidFill>
            <a:prstDash val="sysDot"/>
            <a:round/>
            <a:headEnd type="none" w="med" len="med"/>
            <a:tailEnd type="none" w="med" len="med"/>
          </a:ln>
          <a:effectLst>
            <a:outerShdw blurRad="63500" dist="117432" dir="4604261" algn="ctr" rotWithShape="0">
              <a:schemeClr val="bg2">
                <a:alpha val="74998"/>
              </a:schemeClr>
            </a:outerShdw>
          </a:effectLst>
        </p:spPr>
        <p:txBody>
          <a:bodyPr wrap="none" anchor="ctr"/>
          <a:lstStyle/>
          <a:p>
            <a:pPr>
              <a:defRPr/>
            </a:pPr>
            <a:endParaRPr lang="en-US">
              <a:ea typeface="+mn-ea"/>
              <a:cs typeface="+mn-cs"/>
            </a:endParaRPr>
          </a:p>
        </p:txBody>
      </p:sp>
      <p:sp>
        <p:nvSpPr>
          <p:cNvPr id="104495" name="Text Box 156"/>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grpSp>
        <p:nvGrpSpPr>
          <p:cNvPr id="104496" name="Group 158"/>
          <p:cNvGrpSpPr>
            <a:grpSpLocks/>
          </p:cNvGrpSpPr>
          <p:nvPr/>
        </p:nvGrpSpPr>
        <p:grpSpPr bwMode="auto">
          <a:xfrm>
            <a:off x="8018463" y="3436938"/>
            <a:ext cx="1125537" cy="1843087"/>
            <a:chOff x="5051" y="2165"/>
            <a:chExt cx="618" cy="1161"/>
          </a:xfrm>
        </p:grpSpPr>
        <p:grpSp>
          <p:nvGrpSpPr>
            <p:cNvPr id="104513" name="Group 159"/>
            <p:cNvGrpSpPr>
              <a:grpSpLocks/>
            </p:cNvGrpSpPr>
            <p:nvPr/>
          </p:nvGrpSpPr>
          <p:grpSpPr bwMode="auto">
            <a:xfrm>
              <a:off x="5051" y="2165"/>
              <a:ext cx="618" cy="1161"/>
              <a:chOff x="5051" y="2165"/>
              <a:chExt cx="618" cy="1161"/>
            </a:xfrm>
          </p:grpSpPr>
          <p:sp>
            <p:nvSpPr>
              <p:cNvPr id="104515" name="Freeform 160"/>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04516" name="AutoShape 161"/>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04517" name="Rectangle 162"/>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04518" name="Line 163"/>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4519" name="Rectangle 164"/>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04520" name="Rectangle 165"/>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04521" name="Line 166"/>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4522" name="Line 167"/>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4523" name="Line 168"/>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4524" name="Line 169"/>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4525" name="Line 170"/>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4526" name="Line 171"/>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4527" name="Line 172"/>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4528" name="Line 173"/>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4529" name="Line 174"/>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4530" name="Line 175"/>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4531" name="Rectangle 176"/>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MOVUCHILU</a:t>
                </a:r>
              </a:p>
            </p:txBody>
          </p:sp>
        </p:grpSp>
        <p:sp>
          <p:nvSpPr>
            <p:cNvPr id="104514" name="Rectangle 177"/>
            <p:cNvSpPr>
              <a:spLocks noChangeArrowheads="1"/>
            </p:cNvSpPr>
            <p:nvPr/>
          </p:nvSpPr>
          <p:spPr bwMode="auto">
            <a:xfrm>
              <a:off x="5139" y="2267"/>
              <a:ext cx="34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463026" name="Rectangle 178"/>
          <p:cNvSpPr>
            <a:spLocks noChangeArrowheads="1"/>
          </p:cNvSpPr>
          <p:nvPr/>
        </p:nvSpPr>
        <p:spPr bwMode="auto">
          <a:xfrm>
            <a:off x="8051800" y="3789363"/>
            <a:ext cx="1058863" cy="225425"/>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rPr>
              <a:t> ••AKOTATEI ••• </a:t>
            </a:r>
          </a:p>
        </p:txBody>
      </p:sp>
      <p:sp>
        <p:nvSpPr>
          <p:cNvPr id="104498" name="Rectangle 179"/>
          <p:cNvSpPr>
            <a:spLocks noChangeArrowheads="1"/>
          </p:cNvSpPr>
          <p:nvPr/>
        </p:nvSpPr>
        <p:spPr bwMode="auto">
          <a:xfrm>
            <a:off x="8032750" y="3973513"/>
            <a:ext cx="1123950" cy="211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ARUPEI AKHRUPEI</a:t>
            </a:r>
          </a:p>
        </p:txBody>
      </p:sp>
      <p:sp>
        <p:nvSpPr>
          <p:cNvPr id="463028" name="Rectangle 180"/>
          <p:cNvSpPr>
            <a:spLocks noChangeArrowheads="1"/>
          </p:cNvSpPr>
          <p:nvPr/>
        </p:nvSpPr>
        <p:spPr bwMode="auto">
          <a:xfrm>
            <a:off x="8002588" y="4483100"/>
            <a:ext cx="1062037" cy="211138"/>
          </a:xfrm>
          <a:prstGeom prst="rect">
            <a:avLst/>
          </a:prstGeom>
          <a:noFill/>
          <a:ln w="12700">
            <a:noFill/>
            <a:miter lim="800000"/>
            <a:headEnd/>
            <a:tailEnd/>
          </a:ln>
          <a:effectLst/>
        </p:spPr>
        <p:txBody>
          <a:bodyPr wrap="none" lIns="90487" tIns="44450" rIns="90487" bIns="44450">
            <a:spAutoFit/>
          </a:bodyPr>
          <a:lstStyle/>
          <a:p>
            <a:pPr>
              <a:defRPr/>
            </a:pPr>
            <a:r>
              <a:rPr lang="en-US" sz="800" b="1">
                <a:solidFill>
                  <a:srgbClr val="000000"/>
                </a:solidFill>
                <a:effectLst>
                  <a:outerShdw blurRad="38100" dist="38100" dir="2700000" algn="tl">
                    <a:srgbClr val="FFFFFF"/>
                  </a:outerShdw>
                </a:effectLst>
                <a:latin typeface="Helvetica" charset="0"/>
              </a:rPr>
              <a:t>ORAMEI CHILIMEI</a:t>
            </a:r>
          </a:p>
        </p:txBody>
      </p:sp>
      <p:sp>
        <p:nvSpPr>
          <p:cNvPr id="104500" name="Rectangle 181"/>
          <p:cNvSpPr>
            <a:spLocks noChangeArrowheads="1"/>
          </p:cNvSpPr>
          <p:nvPr/>
        </p:nvSpPr>
        <p:spPr bwMode="auto">
          <a:xfrm>
            <a:off x="8107363" y="4838700"/>
            <a:ext cx="609600"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200        </a:t>
            </a:r>
          </a:p>
        </p:txBody>
      </p:sp>
      <p:sp>
        <p:nvSpPr>
          <p:cNvPr id="104501" name="Rectangle 182"/>
          <p:cNvSpPr>
            <a:spLocks noChangeArrowheads="1"/>
          </p:cNvSpPr>
          <p:nvPr/>
        </p:nvSpPr>
        <p:spPr bwMode="auto">
          <a:xfrm>
            <a:off x="8031163" y="5003800"/>
            <a:ext cx="636587"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Assyria   </a:t>
            </a:r>
          </a:p>
        </p:txBody>
      </p:sp>
      <p:sp>
        <p:nvSpPr>
          <p:cNvPr id="104502" name="Rectangle 183"/>
          <p:cNvSpPr>
            <a:spLocks noChangeArrowheads="1"/>
          </p:cNvSpPr>
          <p:nvPr/>
        </p:nvSpPr>
        <p:spPr bwMode="auto">
          <a:xfrm>
            <a:off x="8026400" y="4672013"/>
            <a:ext cx="892175" cy="211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20-J         20-R</a:t>
            </a:r>
          </a:p>
        </p:txBody>
      </p:sp>
      <p:grpSp>
        <p:nvGrpSpPr>
          <p:cNvPr id="104503" name="Group 184"/>
          <p:cNvGrpSpPr>
            <a:grpSpLocks/>
          </p:cNvGrpSpPr>
          <p:nvPr/>
        </p:nvGrpSpPr>
        <p:grpSpPr bwMode="auto">
          <a:xfrm>
            <a:off x="8061325" y="4151313"/>
            <a:ext cx="931863" cy="377825"/>
            <a:chOff x="5078" y="2615"/>
            <a:chExt cx="587" cy="238"/>
          </a:xfrm>
        </p:grpSpPr>
        <p:sp>
          <p:nvSpPr>
            <p:cNvPr id="104510" name="Rectangle 185"/>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Israel</a:t>
              </a:r>
            </a:p>
          </p:txBody>
        </p:sp>
        <p:sp>
          <p:nvSpPr>
            <p:cNvPr id="104511" name="Rectangle 186"/>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Judah</a:t>
              </a:r>
            </a:p>
          </p:txBody>
        </p:sp>
        <p:sp>
          <p:nvSpPr>
            <p:cNvPr id="104512" name="Rectangle 187"/>
            <p:cNvSpPr>
              <a:spLocks noChangeArrowheads="1"/>
            </p:cNvSpPr>
            <p:nvPr/>
          </p:nvSpPr>
          <p:spPr bwMode="auto">
            <a:xfrm>
              <a:off x="5105" y="2720"/>
              <a:ext cx="474"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sp>
        <p:nvSpPr>
          <p:cNvPr id="463038" name="Rectangle 190"/>
          <p:cNvSpPr>
            <a:spLocks noChangeArrowheads="1"/>
          </p:cNvSpPr>
          <p:nvPr/>
        </p:nvSpPr>
        <p:spPr bwMode="auto">
          <a:xfrm>
            <a:off x="8091488" y="6529388"/>
            <a:ext cx="339725" cy="268287"/>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49</a:t>
            </a:r>
          </a:p>
        </p:txBody>
      </p:sp>
      <p:sp>
        <p:nvSpPr>
          <p:cNvPr id="104505" name="Text Box 191"/>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b="1">
                <a:solidFill>
                  <a:schemeClr val="tx1"/>
                </a:solidFill>
                <a:latin typeface="Arial" charset="0"/>
              </a:rPr>
              <a:t>Handbook pg. 32-37</a:t>
            </a:r>
          </a:p>
        </p:txBody>
      </p:sp>
      <p:sp>
        <p:nvSpPr>
          <p:cNvPr id="463040" name="Text Box 192"/>
          <p:cNvSpPr txBox="1">
            <a:spLocks noChangeArrowheads="1"/>
          </p:cNvSpPr>
          <p:nvPr/>
        </p:nvSpPr>
        <p:spPr bwMode="auto">
          <a:xfrm>
            <a:off x="3516313" y="3632200"/>
            <a:ext cx="4648200" cy="22891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3600">
                <a:solidFill>
                  <a:srgbClr val="FFEA18"/>
                </a:solidFill>
                <a:ea typeface="+mn-ea"/>
                <a:cs typeface="+mn-cs"/>
              </a:rPr>
              <a:t>BABYLON TAMEI NO ASSYRIATAMEI YI VA LOTIE!</a:t>
            </a:r>
          </a:p>
        </p:txBody>
      </p:sp>
      <p:sp>
        <p:nvSpPr>
          <p:cNvPr id="104507" name="Text Box 193"/>
          <p:cNvSpPr txBox="1">
            <a:spLocks noChangeArrowheads="1"/>
          </p:cNvSpPr>
          <p:nvPr/>
        </p:nvSpPr>
        <p:spPr bwMode="auto">
          <a:xfrm>
            <a:off x="8594725" y="6403975"/>
            <a:ext cx="323850"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1800" b="1">
                <a:solidFill>
                  <a:schemeClr val="tx1"/>
                </a:solidFill>
              </a:rPr>
              <a:t>2</a:t>
            </a:r>
            <a:endParaRPr lang="en-US" sz="2000">
              <a:solidFill>
                <a:srgbClr val="FFA27C"/>
              </a:solidFill>
              <a:latin typeface="B VAG Rounded Bold" charset="0"/>
            </a:endParaRPr>
          </a:p>
        </p:txBody>
      </p:sp>
      <p:sp>
        <p:nvSpPr>
          <p:cNvPr id="463042" name="Text Box 194"/>
          <p:cNvSpPr txBox="1">
            <a:spLocks noChangeArrowheads="1"/>
          </p:cNvSpPr>
          <p:nvPr/>
        </p:nvSpPr>
        <p:spPr bwMode="auto">
          <a:xfrm>
            <a:off x="804863" y="1476375"/>
            <a:ext cx="5522912" cy="9461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800" b="1">
                <a:solidFill>
                  <a:schemeClr val="tx2"/>
                </a:solidFill>
                <a:ea typeface="+mn-ea"/>
                <a:cs typeface="+mn-cs"/>
              </a:rPr>
              <a:t>Siitomatiwe…                         AKHRUPEI Movujii?</a:t>
            </a:r>
          </a:p>
        </p:txBody>
      </p:sp>
      <p:sp>
        <p:nvSpPr>
          <p:cNvPr id="463043" name="AutoShape 195"/>
          <p:cNvSpPr>
            <a:spLocks noChangeArrowheads="1"/>
          </p:cNvSpPr>
          <p:nvPr/>
        </p:nvSpPr>
        <p:spPr bwMode="auto">
          <a:xfrm rot="-11114126">
            <a:off x="3252788" y="2952750"/>
            <a:ext cx="2389187" cy="53657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8131B"/>
          </a:solidFill>
          <a:ln w="12700">
            <a:solidFill>
              <a:schemeClr val="tx1"/>
            </a:solid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63042"/>
                                        </p:tgtEl>
                                        <p:attrNameLst>
                                          <p:attrName>style.visibility</p:attrName>
                                        </p:attrNameLst>
                                      </p:cBhvr>
                                      <p:to>
                                        <p:strVal val="visible"/>
                                      </p:to>
                                    </p:set>
                                    <p:anim calcmode="lin" valueType="num">
                                      <p:cBhvr additive="base">
                                        <p:cTn id="7" dur="500" fill="hold"/>
                                        <p:tgtEl>
                                          <p:spTgt spid="463042"/>
                                        </p:tgtEl>
                                        <p:attrNameLst>
                                          <p:attrName>ppt_x</p:attrName>
                                        </p:attrNameLst>
                                      </p:cBhvr>
                                      <p:tavLst>
                                        <p:tav tm="0">
                                          <p:val>
                                            <p:strVal val="0-#ppt_w/2"/>
                                          </p:val>
                                        </p:tav>
                                        <p:tav tm="100000">
                                          <p:val>
                                            <p:strVal val="#ppt_x"/>
                                          </p:val>
                                        </p:tav>
                                      </p:tavLst>
                                    </p:anim>
                                    <p:anim calcmode="lin" valueType="num">
                                      <p:cBhvr additive="base">
                                        <p:cTn id="8" dur="500" fill="hold"/>
                                        <p:tgtEl>
                                          <p:spTgt spid="46304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528" fill="hold" grpId="0" nodeType="clickEffect">
                                  <p:stCondLst>
                                    <p:cond delay="0"/>
                                  </p:stCondLst>
                                  <p:childTnLst>
                                    <p:set>
                                      <p:cBhvr>
                                        <p:cTn id="12" dur="1" fill="hold">
                                          <p:stCondLst>
                                            <p:cond delay="0"/>
                                          </p:stCondLst>
                                        </p:cTn>
                                        <p:tgtEl>
                                          <p:spTgt spid="463040"/>
                                        </p:tgtEl>
                                        <p:attrNameLst>
                                          <p:attrName>style.visibility</p:attrName>
                                        </p:attrNameLst>
                                      </p:cBhvr>
                                      <p:to>
                                        <p:strVal val="visible"/>
                                      </p:to>
                                    </p:set>
                                    <p:anim calcmode="lin" valueType="num">
                                      <p:cBhvr>
                                        <p:cTn id="13" dur="500" fill="hold"/>
                                        <p:tgtEl>
                                          <p:spTgt spid="463040"/>
                                        </p:tgtEl>
                                        <p:attrNameLst>
                                          <p:attrName>ppt_w</p:attrName>
                                        </p:attrNameLst>
                                      </p:cBhvr>
                                      <p:tavLst>
                                        <p:tav tm="0">
                                          <p:val>
                                            <p:fltVal val="0"/>
                                          </p:val>
                                        </p:tav>
                                        <p:tav tm="100000">
                                          <p:val>
                                            <p:strVal val="#ppt_w"/>
                                          </p:val>
                                        </p:tav>
                                      </p:tavLst>
                                    </p:anim>
                                    <p:anim calcmode="lin" valueType="num">
                                      <p:cBhvr>
                                        <p:cTn id="14" dur="500" fill="hold"/>
                                        <p:tgtEl>
                                          <p:spTgt spid="463040"/>
                                        </p:tgtEl>
                                        <p:attrNameLst>
                                          <p:attrName>ppt_h</p:attrName>
                                        </p:attrNameLst>
                                      </p:cBhvr>
                                      <p:tavLst>
                                        <p:tav tm="0">
                                          <p:val>
                                            <p:fltVal val="0"/>
                                          </p:val>
                                        </p:tav>
                                        <p:tav tm="100000">
                                          <p:val>
                                            <p:strVal val="#ppt_h"/>
                                          </p:val>
                                        </p:tav>
                                      </p:tavLst>
                                    </p:anim>
                                    <p:anim calcmode="lin" valueType="num">
                                      <p:cBhvr>
                                        <p:cTn id="15" dur="500" fill="hold"/>
                                        <p:tgtEl>
                                          <p:spTgt spid="463040"/>
                                        </p:tgtEl>
                                        <p:attrNameLst>
                                          <p:attrName>ppt_x</p:attrName>
                                        </p:attrNameLst>
                                      </p:cBhvr>
                                      <p:tavLst>
                                        <p:tav tm="0">
                                          <p:val>
                                            <p:fltVal val="0.5"/>
                                          </p:val>
                                        </p:tav>
                                        <p:tav tm="100000">
                                          <p:val>
                                            <p:strVal val="#ppt_x"/>
                                          </p:val>
                                        </p:tav>
                                      </p:tavLst>
                                    </p:anim>
                                    <p:anim calcmode="lin" valueType="num">
                                      <p:cBhvr>
                                        <p:cTn id="16" dur="500" fill="hold"/>
                                        <p:tgtEl>
                                          <p:spTgt spid="463040"/>
                                        </p:tgtEl>
                                        <p:attrNameLst>
                                          <p:attrName>ppt_y</p:attrName>
                                        </p:attrNameLst>
                                      </p:cBhvr>
                                      <p:tavLst>
                                        <p:tav tm="0">
                                          <p:val>
                                            <p:fltVal val="0.5"/>
                                          </p:val>
                                        </p:tav>
                                        <p:tav tm="100000">
                                          <p:val>
                                            <p:strVal val="#ppt_y"/>
                                          </p:val>
                                        </p:tav>
                                      </p:tavLst>
                                    </p:anim>
                                  </p:childTnLst>
                                </p:cTn>
                              </p:par>
                            </p:childTnLst>
                          </p:cTn>
                        </p:par>
                        <p:par>
                          <p:cTn id="17" fill="hold" nodeType="afterGroup">
                            <p:stCondLst>
                              <p:cond delay="500"/>
                            </p:stCondLst>
                            <p:childTnLst>
                              <p:par>
                                <p:cTn id="18" presetID="22" presetClass="entr" presetSubtype="4" fill="hold" nodeType="afterEffect">
                                  <p:stCondLst>
                                    <p:cond delay="0"/>
                                  </p:stCondLst>
                                  <p:childTnLst>
                                    <p:set>
                                      <p:cBhvr>
                                        <p:cTn id="19" dur="1" fill="hold">
                                          <p:stCondLst>
                                            <p:cond delay="0"/>
                                          </p:stCondLst>
                                        </p:cTn>
                                        <p:tgtEl>
                                          <p:spTgt spid="462894"/>
                                        </p:tgtEl>
                                        <p:attrNameLst>
                                          <p:attrName>style.visibility</p:attrName>
                                        </p:attrNameLst>
                                      </p:cBhvr>
                                      <p:to>
                                        <p:strVal val="visible"/>
                                      </p:to>
                                    </p:set>
                                    <p:animEffect transition="in" filter="wipe(down)">
                                      <p:cBhvr>
                                        <p:cTn id="20" dur="500"/>
                                        <p:tgtEl>
                                          <p:spTgt spid="462894"/>
                                        </p:tgtEl>
                                      </p:cBhvr>
                                    </p:animEffect>
                                  </p:childTnLst>
                                </p:cTn>
                              </p:par>
                            </p:childTnLst>
                          </p:cTn>
                        </p:par>
                        <p:par>
                          <p:cTn id="21" fill="hold" nodeType="afterGroup">
                            <p:stCondLst>
                              <p:cond delay="1000"/>
                            </p:stCondLst>
                            <p:childTnLst>
                              <p:par>
                                <p:cTn id="22" presetID="22" presetClass="entr" presetSubtype="1" fill="hold" grpId="0" nodeType="afterEffect">
                                  <p:stCondLst>
                                    <p:cond delay="0"/>
                                  </p:stCondLst>
                                  <p:childTnLst>
                                    <p:set>
                                      <p:cBhvr>
                                        <p:cTn id="23" dur="1" fill="hold">
                                          <p:stCondLst>
                                            <p:cond delay="0"/>
                                          </p:stCondLst>
                                        </p:cTn>
                                        <p:tgtEl>
                                          <p:spTgt spid="462892"/>
                                        </p:tgtEl>
                                        <p:attrNameLst>
                                          <p:attrName>style.visibility</p:attrName>
                                        </p:attrNameLst>
                                      </p:cBhvr>
                                      <p:to>
                                        <p:strVal val="visible"/>
                                      </p:to>
                                    </p:set>
                                    <p:animEffect transition="in" filter="wipe(up)">
                                      <p:cBhvr>
                                        <p:cTn id="24" dur="500"/>
                                        <p:tgtEl>
                                          <p:spTgt spid="462892"/>
                                        </p:tgtEl>
                                      </p:cBhvr>
                                    </p:animEffect>
                                  </p:childTnLst>
                                </p:cTn>
                              </p:par>
                            </p:childTnLst>
                          </p:cTn>
                        </p:par>
                        <p:par>
                          <p:cTn id="25" fill="hold" nodeType="afterGroup">
                            <p:stCondLst>
                              <p:cond delay="1500"/>
                            </p:stCondLst>
                            <p:childTnLst>
                              <p:par>
                                <p:cTn id="26" presetID="22" presetClass="entr" presetSubtype="1" fill="hold" grpId="0" nodeType="afterEffect">
                                  <p:stCondLst>
                                    <p:cond delay="0"/>
                                  </p:stCondLst>
                                  <p:childTnLst>
                                    <p:set>
                                      <p:cBhvr>
                                        <p:cTn id="27" dur="1" fill="hold">
                                          <p:stCondLst>
                                            <p:cond delay="0"/>
                                          </p:stCondLst>
                                        </p:cTn>
                                        <p:tgtEl>
                                          <p:spTgt spid="462893"/>
                                        </p:tgtEl>
                                        <p:attrNameLst>
                                          <p:attrName>style.visibility</p:attrName>
                                        </p:attrNameLst>
                                      </p:cBhvr>
                                      <p:to>
                                        <p:strVal val="visible"/>
                                      </p:to>
                                    </p:set>
                                    <p:animEffect transition="in" filter="wipe(up)">
                                      <p:cBhvr>
                                        <p:cTn id="28" dur="500"/>
                                        <p:tgtEl>
                                          <p:spTgt spid="462893"/>
                                        </p:tgtEl>
                                      </p:cBhvr>
                                    </p:animEffect>
                                  </p:childTnLst>
                                </p:cTn>
                              </p:par>
                            </p:childTnLst>
                          </p:cTn>
                        </p:par>
                        <p:par>
                          <p:cTn id="29" fill="hold" nodeType="afterGroup">
                            <p:stCondLst>
                              <p:cond delay="2000"/>
                            </p:stCondLst>
                            <p:childTnLst>
                              <p:par>
                                <p:cTn id="30" presetID="22" presetClass="entr" presetSubtype="1" fill="hold" nodeType="afterEffect">
                                  <p:stCondLst>
                                    <p:cond delay="0"/>
                                  </p:stCondLst>
                                  <p:childTnLst>
                                    <p:set>
                                      <p:cBhvr>
                                        <p:cTn id="31" dur="1" fill="hold">
                                          <p:stCondLst>
                                            <p:cond delay="0"/>
                                          </p:stCondLst>
                                        </p:cTn>
                                        <p:tgtEl>
                                          <p:spTgt spid="462895"/>
                                        </p:tgtEl>
                                        <p:attrNameLst>
                                          <p:attrName>style.visibility</p:attrName>
                                        </p:attrNameLst>
                                      </p:cBhvr>
                                      <p:to>
                                        <p:strVal val="visible"/>
                                      </p:to>
                                    </p:set>
                                    <p:animEffect transition="in" filter="wipe(up)">
                                      <p:cBhvr>
                                        <p:cTn id="32" dur="500"/>
                                        <p:tgtEl>
                                          <p:spTgt spid="46289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2" fill="hold" nodeType="clickEffect">
                                  <p:stCondLst>
                                    <p:cond delay="0"/>
                                  </p:stCondLst>
                                  <p:childTnLst>
                                    <p:set>
                                      <p:cBhvr>
                                        <p:cTn id="36" dur="1" fill="hold">
                                          <p:stCondLst>
                                            <p:cond delay="0"/>
                                          </p:stCondLst>
                                        </p:cTn>
                                        <p:tgtEl>
                                          <p:spTgt spid="463043"/>
                                        </p:tgtEl>
                                        <p:attrNameLst>
                                          <p:attrName>style.visibility</p:attrName>
                                        </p:attrNameLst>
                                      </p:cBhvr>
                                      <p:to>
                                        <p:strVal val="visible"/>
                                      </p:to>
                                    </p:set>
                                    <p:animEffect transition="in" filter="wipe(right)">
                                      <p:cBhvr>
                                        <p:cTn id="37" dur="500"/>
                                        <p:tgtEl>
                                          <p:spTgt spid="4630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2892" grpId="0" animBg="1"/>
      <p:bldP spid="462893" grpId="0" animBg="1"/>
      <p:bldP spid="463040" grpId="0" autoUpdateAnimBg="0"/>
      <p:bldP spid="463042" grpId="0"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6497" name="Group 113"/>
          <p:cNvGrpSpPr>
            <a:grpSpLocks/>
          </p:cNvGrpSpPr>
          <p:nvPr/>
        </p:nvGrpSpPr>
        <p:grpSpPr bwMode="auto">
          <a:xfrm>
            <a:off x="6061075" y="1136650"/>
            <a:ext cx="1289050" cy="1435100"/>
            <a:chOff x="1084" y="711"/>
            <a:chExt cx="2950" cy="2769"/>
          </a:xfrm>
        </p:grpSpPr>
        <p:grpSp>
          <p:nvGrpSpPr>
            <p:cNvPr id="106593" name="Group 114"/>
            <p:cNvGrpSpPr>
              <a:grpSpLocks/>
            </p:cNvGrpSpPr>
            <p:nvPr/>
          </p:nvGrpSpPr>
          <p:grpSpPr bwMode="auto">
            <a:xfrm>
              <a:off x="1084" y="711"/>
              <a:ext cx="2950" cy="2769"/>
              <a:chOff x="2707" y="548"/>
              <a:chExt cx="2950" cy="2769"/>
            </a:xfrm>
          </p:grpSpPr>
          <p:grpSp>
            <p:nvGrpSpPr>
              <p:cNvPr id="106599" name="Group 115"/>
              <p:cNvGrpSpPr>
                <a:grpSpLocks/>
              </p:cNvGrpSpPr>
              <p:nvPr/>
            </p:nvGrpSpPr>
            <p:grpSpPr bwMode="auto">
              <a:xfrm>
                <a:off x="3180" y="1046"/>
                <a:ext cx="2105" cy="1421"/>
                <a:chOff x="578" y="2316"/>
                <a:chExt cx="2105" cy="1421"/>
              </a:xfrm>
            </p:grpSpPr>
            <p:sp>
              <p:nvSpPr>
                <p:cNvPr id="106601" name="Freeform 116" descr="Cork"/>
                <p:cNvSpPr>
                  <a:spLocks/>
                </p:cNvSpPr>
                <p:nvPr/>
              </p:nvSpPr>
              <p:spPr bwMode="auto">
                <a:xfrm>
                  <a:off x="633" y="2316"/>
                  <a:ext cx="2050" cy="256"/>
                </a:xfrm>
                <a:custGeom>
                  <a:avLst/>
                  <a:gdLst>
                    <a:gd name="T0" fmla="*/ 999417295 w 592"/>
                    <a:gd name="T1" fmla="*/ 580990137 h 90"/>
                    <a:gd name="T2" fmla="*/ 2147483647 w 592"/>
                    <a:gd name="T3" fmla="*/ 284131635 h 90"/>
                    <a:gd name="T4" fmla="*/ 2147483647 w 592"/>
                    <a:gd name="T5" fmla="*/ 231474836 h 90"/>
                    <a:gd name="T6" fmla="*/ 2147483647 w 592"/>
                    <a:gd name="T7" fmla="*/ 206717673 h 90"/>
                    <a:gd name="T8" fmla="*/ 2147483647 w 592"/>
                    <a:gd name="T9" fmla="*/ 220234351 h 90"/>
                    <a:gd name="T10" fmla="*/ 2147483647 w 592"/>
                    <a:gd name="T11" fmla="*/ 258681225 h 90"/>
                    <a:gd name="T12" fmla="*/ 2147483647 w 592"/>
                    <a:gd name="T13" fmla="*/ 297660427 h 90"/>
                    <a:gd name="T14" fmla="*/ 2147483647 w 592"/>
                    <a:gd name="T15" fmla="*/ 336107332 h 90"/>
                    <a:gd name="T16" fmla="*/ 2147483647 w 592"/>
                    <a:gd name="T17" fmla="*/ 284131635 h 90"/>
                    <a:gd name="T18" fmla="*/ 2147483647 w 592"/>
                    <a:gd name="T19" fmla="*/ 104646244 h 90"/>
                    <a:gd name="T20" fmla="*/ 2147483647 w 592"/>
                    <a:gd name="T21" fmla="*/ 0 h 90"/>
                    <a:gd name="T22" fmla="*/ 2147483647 w 592"/>
                    <a:gd name="T23" fmla="*/ 13515554 h 90"/>
                    <a:gd name="T24" fmla="*/ 2147483647 w 592"/>
                    <a:gd name="T25" fmla="*/ 193016781 h 90"/>
                    <a:gd name="T26" fmla="*/ 2147483647 w 592"/>
                    <a:gd name="T27" fmla="*/ 231474836 h 90"/>
                    <a:gd name="T28" fmla="*/ 2147483647 w 592"/>
                    <a:gd name="T29" fmla="*/ 387702198 h 90"/>
                    <a:gd name="T30" fmla="*/ 2147483647 w 592"/>
                    <a:gd name="T31" fmla="*/ 42694305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106602" name="Freeform 117" descr="Cork"/>
                <p:cNvSpPr>
                  <a:spLocks/>
                </p:cNvSpPr>
                <p:nvPr/>
              </p:nvSpPr>
              <p:spPr bwMode="auto">
                <a:xfrm>
                  <a:off x="578" y="2506"/>
                  <a:ext cx="2074" cy="1231"/>
                </a:xfrm>
                <a:custGeom>
                  <a:avLst/>
                  <a:gdLst>
                    <a:gd name="T0" fmla="*/ 2147483647 w 599"/>
                    <a:gd name="T1" fmla="*/ 0 h 432"/>
                    <a:gd name="T2" fmla="*/ 2147483647 w 599"/>
                    <a:gd name="T3" fmla="*/ 39219871 h 432"/>
                    <a:gd name="T4" fmla="*/ 2147483647 w 599"/>
                    <a:gd name="T5" fmla="*/ 65365849 h 432"/>
                    <a:gd name="T6" fmla="*/ 2147483647 w 599"/>
                    <a:gd name="T7" fmla="*/ 158518953 h 432"/>
                    <a:gd name="T8" fmla="*/ 2147483647 w 599"/>
                    <a:gd name="T9" fmla="*/ 610224581 h 432"/>
                    <a:gd name="T10" fmla="*/ 2147483647 w 599"/>
                    <a:gd name="T11" fmla="*/ 1380265387 h 432"/>
                    <a:gd name="T12" fmla="*/ 2147483647 w 599"/>
                    <a:gd name="T13" fmla="*/ 1764092888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0947910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095510427 w 599"/>
                    <a:gd name="T43" fmla="*/ 2147483647 h 432"/>
                    <a:gd name="T44" fmla="*/ 852385591 w 599"/>
                    <a:gd name="T45" fmla="*/ 2147483647 h 432"/>
                    <a:gd name="T46" fmla="*/ 1356547980 w 599"/>
                    <a:gd name="T47" fmla="*/ 2147483647 h 432"/>
                    <a:gd name="T48" fmla="*/ 2095510427 w 599"/>
                    <a:gd name="T49" fmla="*/ 2147483647 h 432"/>
                    <a:gd name="T50" fmla="*/ 2147483647 w 599"/>
                    <a:gd name="T51" fmla="*/ 1738857544 h 432"/>
                    <a:gd name="T52" fmla="*/ 2147483647 w 599"/>
                    <a:gd name="T53" fmla="*/ 1247019673 h 432"/>
                    <a:gd name="T54" fmla="*/ 2147483647 w 599"/>
                    <a:gd name="T55" fmla="*/ 835419979 h 432"/>
                    <a:gd name="T56" fmla="*/ 2147483647 w 599"/>
                    <a:gd name="T57" fmla="*/ 544845407 h 432"/>
                    <a:gd name="T58" fmla="*/ 2147483647 w 599"/>
                    <a:gd name="T59" fmla="*/ 197734131 h 432"/>
                    <a:gd name="T60" fmla="*/ 2147483647 w 599"/>
                    <a:gd name="T61" fmla="*/ 93153078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pic>
            <p:nvPicPr>
              <p:cNvPr id="106600" name="Picture 118"/>
              <p:cNvPicPr>
                <a:picLocks noChangeArrowheads="1"/>
              </p:cNvPicPr>
              <p:nvPr/>
            </p:nvPicPr>
            <p:blipFill>
              <a:blip r:embed="rId4" cstate="screen">
                <a:lum bright="8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alpha val="0"/>
                      </a:srgbClr>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106594" name="Freeform 119"/>
            <p:cNvSpPr>
              <a:spLocks/>
            </p:cNvSpPr>
            <p:nvPr/>
          </p:nvSpPr>
          <p:spPr bwMode="auto">
            <a:xfrm>
              <a:off x="1616" y="2649"/>
              <a:ext cx="88" cy="277"/>
            </a:xfrm>
            <a:custGeom>
              <a:avLst/>
              <a:gdLst>
                <a:gd name="T0" fmla="*/ 122 w 85"/>
                <a:gd name="T1" fmla="*/ 19 h 318"/>
                <a:gd name="T2" fmla="*/ 106 w 85"/>
                <a:gd name="T3" fmla="*/ 9 h 318"/>
                <a:gd name="T4" fmla="*/ 80 w 85"/>
                <a:gd name="T5" fmla="*/ 5 h 318"/>
                <a:gd name="T6" fmla="*/ 92 w 85"/>
                <a:gd name="T7" fmla="*/ 9 h 318"/>
                <a:gd name="T8" fmla="*/ 106 w 85"/>
                <a:gd name="T9" fmla="*/ 3 h 318"/>
                <a:gd name="T10" fmla="*/ 63 w 85"/>
                <a:gd name="T11" fmla="*/ 3 h 318"/>
                <a:gd name="T12" fmla="*/ 63 w 85"/>
                <a:gd name="T13" fmla="*/ 5 h 318"/>
                <a:gd name="T14" fmla="*/ 80 w 85"/>
                <a:gd name="T15" fmla="*/ 24 h 318"/>
                <a:gd name="T16" fmla="*/ 47 w 85"/>
                <a:gd name="T17" fmla="*/ 20 h 318"/>
                <a:gd name="T18" fmla="*/ 63 w 85"/>
                <a:gd name="T19" fmla="*/ 16 h 318"/>
                <a:gd name="T20" fmla="*/ 80 w 85"/>
                <a:gd name="T21" fmla="*/ 20 h 318"/>
                <a:gd name="T22" fmla="*/ 63 w 85"/>
                <a:gd name="T23" fmla="*/ 13 h 318"/>
                <a:gd name="T24" fmla="*/ 80 w 85"/>
                <a:gd name="T25" fmla="*/ 19 h 318"/>
                <a:gd name="T26" fmla="*/ 63 w 85"/>
                <a:gd name="T27" fmla="*/ 15 h 318"/>
                <a:gd name="T28" fmla="*/ 80 w 85"/>
                <a:gd name="T29" fmla="*/ 18 h 318"/>
                <a:gd name="T30" fmla="*/ 92 w 85"/>
                <a:gd name="T31" fmla="*/ 21 h 318"/>
                <a:gd name="T32" fmla="*/ 122 w 85"/>
                <a:gd name="T33" fmla="*/ 25 h 318"/>
                <a:gd name="T34" fmla="*/ 134 w 85"/>
                <a:gd name="T35" fmla="*/ 29 h 318"/>
                <a:gd name="T36" fmla="*/ 122 w 85"/>
                <a:gd name="T37" fmla="*/ 35 h 318"/>
                <a:gd name="T38" fmla="*/ 106 w 85"/>
                <a:gd name="T39" fmla="*/ 33 h 318"/>
                <a:gd name="T40" fmla="*/ 92 w 85"/>
                <a:gd name="T41" fmla="*/ 39 h 318"/>
                <a:gd name="T42" fmla="*/ 63 w 85"/>
                <a:gd name="T43" fmla="*/ 37 h 318"/>
                <a:gd name="T44" fmla="*/ 47 w 85"/>
                <a:gd name="T45" fmla="*/ 25 h 318"/>
                <a:gd name="T46" fmla="*/ 37 w 85"/>
                <a:gd name="T47" fmla="*/ 31 h 318"/>
                <a:gd name="T48" fmla="*/ 5 w 85"/>
                <a:gd name="T49" fmla="*/ 26 h 318"/>
                <a:gd name="T50" fmla="*/ 63 w 85"/>
                <a:gd name="T51" fmla="*/ 18 h 318"/>
                <a:gd name="T52" fmla="*/ 106 w 85"/>
                <a:gd name="T53" fmla="*/ 21 h 318"/>
                <a:gd name="T54" fmla="*/ 122 w 85"/>
                <a:gd name="T55" fmla="*/ 28 h 318"/>
                <a:gd name="T56" fmla="*/ 106 w 85"/>
                <a:gd name="T57" fmla="*/ 24 h 318"/>
                <a:gd name="T58" fmla="*/ 106 w 85"/>
                <a:gd name="T59" fmla="*/ 3 h 318"/>
                <a:gd name="T60" fmla="*/ 80 w 85"/>
                <a:gd name="T61" fmla="*/ 4 h 318"/>
                <a:gd name="T62" fmla="*/ 37 w 85"/>
                <a:gd name="T63" fmla="*/ 5 h 318"/>
                <a:gd name="T64" fmla="*/ 63 w 85"/>
                <a:gd name="T65" fmla="*/ 12 h 318"/>
                <a:gd name="T66" fmla="*/ 92 w 85"/>
                <a:gd name="T67" fmla="*/ 17 h 318"/>
                <a:gd name="T68" fmla="*/ 122 w 85"/>
                <a:gd name="T69" fmla="*/ 19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06595" name="Freeform 120"/>
            <p:cNvSpPr>
              <a:spLocks/>
            </p:cNvSpPr>
            <p:nvPr/>
          </p:nvSpPr>
          <p:spPr bwMode="auto">
            <a:xfrm>
              <a:off x="1635" y="2647"/>
              <a:ext cx="109" cy="309"/>
            </a:xfrm>
            <a:custGeom>
              <a:avLst/>
              <a:gdLst>
                <a:gd name="T0" fmla="*/ 1 w 105"/>
                <a:gd name="T1" fmla="*/ 0 h 354"/>
                <a:gd name="T2" fmla="*/ 163 w 105"/>
                <a:gd name="T3" fmla="*/ 3 h 354"/>
                <a:gd name="T4" fmla="*/ 127 w 105"/>
                <a:gd name="T5" fmla="*/ 3 h 354"/>
                <a:gd name="T6" fmla="*/ 146 w 105"/>
                <a:gd name="T7" fmla="*/ 8 h 354"/>
                <a:gd name="T8" fmla="*/ 146 w 105"/>
                <a:gd name="T9" fmla="*/ 19 h 354"/>
                <a:gd name="T10" fmla="*/ 170 w 105"/>
                <a:gd name="T11" fmla="*/ 22 h 354"/>
                <a:gd name="T12" fmla="*/ 170 w 105"/>
                <a:gd name="T13" fmla="*/ 31 h 354"/>
                <a:gd name="T14" fmla="*/ 146 w 105"/>
                <a:gd name="T15" fmla="*/ 44 h 354"/>
                <a:gd name="T16" fmla="*/ 120 w 105"/>
                <a:gd name="T17" fmla="*/ 46 h 354"/>
                <a:gd name="T18" fmla="*/ 29 w 105"/>
                <a:gd name="T19" fmla="*/ 41 h 354"/>
                <a:gd name="T20" fmla="*/ 12 w 105"/>
                <a:gd name="T21" fmla="*/ 37 h 354"/>
                <a:gd name="T22" fmla="*/ 29 w 105"/>
                <a:gd name="T23" fmla="*/ 32 h 354"/>
                <a:gd name="T24" fmla="*/ 9 w 105"/>
                <a:gd name="T25" fmla="*/ 13 h 354"/>
                <a:gd name="T26" fmla="*/ 35 w 105"/>
                <a:gd name="T27" fmla="*/ 6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06596" name="Freeform 121"/>
            <p:cNvSpPr>
              <a:spLocks/>
            </p:cNvSpPr>
            <p:nvPr/>
          </p:nvSpPr>
          <p:spPr bwMode="auto">
            <a:xfrm>
              <a:off x="3008" y="2583"/>
              <a:ext cx="155" cy="328"/>
            </a:xfrm>
            <a:custGeom>
              <a:avLst/>
              <a:gdLst>
                <a:gd name="T0" fmla="*/ 254 w 149"/>
                <a:gd name="T1" fmla="*/ 3 h 376"/>
                <a:gd name="T2" fmla="*/ 241 w 149"/>
                <a:gd name="T3" fmla="*/ 13 h 376"/>
                <a:gd name="T4" fmla="*/ 225 w 149"/>
                <a:gd name="T5" fmla="*/ 17 h 376"/>
                <a:gd name="T6" fmla="*/ 221 w 149"/>
                <a:gd name="T7" fmla="*/ 18 h 376"/>
                <a:gd name="T8" fmla="*/ 188 w 149"/>
                <a:gd name="T9" fmla="*/ 31 h 376"/>
                <a:gd name="T10" fmla="*/ 149 w 149"/>
                <a:gd name="T11" fmla="*/ 40 h 376"/>
                <a:gd name="T12" fmla="*/ 120 w 149"/>
                <a:gd name="T13" fmla="*/ 46 h 376"/>
                <a:gd name="T14" fmla="*/ 100 w 149"/>
                <a:gd name="T15" fmla="*/ 46 h 376"/>
                <a:gd name="T16" fmla="*/ 33 w 149"/>
                <a:gd name="T17" fmla="*/ 48 h 376"/>
                <a:gd name="T18" fmla="*/ 2 w 149"/>
                <a:gd name="T19" fmla="*/ 44 h 376"/>
                <a:gd name="T20" fmla="*/ 5 w 149"/>
                <a:gd name="T21" fmla="*/ 40 h 376"/>
                <a:gd name="T22" fmla="*/ 8 w 149"/>
                <a:gd name="T23" fmla="*/ 29 h 376"/>
                <a:gd name="T24" fmla="*/ 36 w 149"/>
                <a:gd name="T25" fmla="*/ 25 h 376"/>
                <a:gd name="T26" fmla="*/ 60 w 149"/>
                <a:gd name="T27" fmla="*/ 14 h 376"/>
                <a:gd name="T28" fmla="*/ 76 w 149"/>
                <a:gd name="T29" fmla="*/ 10 h 376"/>
                <a:gd name="T30" fmla="*/ 144 w 149"/>
                <a:gd name="T31" fmla="*/ 3 h 376"/>
                <a:gd name="T32" fmla="*/ 221 w 149"/>
                <a:gd name="T33" fmla="*/ 3 h 376"/>
                <a:gd name="T34" fmla="*/ 25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06597" name="Freeform 122"/>
            <p:cNvSpPr>
              <a:spLocks/>
            </p:cNvSpPr>
            <p:nvPr/>
          </p:nvSpPr>
          <p:spPr bwMode="auto">
            <a:xfrm>
              <a:off x="1714" y="1020"/>
              <a:ext cx="99" cy="440"/>
            </a:xfrm>
            <a:custGeom>
              <a:avLst/>
              <a:gdLst>
                <a:gd name="T0" fmla="*/ 41 w 96"/>
                <a:gd name="T1" fmla="*/ 63 h 504"/>
                <a:gd name="T2" fmla="*/ 96 w 96"/>
                <a:gd name="T3" fmla="*/ 65 h 504"/>
                <a:gd name="T4" fmla="*/ 113 w 96"/>
                <a:gd name="T5" fmla="*/ 59 h 504"/>
                <a:gd name="T6" fmla="*/ 113 w 96"/>
                <a:gd name="T7" fmla="*/ 42 h 504"/>
                <a:gd name="T8" fmla="*/ 140 w 96"/>
                <a:gd name="T9" fmla="*/ 28 h 504"/>
                <a:gd name="T10" fmla="*/ 151 w 96"/>
                <a:gd name="T11" fmla="*/ 23 h 504"/>
                <a:gd name="T12" fmla="*/ 140 w 96"/>
                <a:gd name="T13" fmla="*/ 7 h 504"/>
                <a:gd name="T14" fmla="*/ 122 w 96"/>
                <a:gd name="T15" fmla="*/ 3 h 504"/>
                <a:gd name="T16" fmla="*/ 44 w 96"/>
                <a:gd name="T17" fmla="*/ 3 h 504"/>
                <a:gd name="T18" fmla="*/ 41 w 96"/>
                <a:gd name="T19" fmla="*/ 16 h 504"/>
                <a:gd name="T20" fmla="*/ 47 w 96"/>
                <a:gd name="T21" fmla="*/ 47 h 504"/>
                <a:gd name="T22" fmla="*/ 62 w 96"/>
                <a:gd name="T23" fmla="*/ 53 h 504"/>
                <a:gd name="T24" fmla="*/ 39 w 96"/>
                <a:gd name="T25" fmla="*/ 62 h 504"/>
                <a:gd name="T26" fmla="*/ 41 w 96"/>
                <a:gd name="T27" fmla="*/ 6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06598" name="Freeform 123"/>
            <p:cNvSpPr>
              <a:spLocks/>
            </p:cNvSpPr>
            <p:nvPr/>
          </p:nvSpPr>
          <p:spPr bwMode="auto">
            <a:xfrm>
              <a:off x="3431" y="1007"/>
              <a:ext cx="156" cy="358"/>
            </a:xfrm>
            <a:custGeom>
              <a:avLst/>
              <a:gdLst>
                <a:gd name="T0" fmla="*/ 5 w 150"/>
                <a:gd name="T1" fmla="*/ 50 h 410"/>
                <a:gd name="T2" fmla="*/ 73 w 150"/>
                <a:gd name="T3" fmla="*/ 54 h 410"/>
                <a:gd name="T4" fmla="*/ 144 w 150"/>
                <a:gd name="T5" fmla="*/ 52 h 410"/>
                <a:gd name="T6" fmla="*/ 168 w 150"/>
                <a:gd name="T7" fmla="*/ 47 h 410"/>
                <a:gd name="T8" fmla="*/ 207 w 150"/>
                <a:gd name="T9" fmla="*/ 36 h 410"/>
                <a:gd name="T10" fmla="*/ 231 w 150"/>
                <a:gd name="T11" fmla="*/ 29 h 410"/>
                <a:gd name="T12" fmla="*/ 244 w 150"/>
                <a:gd name="T13" fmla="*/ 25 h 410"/>
                <a:gd name="T14" fmla="*/ 250 w 150"/>
                <a:gd name="T15" fmla="*/ 15 h 410"/>
                <a:gd name="T16" fmla="*/ 260 w 150"/>
                <a:gd name="T17" fmla="*/ 13 h 410"/>
                <a:gd name="T18" fmla="*/ 263 w 150"/>
                <a:gd name="T19" fmla="*/ 6 h 410"/>
                <a:gd name="T20" fmla="*/ 234 w 150"/>
                <a:gd name="T21" fmla="*/ 0 h 410"/>
                <a:gd name="T22" fmla="*/ 168 w 150"/>
                <a:gd name="T23" fmla="*/ 3 h 410"/>
                <a:gd name="T24" fmla="*/ 138 w 150"/>
                <a:gd name="T25" fmla="*/ 7 h 410"/>
                <a:gd name="T26" fmla="*/ 119 w 150"/>
                <a:gd name="T27" fmla="*/ 18 h 410"/>
                <a:gd name="T28" fmla="*/ 104 w 150"/>
                <a:gd name="T29" fmla="*/ 21 h 410"/>
                <a:gd name="T30" fmla="*/ 76 w 150"/>
                <a:gd name="T31" fmla="*/ 29 h 410"/>
                <a:gd name="T32" fmla="*/ 73 w 150"/>
                <a:gd name="T33" fmla="*/ 30 h 410"/>
                <a:gd name="T34" fmla="*/ 60 w 150"/>
                <a:gd name="T35" fmla="*/ 30 h 410"/>
                <a:gd name="T36" fmla="*/ 56 w 150"/>
                <a:gd name="T37" fmla="*/ 33 h 410"/>
                <a:gd name="T38" fmla="*/ 50 w 150"/>
                <a:gd name="T39" fmla="*/ 34 h 410"/>
                <a:gd name="T40" fmla="*/ 31 w 150"/>
                <a:gd name="T41" fmla="*/ 45 h 410"/>
                <a:gd name="T42" fmla="*/ 10 w 150"/>
                <a:gd name="T43" fmla="*/ 50 h 410"/>
                <a:gd name="T44" fmla="*/ 2 w 150"/>
                <a:gd name="T45" fmla="*/ 51 h 410"/>
                <a:gd name="T46" fmla="*/ 5 w 150"/>
                <a:gd name="T47" fmla="*/ 50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grpSp>
        <p:nvGrpSpPr>
          <p:cNvPr id="106498" name="Group 113"/>
          <p:cNvGrpSpPr>
            <a:grpSpLocks/>
          </p:cNvGrpSpPr>
          <p:nvPr/>
        </p:nvGrpSpPr>
        <p:grpSpPr bwMode="auto">
          <a:xfrm>
            <a:off x="6061075" y="3154363"/>
            <a:ext cx="1289050" cy="1435100"/>
            <a:chOff x="1084" y="711"/>
            <a:chExt cx="2950" cy="2769"/>
          </a:xfrm>
        </p:grpSpPr>
        <p:grpSp>
          <p:nvGrpSpPr>
            <p:cNvPr id="106583" name="Group 114"/>
            <p:cNvGrpSpPr>
              <a:grpSpLocks/>
            </p:cNvGrpSpPr>
            <p:nvPr/>
          </p:nvGrpSpPr>
          <p:grpSpPr bwMode="auto">
            <a:xfrm>
              <a:off x="1084" y="711"/>
              <a:ext cx="2950" cy="2769"/>
              <a:chOff x="2707" y="548"/>
              <a:chExt cx="2950" cy="2769"/>
            </a:xfrm>
          </p:grpSpPr>
          <p:grpSp>
            <p:nvGrpSpPr>
              <p:cNvPr id="106589" name="Group 115"/>
              <p:cNvGrpSpPr>
                <a:grpSpLocks/>
              </p:cNvGrpSpPr>
              <p:nvPr/>
            </p:nvGrpSpPr>
            <p:grpSpPr bwMode="auto">
              <a:xfrm>
                <a:off x="3180" y="1046"/>
                <a:ext cx="2105" cy="1421"/>
                <a:chOff x="578" y="2316"/>
                <a:chExt cx="2105" cy="1421"/>
              </a:xfrm>
            </p:grpSpPr>
            <p:sp>
              <p:nvSpPr>
                <p:cNvPr id="106591" name="Freeform 116" descr="Cork"/>
                <p:cNvSpPr>
                  <a:spLocks/>
                </p:cNvSpPr>
                <p:nvPr/>
              </p:nvSpPr>
              <p:spPr bwMode="auto">
                <a:xfrm>
                  <a:off x="633" y="2316"/>
                  <a:ext cx="2050" cy="256"/>
                </a:xfrm>
                <a:custGeom>
                  <a:avLst/>
                  <a:gdLst>
                    <a:gd name="T0" fmla="*/ 999417295 w 592"/>
                    <a:gd name="T1" fmla="*/ 580990137 h 90"/>
                    <a:gd name="T2" fmla="*/ 2147483647 w 592"/>
                    <a:gd name="T3" fmla="*/ 284131635 h 90"/>
                    <a:gd name="T4" fmla="*/ 2147483647 w 592"/>
                    <a:gd name="T5" fmla="*/ 231474836 h 90"/>
                    <a:gd name="T6" fmla="*/ 2147483647 w 592"/>
                    <a:gd name="T7" fmla="*/ 206717673 h 90"/>
                    <a:gd name="T8" fmla="*/ 2147483647 w 592"/>
                    <a:gd name="T9" fmla="*/ 220234351 h 90"/>
                    <a:gd name="T10" fmla="*/ 2147483647 w 592"/>
                    <a:gd name="T11" fmla="*/ 258681225 h 90"/>
                    <a:gd name="T12" fmla="*/ 2147483647 w 592"/>
                    <a:gd name="T13" fmla="*/ 297660427 h 90"/>
                    <a:gd name="T14" fmla="*/ 2147483647 w 592"/>
                    <a:gd name="T15" fmla="*/ 336107332 h 90"/>
                    <a:gd name="T16" fmla="*/ 2147483647 w 592"/>
                    <a:gd name="T17" fmla="*/ 284131635 h 90"/>
                    <a:gd name="T18" fmla="*/ 2147483647 w 592"/>
                    <a:gd name="T19" fmla="*/ 104646244 h 90"/>
                    <a:gd name="T20" fmla="*/ 2147483647 w 592"/>
                    <a:gd name="T21" fmla="*/ 0 h 90"/>
                    <a:gd name="T22" fmla="*/ 2147483647 w 592"/>
                    <a:gd name="T23" fmla="*/ 13515554 h 90"/>
                    <a:gd name="T24" fmla="*/ 2147483647 w 592"/>
                    <a:gd name="T25" fmla="*/ 193016781 h 90"/>
                    <a:gd name="T26" fmla="*/ 2147483647 w 592"/>
                    <a:gd name="T27" fmla="*/ 231474836 h 90"/>
                    <a:gd name="T28" fmla="*/ 2147483647 w 592"/>
                    <a:gd name="T29" fmla="*/ 387702198 h 90"/>
                    <a:gd name="T30" fmla="*/ 2147483647 w 592"/>
                    <a:gd name="T31" fmla="*/ 42694305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106592" name="Freeform 117" descr="Cork"/>
                <p:cNvSpPr>
                  <a:spLocks/>
                </p:cNvSpPr>
                <p:nvPr/>
              </p:nvSpPr>
              <p:spPr bwMode="auto">
                <a:xfrm>
                  <a:off x="578" y="2506"/>
                  <a:ext cx="2074" cy="1231"/>
                </a:xfrm>
                <a:custGeom>
                  <a:avLst/>
                  <a:gdLst>
                    <a:gd name="T0" fmla="*/ 2147483647 w 599"/>
                    <a:gd name="T1" fmla="*/ 0 h 432"/>
                    <a:gd name="T2" fmla="*/ 2147483647 w 599"/>
                    <a:gd name="T3" fmla="*/ 39219871 h 432"/>
                    <a:gd name="T4" fmla="*/ 2147483647 w 599"/>
                    <a:gd name="T5" fmla="*/ 65365849 h 432"/>
                    <a:gd name="T6" fmla="*/ 2147483647 w 599"/>
                    <a:gd name="T7" fmla="*/ 158518953 h 432"/>
                    <a:gd name="T8" fmla="*/ 2147483647 w 599"/>
                    <a:gd name="T9" fmla="*/ 610224581 h 432"/>
                    <a:gd name="T10" fmla="*/ 2147483647 w 599"/>
                    <a:gd name="T11" fmla="*/ 1380265387 h 432"/>
                    <a:gd name="T12" fmla="*/ 2147483647 w 599"/>
                    <a:gd name="T13" fmla="*/ 1764092888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0947910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095510427 w 599"/>
                    <a:gd name="T43" fmla="*/ 2147483647 h 432"/>
                    <a:gd name="T44" fmla="*/ 852385591 w 599"/>
                    <a:gd name="T45" fmla="*/ 2147483647 h 432"/>
                    <a:gd name="T46" fmla="*/ 1356547980 w 599"/>
                    <a:gd name="T47" fmla="*/ 2147483647 h 432"/>
                    <a:gd name="T48" fmla="*/ 2095510427 w 599"/>
                    <a:gd name="T49" fmla="*/ 2147483647 h 432"/>
                    <a:gd name="T50" fmla="*/ 2147483647 w 599"/>
                    <a:gd name="T51" fmla="*/ 1738857544 h 432"/>
                    <a:gd name="T52" fmla="*/ 2147483647 w 599"/>
                    <a:gd name="T53" fmla="*/ 1247019673 h 432"/>
                    <a:gd name="T54" fmla="*/ 2147483647 w 599"/>
                    <a:gd name="T55" fmla="*/ 835419979 h 432"/>
                    <a:gd name="T56" fmla="*/ 2147483647 w 599"/>
                    <a:gd name="T57" fmla="*/ 544845407 h 432"/>
                    <a:gd name="T58" fmla="*/ 2147483647 w 599"/>
                    <a:gd name="T59" fmla="*/ 197734131 h 432"/>
                    <a:gd name="T60" fmla="*/ 2147483647 w 599"/>
                    <a:gd name="T61" fmla="*/ 93153078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pic>
            <p:nvPicPr>
              <p:cNvPr id="106590" name="Picture 118"/>
              <p:cNvPicPr>
                <a:picLocks noChangeArrowheads="1"/>
              </p:cNvPicPr>
              <p:nvPr/>
            </p:nvPicPr>
            <p:blipFill>
              <a:blip r:embed="rId4" cstate="screen">
                <a:lum bright="8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alpha val="0"/>
                      </a:srgbClr>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106584" name="Freeform 119"/>
            <p:cNvSpPr>
              <a:spLocks/>
            </p:cNvSpPr>
            <p:nvPr/>
          </p:nvSpPr>
          <p:spPr bwMode="auto">
            <a:xfrm>
              <a:off x="1616" y="2649"/>
              <a:ext cx="88" cy="277"/>
            </a:xfrm>
            <a:custGeom>
              <a:avLst/>
              <a:gdLst>
                <a:gd name="T0" fmla="*/ 122 w 85"/>
                <a:gd name="T1" fmla="*/ 19 h 318"/>
                <a:gd name="T2" fmla="*/ 106 w 85"/>
                <a:gd name="T3" fmla="*/ 9 h 318"/>
                <a:gd name="T4" fmla="*/ 80 w 85"/>
                <a:gd name="T5" fmla="*/ 5 h 318"/>
                <a:gd name="T6" fmla="*/ 92 w 85"/>
                <a:gd name="T7" fmla="*/ 9 h 318"/>
                <a:gd name="T8" fmla="*/ 106 w 85"/>
                <a:gd name="T9" fmla="*/ 3 h 318"/>
                <a:gd name="T10" fmla="*/ 63 w 85"/>
                <a:gd name="T11" fmla="*/ 3 h 318"/>
                <a:gd name="T12" fmla="*/ 63 w 85"/>
                <a:gd name="T13" fmla="*/ 5 h 318"/>
                <a:gd name="T14" fmla="*/ 80 w 85"/>
                <a:gd name="T15" fmla="*/ 24 h 318"/>
                <a:gd name="T16" fmla="*/ 47 w 85"/>
                <a:gd name="T17" fmla="*/ 20 h 318"/>
                <a:gd name="T18" fmla="*/ 63 w 85"/>
                <a:gd name="T19" fmla="*/ 16 h 318"/>
                <a:gd name="T20" fmla="*/ 80 w 85"/>
                <a:gd name="T21" fmla="*/ 20 h 318"/>
                <a:gd name="T22" fmla="*/ 63 w 85"/>
                <a:gd name="T23" fmla="*/ 13 h 318"/>
                <a:gd name="T24" fmla="*/ 80 w 85"/>
                <a:gd name="T25" fmla="*/ 19 h 318"/>
                <a:gd name="T26" fmla="*/ 63 w 85"/>
                <a:gd name="T27" fmla="*/ 15 h 318"/>
                <a:gd name="T28" fmla="*/ 80 w 85"/>
                <a:gd name="T29" fmla="*/ 18 h 318"/>
                <a:gd name="T30" fmla="*/ 92 w 85"/>
                <a:gd name="T31" fmla="*/ 21 h 318"/>
                <a:gd name="T32" fmla="*/ 122 w 85"/>
                <a:gd name="T33" fmla="*/ 25 h 318"/>
                <a:gd name="T34" fmla="*/ 134 w 85"/>
                <a:gd name="T35" fmla="*/ 29 h 318"/>
                <a:gd name="T36" fmla="*/ 122 w 85"/>
                <a:gd name="T37" fmla="*/ 35 h 318"/>
                <a:gd name="T38" fmla="*/ 106 w 85"/>
                <a:gd name="T39" fmla="*/ 33 h 318"/>
                <a:gd name="T40" fmla="*/ 92 w 85"/>
                <a:gd name="T41" fmla="*/ 39 h 318"/>
                <a:gd name="T42" fmla="*/ 63 w 85"/>
                <a:gd name="T43" fmla="*/ 37 h 318"/>
                <a:gd name="T44" fmla="*/ 47 w 85"/>
                <a:gd name="T45" fmla="*/ 25 h 318"/>
                <a:gd name="T46" fmla="*/ 37 w 85"/>
                <a:gd name="T47" fmla="*/ 31 h 318"/>
                <a:gd name="T48" fmla="*/ 5 w 85"/>
                <a:gd name="T49" fmla="*/ 26 h 318"/>
                <a:gd name="T50" fmla="*/ 63 w 85"/>
                <a:gd name="T51" fmla="*/ 18 h 318"/>
                <a:gd name="T52" fmla="*/ 106 w 85"/>
                <a:gd name="T53" fmla="*/ 21 h 318"/>
                <a:gd name="T54" fmla="*/ 122 w 85"/>
                <a:gd name="T55" fmla="*/ 28 h 318"/>
                <a:gd name="T56" fmla="*/ 106 w 85"/>
                <a:gd name="T57" fmla="*/ 24 h 318"/>
                <a:gd name="T58" fmla="*/ 106 w 85"/>
                <a:gd name="T59" fmla="*/ 3 h 318"/>
                <a:gd name="T60" fmla="*/ 80 w 85"/>
                <a:gd name="T61" fmla="*/ 4 h 318"/>
                <a:gd name="T62" fmla="*/ 37 w 85"/>
                <a:gd name="T63" fmla="*/ 5 h 318"/>
                <a:gd name="T64" fmla="*/ 63 w 85"/>
                <a:gd name="T65" fmla="*/ 12 h 318"/>
                <a:gd name="T66" fmla="*/ 92 w 85"/>
                <a:gd name="T67" fmla="*/ 17 h 318"/>
                <a:gd name="T68" fmla="*/ 122 w 85"/>
                <a:gd name="T69" fmla="*/ 19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06585" name="Freeform 120"/>
            <p:cNvSpPr>
              <a:spLocks/>
            </p:cNvSpPr>
            <p:nvPr/>
          </p:nvSpPr>
          <p:spPr bwMode="auto">
            <a:xfrm>
              <a:off x="1635" y="2647"/>
              <a:ext cx="109" cy="309"/>
            </a:xfrm>
            <a:custGeom>
              <a:avLst/>
              <a:gdLst>
                <a:gd name="T0" fmla="*/ 1 w 105"/>
                <a:gd name="T1" fmla="*/ 0 h 354"/>
                <a:gd name="T2" fmla="*/ 163 w 105"/>
                <a:gd name="T3" fmla="*/ 3 h 354"/>
                <a:gd name="T4" fmla="*/ 127 w 105"/>
                <a:gd name="T5" fmla="*/ 3 h 354"/>
                <a:gd name="T6" fmla="*/ 146 w 105"/>
                <a:gd name="T7" fmla="*/ 8 h 354"/>
                <a:gd name="T8" fmla="*/ 146 w 105"/>
                <a:gd name="T9" fmla="*/ 19 h 354"/>
                <a:gd name="T10" fmla="*/ 170 w 105"/>
                <a:gd name="T11" fmla="*/ 22 h 354"/>
                <a:gd name="T12" fmla="*/ 170 w 105"/>
                <a:gd name="T13" fmla="*/ 31 h 354"/>
                <a:gd name="T14" fmla="*/ 146 w 105"/>
                <a:gd name="T15" fmla="*/ 44 h 354"/>
                <a:gd name="T16" fmla="*/ 120 w 105"/>
                <a:gd name="T17" fmla="*/ 46 h 354"/>
                <a:gd name="T18" fmla="*/ 29 w 105"/>
                <a:gd name="T19" fmla="*/ 41 h 354"/>
                <a:gd name="T20" fmla="*/ 12 w 105"/>
                <a:gd name="T21" fmla="*/ 37 h 354"/>
                <a:gd name="T22" fmla="*/ 29 w 105"/>
                <a:gd name="T23" fmla="*/ 32 h 354"/>
                <a:gd name="T24" fmla="*/ 9 w 105"/>
                <a:gd name="T25" fmla="*/ 13 h 354"/>
                <a:gd name="T26" fmla="*/ 35 w 105"/>
                <a:gd name="T27" fmla="*/ 6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06586" name="Freeform 121"/>
            <p:cNvSpPr>
              <a:spLocks/>
            </p:cNvSpPr>
            <p:nvPr/>
          </p:nvSpPr>
          <p:spPr bwMode="auto">
            <a:xfrm>
              <a:off x="3008" y="2583"/>
              <a:ext cx="155" cy="328"/>
            </a:xfrm>
            <a:custGeom>
              <a:avLst/>
              <a:gdLst>
                <a:gd name="T0" fmla="*/ 254 w 149"/>
                <a:gd name="T1" fmla="*/ 3 h 376"/>
                <a:gd name="T2" fmla="*/ 241 w 149"/>
                <a:gd name="T3" fmla="*/ 13 h 376"/>
                <a:gd name="T4" fmla="*/ 225 w 149"/>
                <a:gd name="T5" fmla="*/ 17 h 376"/>
                <a:gd name="T6" fmla="*/ 221 w 149"/>
                <a:gd name="T7" fmla="*/ 18 h 376"/>
                <a:gd name="T8" fmla="*/ 188 w 149"/>
                <a:gd name="T9" fmla="*/ 31 h 376"/>
                <a:gd name="T10" fmla="*/ 149 w 149"/>
                <a:gd name="T11" fmla="*/ 40 h 376"/>
                <a:gd name="T12" fmla="*/ 120 w 149"/>
                <a:gd name="T13" fmla="*/ 46 h 376"/>
                <a:gd name="T14" fmla="*/ 100 w 149"/>
                <a:gd name="T15" fmla="*/ 46 h 376"/>
                <a:gd name="T16" fmla="*/ 33 w 149"/>
                <a:gd name="T17" fmla="*/ 48 h 376"/>
                <a:gd name="T18" fmla="*/ 2 w 149"/>
                <a:gd name="T19" fmla="*/ 44 h 376"/>
                <a:gd name="T20" fmla="*/ 5 w 149"/>
                <a:gd name="T21" fmla="*/ 40 h 376"/>
                <a:gd name="T22" fmla="*/ 8 w 149"/>
                <a:gd name="T23" fmla="*/ 29 h 376"/>
                <a:gd name="T24" fmla="*/ 36 w 149"/>
                <a:gd name="T25" fmla="*/ 25 h 376"/>
                <a:gd name="T26" fmla="*/ 60 w 149"/>
                <a:gd name="T27" fmla="*/ 14 h 376"/>
                <a:gd name="T28" fmla="*/ 76 w 149"/>
                <a:gd name="T29" fmla="*/ 10 h 376"/>
                <a:gd name="T30" fmla="*/ 144 w 149"/>
                <a:gd name="T31" fmla="*/ 3 h 376"/>
                <a:gd name="T32" fmla="*/ 221 w 149"/>
                <a:gd name="T33" fmla="*/ 3 h 376"/>
                <a:gd name="T34" fmla="*/ 25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06587" name="Freeform 122"/>
            <p:cNvSpPr>
              <a:spLocks/>
            </p:cNvSpPr>
            <p:nvPr/>
          </p:nvSpPr>
          <p:spPr bwMode="auto">
            <a:xfrm>
              <a:off x="1714" y="1020"/>
              <a:ext cx="99" cy="440"/>
            </a:xfrm>
            <a:custGeom>
              <a:avLst/>
              <a:gdLst>
                <a:gd name="T0" fmla="*/ 41 w 96"/>
                <a:gd name="T1" fmla="*/ 63 h 504"/>
                <a:gd name="T2" fmla="*/ 96 w 96"/>
                <a:gd name="T3" fmla="*/ 65 h 504"/>
                <a:gd name="T4" fmla="*/ 113 w 96"/>
                <a:gd name="T5" fmla="*/ 59 h 504"/>
                <a:gd name="T6" fmla="*/ 113 w 96"/>
                <a:gd name="T7" fmla="*/ 42 h 504"/>
                <a:gd name="T8" fmla="*/ 140 w 96"/>
                <a:gd name="T9" fmla="*/ 28 h 504"/>
                <a:gd name="T10" fmla="*/ 151 w 96"/>
                <a:gd name="T11" fmla="*/ 23 h 504"/>
                <a:gd name="T12" fmla="*/ 140 w 96"/>
                <a:gd name="T13" fmla="*/ 7 h 504"/>
                <a:gd name="T14" fmla="*/ 122 w 96"/>
                <a:gd name="T15" fmla="*/ 3 h 504"/>
                <a:gd name="T16" fmla="*/ 44 w 96"/>
                <a:gd name="T17" fmla="*/ 3 h 504"/>
                <a:gd name="T18" fmla="*/ 41 w 96"/>
                <a:gd name="T19" fmla="*/ 16 h 504"/>
                <a:gd name="T20" fmla="*/ 47 w 96"/>
                <a:gd name="T21" fmla="*/ 47 h 504"/>
                <a:gd name="T22" fmla="*/ 62 w 96"/>
                <a:gd name="T23" fmla="*/ 53 h 504"/>
                <a:gd name="T24" fmla="*/ 39 w 96"/>
                <a:gd name="T25" fmla="*/ 62 h 504"/>
                <a:gd name="T26" fmla="*/ 41 w 96"/>
                <a:gd name="T27" fmla="*/ 6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06588" name="Freeform 123"/>
            <p:cNvSpPr>
              <a:spLocks/>
            </p:cNvSpPr>
            <p:nvPr/>
          </p:nvSpPr>
          <p:spPr bwMode="auto">
            <a:xfrm>
              <a:off x="3431" y="1007"/>
              <a:ext cx="156" cy="358"/>
            </a:xfrm>
            <a:custGeom>
              <a:avLst/>
              <a:gdLst>
                <a:gd name="T0" fmla="*/ 5 w 150"/>
                <a:gd name="T1" fmla="*/ 50 h 410"/>
                <a:gd name="T2" fmla="*/ 73 w 150"/>
                <a:gd name="T3" fmla="*/ 54 h 410"/>
                <a:gd name="T4" fmla="*/ 144 w 150"/>
                <a:gd name="T5" fmla="*/ 52 h 410"/>
                <a:gd name="T6" fmla="*/ 168 w 150"/>
                <a:gd name="T7" fmla="*/ 47 h 410"/>
                <a:gd name="T8" fmla="*/ 207 w 150"/>
                <a:gd name="T9" fmla="*/ 36 h 410"/>
                <a:gd name="T10" fmla="*/ 231 w 150"/>
                <a:gd name="T11" fmla="*/ 29 h 410"/>
                <a:gd name="T12" fmla="*/ 244 w 150"/>
                <a:gd name="T13" fmla="*/ 25 h 410"/>
                <a:gd name="T14" fmla="*/ 250 w 150"/>
                <a:gd name="T15" fmla="*/ 15 h 410"/>
                <a:gd name="T16" fmla="*/ 260 w 150"/>
                <a:gd name="T17" fmla="*/ 13 h 410"/>
                <a:gd name="T18" fmla="*/ 263 w 150"/>
                <a:gd name="T19" fmla="*/ 6 h 410"/>
                <a:gd name="T20" fmla="*/ 234 w 150"/>
                <a:gd name="T21" fmla="*/ 0 h 410"/>
                <a:gd name="T22" fmla="*/ 168 w 150"/>
                <a:gd name="T23" fmla="*/ 3 h 410"/>
                <a:gd name="T24" fmla="*/ 138 w 150"/>
                <a:gd name="T25" fmla="*/ 7 h 410"/>
                <a:gd name="T26" fmla="*/ 119 w 150"/>
                <a:gd name="T27" fmla="*/ 18 h 410"/>
                <a:gd name="T28" fmla="*/ 104 w 150"/>
                <a:gd name="T29" fmla="*/ 21 h 410"/>
                <a:gd name="T30" fmla="*/ 76 w 150"/>
                <a:gd name="T31" fmla="*/ 29 h 410"/>
                <a:gd name="T32" fmla="*/ 73 w 150"/>
                <a:gd name="T33" fmla="*/ 30 h 410"/>
                <a:gd name="T34" fmla="*/ 60 w 150"/>
                <a:gd name="T35" fmla="*/ 30 h 410"/>
                <a:gd name="T36" fmla="*/ 56 w 150"/>
                <a:gd name="T37" fmla="*/ 33 h 410"/>
                <a:gd name="T38" fmla="*/ 50 w 150"/>
                <a:gd name="T39" fmla="*/ 34 h 410"/>
                <a:gd name="T40" fmla="*/ 31 w 150"/>
                <a:gd name="T41" fmla="*/ 45 h 410"/>
                <a:gd name="T42" fmla="*/ 10 w 150"/>
                <a:gd name="T43" fmla="*/ 50 h 410"/>
                <a:gd name="T44" fmla="*/ 2 w 150"/>
                <a:gd name="T45" fmla="*/ 51 h 410"/>
                <a:gd name="T46" fmla="*/ 5 w 150"/>
                <a:gd name="T47" fmla="*/ 50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sp>
        <p:nvSpPr>
          <p:cNvPr id="463874"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06500"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106501"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106502" name="Rectangle 5"/>
          <p:cNvSpPr>
            <a:spLocks noChangeArrowheads="1"/>
          </p:cNvSpPr>
          <p:nvPr/>
        </p:nvSpPr>
        <p:spPr bwMode="auto">
          <a:xfrm>
            <a:off x="2957513" y="879475"/>
            <a:ext cx="1908175"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800" b="1">
                <a:solidFill>
                  <a:schemeClr val="accent2"/>
                </a:solidFill>
                <a:latin typeface="Times" charset="0"/>
              </a:rPr>
              <a:t> </a:t>
            </a:r>
            <a:r>
              <a:rPr lang="en-US" sz="2000" b="1">
                <a:solidFill>
                  <a:schemeClr val="accent2"/>
                </a:solidFill>
                <a:latin typeface="Times" charset="0"/>
              </a:rPr>
              <a:t>MOVUCHILU</a:t>
            </a:r>
          </a:p>
        </p:txBody>
      </p:sp>
      <p:sp>
        <p:nvSpPr>
          <p:cNvPr id="106503"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63879" name="Rectangle 7"/>
          <p:cNvSpPr>
            <a:spLocks noChangeArrowheads="1"/>
          </p:cNvSpPr>
          <p:nvPr/>
        </p:nvSpPr>
        <p:spPr bwMode="auto">
          <a:xfrm>
            <a:off x="4786313" y="928688"/>
            <a:ext cx="1598612" cy="393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000" b="1">
                <a:solidFill>
                  <a:srgbClr val="FAFD00"/>
                </a:solidFill>
                <a:latin typeface="Times" charset="0"/>
                <a:ea typeface="+mn-ea"/>
                <a:cs typeface="+mn-cs"/>
              </a:rPr>
              <a:t>ca. 1000 B.C.</a:t>
            </a:r>
          </a:p>
        </p:txBody>
      </p:sp>
      <p:sp>
        <p:nvSpPr>
          <p:cNvPr id="106505"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06506" name="Rectangle 10"/>
          <p:cNvSpPr>
            <a:spLocks noChangeArrowheads="1"/>
          </p:cNvSpPr>
          <p:nvPr/>
        </p:nvSpPr>
        <p:spPr bwMode="auto">
          <a:xfrm>
            <a:off x="3846513" y="1387475"/>
            <a:ext cx="1425575"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800" b="1">
                <a:solidFill>
                  <a:schemeClr val="accent2"/>
                </a:solidFill>
                <a:latin typeface="Times" charset="0"/>
              </a:rPr>
              <a:t>S - D - S</a:t>
            </a:r>
          </a:p>
        </p:txBody>
      </p:sp>
      <p:sp>
        <p:nvSpPr>
          <p:cNvPr id="106507" name="Rectangle 11"/>
          <p:cNvSpPr>
            <a:spLocks noChangeArrowheads="1"/>
          </p:cNvSpPr>
          <p:nvPr/>
        </p:nvSpPr>
        <p:spPr bwMode="auto">
          <a:xfrm>
            <a:off x="3338513" y="4130675"/>
            <a:ext cx="2541587"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800" b="1">
                <a:solidFill>
                  <a:schemeClr val="accent2"/>
                </a:solidFill>
                <a:latin typeface="Times" charset="0"/>
              </a:rPr>
              <a:t>   20-J        20-R</a:t>
            </a:r>
          </a:p>
        </p:txBody>
      </p:sp>
      <p:sp>
        <p:nvSpPr>
          <p:cNvPr id="106508" name="Rectangle 12"/>
          <p:cNvSpPr>
            <a:spLocks noChangeArrowheads="1"/>
          </p:cNvSpPr>
          <p:nvPr/>
        </p:nvSpPr>
        <p:spPr bwMode="auto">
          <a:xfrm>
            <a:off x="3427413" y="4575175"/>
            <a:ext cx="1603375"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800" b="1">
                <a:solidFill>
                  <a:schemeClr val="accent2"/>
                </a:solidFill>
                <a:latin typeface="Times" charset="0"/>
              </a:rPr>
              <a:t>  200        </a:t>
            </a:r>
          </a:p>
        </p:txBody>
      </p:sp>
      <p:sp>
        <p:nvSpPr>
          <p:cNvPr id="463888" name="Rectangle 16"/>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63889" name="Oval 17"/>
          <p:cNvSpPr>
            <a:spLocks noChangeArrowheads="1"/>
          </p:cNvSpPr>
          <p:nvPr/>
        </p:nvSpPr>
        <p:spPr bwMode="auto">
          <a:xfrm>
            <a:off x="901700" y="2762250"/>
            <a:ext cx="1625600" cy="1606550"/>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06511" name="Freeform 18"/>
          <p:cNvSpPr>
            <a:spLocks/>
          </p:cNvSpPr>
          <p:nvPr/>
        </p:nvSpPr>
        <p:spPr bwMode="auto">
          <a:xfrm>
            <a:off x="1625600" y="2697163"/>
            <a:ext cx="1074738" cy="906462"/>
          </a:xfrm>
          <a:custGeom>
            <a:avLst/>
            <a:gdLst>
              <a:gd name="T0" fmla="*/ 22225 w 677"/>
              <a:gd name="T1" fmla="*/ 42862 h 571"/>
              <a:gd name="T2" fmla="*/ 26988 w 677"/>
              <a:gd name="T3" fmla="*/ 119062 h 571"/>
              <a:gd name="T4" fmla="*/ 31750 w 677"/>
              <a:gd name="T5" fmla="*/ 193675 h 571"/>
              <a:gd name="T6" fmla="*/ 73025 w 677"/>
              <a:gd name="T7" fmla="*/ 230187 h 571"/>
              <a:gd name="T8" fmla="*/ 171450 w 677"/>
              <a:gd name="T9" fmla="*/ 260350 h 571"/>
              <a:gd name="T10" fmla="*/ 247650 w 677"/>
              <a:gd name="T11" fmla="*/ 293687 h 571"/>
              <a:gd name="T12" fmla="*/ 325438 w 677"/>
              <a:gd name="T13" fmla="*/ 307975 h 571"/>
              <a:gd name="T14" fmla="*/ 404813 w 677"/>
              <a:gd name="T15" fmla="*/ 339725 h 571"/>
              <a:gd name="T16" fmla="*/ 484188 w 677"/>
              <a:gd name="T17" fmla="*/ 392112 h 571"/>
              <a:gd name="T18" fmla="*/ 565150 w 677"/>
              <a:gd name="T19" fmla="*/ 444500 h 571"/>
              <a:gd name="T20" fmla="*/ 608013 w 677"/>
              <a:gd name="T21" fmla="*/ 517525 h 571"/>
              <a:gd name="T22" fmla="*/ 652463 w 677"/>
              <a:gd name="T23" fmla="*/ 590550 h 571"/>
              <a:gd name="T24" fmla="*/ 712788 w 677"/>
              <a:gd name="T25" fmla="*/ 644525 h 571"/>
              <a:gd name="T26" fmla="*/ 757238 w 677"/>
              <a:gd name="T27" fmla="*/ 717550 h 571"/>
              <a:gd name="T28" fmla="*/ 781050 w 677"/>
              <a:gd name="T29" fmla="*/ 790575 h 571"/>
              <a:gd name="T30" fmla="*/ 785813 w 677"/>
              <a:gd name="T31" fmla="*/ 866775 h 571"/>
              <a:gd name="T32" fmla="*/ 827088 w 677"/>
              <a:gd name="T33" fmla="*/ 903287 h 571"/>
              <a:gd name="T34" fmla="*/ 901700 w 677"/>
              <a:gd name="T35" fmla="*/ 896937 h 571"/>
              <a:gd name="T36" fmla="*/ 996950 w 677"/>
              <a:gd name="T37" fmla="*/ 890587 h 571"/>
              <a:gd name="T38" fmla="*/ 1073150 w 677"/>
              <a:gd name="T39" fmla="*/ 885825 h 571"/>
              <a:gd name="T40" fmla="*/ 1049338 w 677"/>
              <a:gd name="T41" fmla="*/ 811212 h 571"/>
              <a:gd name="T42" fmla="*/ 1023938 w 677"/>
              <a:gd name="T43" fmla="*/ 736600 h 571"/>
              <a:gd name="T44" fmla="*/ 981075 w 677"/>
              <a:gd name="T45" fmla="*/ 663575 h 571"/>
              <a:gd name="T46" fmla="*/ 938213 w 677"/>
              <a:gd name="T47" fmla="*/ 590550 h 571"/>
              <a:gd name="T48" fmla="*/ 893763 w 677"/>
              <a:gd name="T49" fmla="*/ 517525 h 571"/>
              <a:gd name="T50" fmla="*/ 833438 w 677"/>
              <a:gd name="T51" fmla="*/ 444500 h 571"/>
              <a:gd name="T52" fmla="*/ 808038 w 677"/>
              <a:gd name="T53" fmla="*/ 369887 h 571"/>
              <a:gd name="T54" fmla="*/ 747713 w 677"/>
              <a:gd name="T55" fmla="*/ 315912 h 571"/>
              <a:gd name="T56" fmla="*/ 685800 w 677"/>
              <a:gd name="T57" fmla="*/ 263525 h 571"/>
              <a:gd name="T58" fmla="*/ 625475 w 677"/>
              <a:gd name="T59" fmla="*/ 209550 h 571"/>
              <a:gd name="T60" fmla="*/ 563563 w 677"/>
              <a:gd name="T61" fmla="*/ 157162 h 571"/>
              <a:gd name="T62" fmla="*/ 485775 w 677"/>
              <a:gd name="T63" fmla="*/ 123825 h 571"/>
              <a:gd name="T64" fmla="*/ 406400 w 677"/>
              <a:gd name="T65" fmla="*/ 93662 h 571"/>
              <a:gd name="T66" fmla="*/ 327025 w 677"/>
              <a:gd name="T67" fmla="*/ 60325 h 571"/>
              <a:gd name="T68" fmla="*/ 250825 w 677"/>
              <a:gd name="T69" fmla="*/ 46037 h 571"/>
              <a:gd name="T70" fmla="*/ 174625 w 677"/>
              <a:gd name="T71" fmla="*/ 33337 h 571"/>
              <a:gd name="T72" fmla="*/ 95250 w 677"/>
              <a:gd name="T73" fmla="*/ 0 h 571"/>
              <a:gd name="T74" fmla="*/ 19050 w 677"/>
              <a:gd name="T75" fmla="*/ 4762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106512" name="Freeform 19"/>
          <p:cNvSpPr>
            <a:spLocks/>
          </p:cNvSpPr>
          <p:nvPr/>
        </p:nvSpPr>
        <p:spPr bwMode="auto">
          <a:xfrm>
            <a:off x="1625600" y="2603500"/>
            <a:ext cx="1258888" cy="1042988"/>
          </a:xfrm>
          <a:custGeom>
            <a:avLst/>
            <a:gdLst>
              <a:gd name="T0" fmla="*/ 38100 w 793"/>
              <a:gd name="T1" fmla="*/ 12700 h 657"/>
              <a:gd name="T2" fmla="*/ 139700 w 793"/>
              <a:gd name="T3" fmla="*/ 50800 h 657"/>
              <a:gd name="T4" fmla="*/ 228600 w 793"/>
              <a:gd name="T5" fmla="*/ 63500 h 657"/>
              <a:gd name="T6" fmla="*/ 292100 w 793"/>
              <a:gd name="T7" fmla="*/ 101600 h 657"/>
              <a:gd name="T8" fmla="*/ 342900 w 793"/>
              <a:gd name="T9" fmla="*/ 127000 h 657"/>
              <a:gd name="T10" fmla="*/ 381000 w 793"/>
              <a:gd name="T11" fmla="*/ 165100 h 657"/>
              <a:gd name="T12" fmla="*/ 444500 w 793"/>
              <a:gd name="T13" fmla="*/ 190500 h 657"/>
              <a:gd name="T14" fmla="*/ 495300 w 793"/>
              <a:gd name="T15" fmla="*/ 215900 h 657"/>
              <a:gd name="T16" fmla="*/ 546100 w 793"/>
              <a:gd name="T17" fmla="*/ 241300 h 657"/>
              <a:gd name="T18" fmla="*/ 596900 w 793"/>
              <a:gd name="T19" fmla="*/ 266700 h 657"/>
              <a:gd name="T20" fmla="*/ 647700 w 793"/>
              <a:gd name="T21" fmla="*/ 292100 h 657"/>
              <a:gd name="T22" fmla="*/ 698500 w 793"/>
              <a:gd name="T23" fmla="*/ 342900 h 657"/>
              <a:gd name="T24" fmla="*/ 736600 w 793"/>
              <a:gd name="T25" fmla="*/ 381000 h 657"/>
              <a:gd name="T26" fmla="*/ 787400 w 793"/>
              <a:gd name="T27" fmla="*/ 406400 h 657"/>
              <a:gd name="T28" fmla="*/ 838200 w 793"/>
              <a:gd name="T29" fmla="*/ 431800 h 657"/>
              <a:gd name="T30" fmla="*/ 876300 w 793"/>
              <a:gd name="T31" fmla="*/ 469900 h 657"/>
              <a:gd name="T32" fmla="*/ 901700 w 793"/>
              <a:gd name="T33" fmla="*/ 520700 h 657"/>
              <a:gd name="T34" fmla="*/ 939800 w 793"/>
              <a:gd name="T35" fmla="*/ 558800 h 657"/>
              <a:gd name="T36" fmla="*/ 990600 w 793"/>
              <a:gd name="T37" fmla="*/ 596900 h 657"/>
              <a:gd name="T38" fmla="*/ 1016000 w 793"/>
              <a:gd name="T39" fmla="*/ 635000 h 657"/>
              <a:gd name="T40" fmla="*/ 1041400 w 793"/>
              <a:gd name="T41" fmla="*/ 685800 h 657"/>
              <a:gd name="T42" fmla="*/ 1079500 w 793"/>
              <a:gd name="T43" fmla="*/ 736600 h 657"/>
              <a:gd name="T44" fmla="*/ 1130300 w 793"/>
              <a:gd name="T45" fmla="*/ 749300 h 657"/>
              <a:gd name="T46" fmla="*/ 1168400 w 793"/>
              <a:gd name="T47" fmla="*/ 787400 h 657"/>
              <a:gd name="T48" fmla="*/ 1206500 w 793"/>
              <a:gd name="T49" fmla="*/ 825500 h 657"/>
              <a:gd name="T50" fmla="*/ 1257300 w 793"/>
              <a:gd name="T51" fmla="*/ 863600 h 657"/>
              <a:gd name="T52" fmla="*/ 1257300 w 793"/>
              <a:gd name="T53" fmla="*/ 914400 h 657"/>
              <a:gd name="T54" fmla="*/ 1231900 w 793"/>
              <a:gd name="T55" fmla="*/ 965200 h 657"/>
              <a:gd name="T56" fmla="*/ 1193800 w 793"/>
              <a:gd name="T57" fmla="*/ 1003300 h 657"/>
              <a:gd name="T58" fmla="*/ 1155700 w 793"/>
              <a:gd name="T59" fmla="*/ 1028700 h 657"/>
              <a:gd name="T60" fmla="*/ 1104900 w 793"/>
              <a:gd name="T61" fmla="*/ 1041400 h 657"/>
              <a:gd name="T62" fmla="*/ 1054100 w 793"/>
              <a:gd name="T63" fmla="*/ 1028700 h 657"/>
              <a:gd name="T64" fmla="*/ 1003300 w 793"/>
              <a:gd name="T65" fmla="*/ 1028700 h 657"/>
              <a:gd name="T66" fmla="*/ 952500 w 793"/>
              <a:gd name="T67" fmla="*/ 1028700 h 657"/>
              <a:gd name="T68" fmla="*/ 901700 w 793"/>
              <a:gd name="T69" fmla="*/ 1028700 h 657"/>
              <a:gd name="T70" fmla="*/ 850900 w 793"/>
              <a:gd name="T71" fmla="*/ 1028700 h 657"/>
              <a:gd name="T72" fmla="*/ 787400 w 793"/>
              <a:gd name="T73" fmla="*/ 1028700 h 657"/>
              <a:gd name="T74" fmla="*/ 723900 w 793"/>
              <a:gd name="T75" fmla="*/ 1016000 h 657"/>
              <a:gd name="T76" fmla="*/ 685800 w 793"/>
              <a:gd name="T77" fmla="*/ 965200 h 657"/>
              <a:gd name="T78" fmla="*/ 673100 w 793"/>
              <a:gd name="T79" fmla="*/ 914400 h 657"/>
              <a:gd name="T80" fmla="*/ 635000 w 793"/>
              <a:gd name="T81" fmla="*/ 850900 h 657"/>
              <a:gd name="T82" fmla="*/ 596900 w 793"/>
              <a:gd name="T83" fmla="*/ 800100 h 657"/>
              <a:gd name="T84" fmla="*/ 558800 w 793"/>
              <a:gd name="T85" fmla="*/ 749300 h 657"/>
              <a:gd name="T86" fmla="*/ 495300 w 793"/>
              <a:gd name="T87" fmla="*/ 685800 h 657"/>
              <a:gd name="T88" fmla="*/ 444500 w 793"/>
              <a:gd name="T89" fmla="*/ 622300 h 657"/>
              <a:gd name="T90" fmla="*/ 406400 w 793"/>
              <a:gd name="T91" fmla="*/ 584200 h 657"/>
              <a:gd name="T92" fmla="*/ 355600 w 793"/>
              <a:gd name="T93" fmla="*/ 558800 h 657"/>
              <a:gd name="T94" fmla="*/ 304800 w 793"/>
              <a:gd name="T95" fmla="*/ 546100 h 657"/>
              <a:gd name="T96" fmla="*/ 254000 w 793"/>
              <a:gd name="T97" fmla="*/ 533400 h 657"/>
              <a:gd name="T98" fmla="*/ 190500 w 793"/>
              <a:gd name="T99" fmla="*/ 533400 h 657"/>
              <a:gd name="T100" fmla="*/ 139700 w 793"/>
              <a:gd name="T101" fmla="*/ 520700 h 657"/>
              <a:gd name="T102" fmla="*/ 76200 w 793"/>
              <a:gd name="T103" fmla="*/ 482600 h 657"/>
              <a:gd name="T104" fmla="*/ 50800 w 793"/>
              <a:gd name="T105" fmla="*/ 431800 h 657"/>
              <a:gd name="T106" fmla="*/ 25400 w 793"/>
              <a:gd name="T107" fmla="*/ 393700 h 657"/>
              <a:gd name="T108" fmla="*/ 12700 w 793"/>
              <a:gd name="T109" fmla="*/ 342900 h 657"/>
              <a:gd name="T110" fmla="*/ 12700 w 793"/>
              <a:gd name="T111" fmla="*/ 292100 h 657"/>
              <a:gd name="T112" fmla="*/ 12700 w 793"/>
              <a:gd name="T113" fmla="*/ 241300 h 657"/>
              <a:gd name="T114" fmla="*/ 0 w 793"/>
              <a:gd name="T115" fmla="*/ 190500 h 657"/>
              <a:gd name="T116" fmla="*/ 0 w 793"/>
              <a:gd name="T117" fmla="*/ 139700 h 657"/>
              <a:gd name="T118" fmla="*/ 0 w 793"/>
              <a:gd name="T119" fmla="*/ 88900 h 657"/>
              <a:gd name="T120" fmla="*/ 0 w 793"/>
              <a:gd name="T121" fmla="*/ 38100 h 657"/>
              <a:gd name="T122" fmla="*/ 38100 w 793"/>
              <a:gd name="T123" fmla="*/ 25400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63892" name="Rectangle 20"/>
          <p:cNvSpPr>
            <a:spLocks noChangeArrowheads="1"/>
          </p:cNvSpPr>
          <p:nvPr/>
        </p:nvSpPr>
        <p:spPr bwMode="auto">
          <a:xfrm>
            <a:off x="1258888" y="2765425"/>
            <a:ext cx="1844675"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charset="0"/>
                <a:ea typeface="+mn-ea"/>
                <a:cs typeface="+mn-cs"/>
              </a:rPr>
              <a:t>A </a:t>
            </a:r>
            <a:r>
              <a:rPr lang="en-US" sz="6000">
                <a:solidFill>
                  <a:srgbClr val="51DC00"/>
                </a:solidFill>
                <a:latin typeface="Times" charset="0"/>
                <a:ea typeface="+mn-ea"/>
                <a:cs typeface="+mn-cs"/>
              </a:rPr>
              <a:t>M</a:t>
            </a:r>
            <a:r>
              <a:rPr lang="en-US" sz="3600">
                <a:solidFill>
                  <a:schemeClr val="tx2"/>
                </a:solidFill>
                <a:latin typeface="Times" charset="0"/>
                <a:ea typeface="+mn-ea"/>
                <a:cs typeface="+mn-cs"/>
              </a:rPr>
              <a:t> C</a:t>
            </a:r>
          </a:p>
        </p:txBody>
      </p:sp>
      <p:sp>
        <p:nvSpPr>
          <p:cNvPr id="106514" name="Rectangle 21"/>
          <p:cNvSpPr>
            <a:spLocks noChangeArrowheads="1"/>
          </p:cNvSpPr>
          <p:nvPr/>
        </p:nvSpPr>
        <p:spPr bwMode="auto">
          <a:xfrm>
            <a:off x="3090863" y="5040313"/>
            <a:ext cx="1519237"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400" b="1">
                <a:solidFill>
                  <a:schemeClr val="accent2"/>
                </a:solidFill>
                <a:latin typeface="Times" charset="0"/>
              </a:rPr>
              <a:t>ASSYRIA</a:t>
            </a:r>
          </a:p>
        </p:txBody>
      </p:sp>
      <p:sp>
        <p:nvSpPr>
          <p:cNvPr id="463894" name="Rectangle 22"/>
          <p:cNvSpPr>
            <a:spLocks noChangeArrowheads="1"/>
          </p:cNvSpPr>
          <p:nvPr/>
        </p:nvSpPr>
        <p:spPr bwMode="auto">
          <a:xfrm>
            <a:off x="4811713" y="4570413"/>
            <a:ext cx="1603375" cy="515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800" b="1">
                <a:solidFill>
                  <a:schemeClr val="accent2"/>
                </a:solidFill>
                <a:latin typeface="Times" charset="0"/>
              </a:rPr>
              <a:t>  350        </a:t>
            </a:r>
          </a:p>
        </p:txBody>
      </p:sp>
      <p:sp>
        <p:nvSpPr>
          <p:cNvPr id="106516" name="Rectangle 23"/>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06517" name="Line 24"/>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6518" name="Line 25"/>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6519" name="Line 26"/>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6520" name="Line 27"/>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6521" name="Line 28"/>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6522" name="Line 29"/>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6523" name="Line 30"/>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6524" name="Line 31"/>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6525" name="Line 32"/>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6526" name="Rectangle 33"/>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06527" name="Rectangle 34"/>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06528" name="Rectangle 35"/>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06529" name="Rectangle 36"/>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63909" name="Rectangle 37"/>
          <p:cNvSpPr>
            <a:spLocks noChangeArrowheads="1"/>
          </p:cNvSpPr>
          <p:nvPr/>
        </p:nvSpPr>
        <p:spPr bwMode="auto">
          <a:xfrm>
            <a:off x="2982913" y="1781175"/>
            <a:ext cx="3254375" cy="515938"/>
          </a:xfrm>
          <a:prstGeom prst="rect">
            <a:avLst/>
          </a:prstGeom>
          <a:noFill/>
          <a:ln w="12700">
            <a:noFill/>
            <a:miter lim="800000"/>
            <a:headEnd/>
            <a:tailEnd/>
          </a:ln>
          <a:effectLst/>
        </p:spPr>
        <p:txBody>
          <a:bodyPr wrap="none" lIns="90487" tIns="44450" rIns="90487" bIns="44450">
            <a:spAutoFit/>
          </a:bodyPr>
          <a:lstStyle/>
          <a:p>
            <a:pPr>
              <a:defRPr/>
            </a:pPr>
            <a:r>
              <a:rPr lang="en-US" sz="2800" b="1">
                <a:solidFill>
                  <a:schemeClr val="accent1"/>
                </a:solidFill>
                <a:effectLst>
                  <a:outerShdw blurRad="38100" dist="38100" dir="2700000" algn="tl">
                    <a:srgbClr val="000000"/>
                  </a:outerShdw>
                </a:effectLst>
                <a:latin typeface="Times" charset="0"/>
              </a:rPr>
              <a:t>&lt;&lt; AKOKOCHO&gt;&gt;</a:t>
            </a:r>
          </a:p>
        </p:txBody>
      </p:sp>
      <p:sp>
        <p:nvSpPr>
          <p:cNvPr id="106531" name="Line 38"/>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63912" name="Rectangle 40"/>
          <p:cNvSpPr>
            <a:spLocks noChangeArrowheads="1"/>
          </p:cNvSpPr>
          <p:nvPr/>
        </p:nvSpPr>
        <p:spPr bwMode="auto">
          <a:xfrm>
            <a:off x="4576763" y="5022850"/>
            <a:ext cx="1689100"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400" b="1">
                <a:solidFill>
                  <a:schemeClr val="accent2"/>
                </a:solidFill>
                <a:latin typeface="Times" charset="0"/>
              </a:rPr>
              <a:t>BABYLON</a:t>
            </a:r>
          </a:p>
        </p:txBody>
      </p:sp>
      <p:sp>
        <p:nvSpPr>
          <p:cNvPr id="463913" name="Oval 41"/>
          <p:cNvSpPr>
            <a:spLocks noChangeArrowheads="1"/>
          </p:cNvSpPr>
          <p:nvPr/>
        </p:nvSpPr>
        <p:spPr bwMode="auto">
          <a:xfrm>
            <a:off x="4552950" y="4565650"/>
            <a:ext cx="1676400" cy="1041400"/>
          </a:xfrm>
          <a:prstGeom prst="ellipse">
            <a:avLst/>
          </a:prstGeom>
          <a:noFill/>
          <a:ln w="50800">
            <a:solidFill>
              <a:schemeClr val="accent1"/>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ea typeface="+mn-ea"/>
              <a:cs typeface="+mn-cs"/>
            </a:endParaRPr>
          </a:p>
        </p:txBody>
      </p:sp>
      <p:sp>
        <p:nvSpPr>
          <p:cNvPr id="463914" name="Rectangle 42"/>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charset="0"/>
                <a:ea typeface="+mn-ea"/>
                <a:cs typeface="+mn-cs"/>
              </a:rPr>
              <a:t>7</a:t>
            </a:r>
          </a:p>
        </p:txBody>
      </p:sp>
      <p:sp>
        <p:nvSpPr>
          <p:cNvPr id="463915" name="Line 43"/>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06536" name="Rectangle 44"/>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06537" name="Line 45"/>
          <p:cNvSpPr>
            <a:spLocks noChangeShapeType="1"/>
          </p:cNvSpPr>
          <p:nvPr/>
        </p:nvSpPr>
        <p:spPr bwMode="auto">
          <a:xfrm>
            <a:off x="4622800" y="2298700"/>
            <a:ext cx="0" cy="3327400"/>
          </a:xfrm>
          <a:prstGeom prst="line">
            <a:avLst/>
          </a:prstGeom>
          <a:noFill/>
          <a:ln w="50800">
            <a:solidFill>
              <a:srgbClr val="FC0128"/>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63918" name="Rectangle 46"/>
          <p:cNvSpPr>
            <a:spLocks noChangeArrowheads="1"/>
          </p:cNvSpPr>
          <p:nvPr/>
        </p:nvSpPr>
        <p:spPr bwMode="auto">
          <a:xfrm>
            <a:off x="3198813" y="3635375"/>
            <a:ext cx="2947987" cy="515938"/>
          </a:xfrm>
          <a:prstGeom prst="rect">
            <a:avLst/>
          </a:prstGeom>
          <a:noFill/>
          <a:ln w="12700">
            <a:noFill/>
            <a:miter lim="800000"/>
            <a:headEnd/>
            <a:tailEnd/>
          </a:ln>
          <a:effectLst/>
        </p:spPr>
        <p:txBody>
          <a:bodyPr wrap="none" lIns="90487" tIns="44450" rIns="90487" bIns="44450">
            <a:spAutoFit/>
          </a:bodyPr>
          <a:lstStyle/>
          <a:p>
            <a:pPr>
              <a:defRPr/>
            </a:pPr>
            <a:r>
              <a:rPr lang="en-US" sz="2400" b="1" i="1">
                <a:solidFill>
                  <a:schemeClr val="accent1"/>
                </a:solidFill>
                <a:effectLst>
                  <a:outerShdw blurRad="38100" dist="38100" dir="2700000" algn="tl">
                    <a:srgbClr val="000000"/>
                  </a:outerShdw>
                </a:effectLst>
                <a:latin typeface="Times" charset="0"/>
              </a:rPr>
              <a:t>ORAMEI</a:t>
            </a:r>
            <a:r>
              <a:rPr lang="en-US" sz="2800" b="1" i="1">
                <a:solidFill>
                  <a:schemeClr val="accent1"/>
                </a:solidFill>
                <a:effectLst>
                  <a:outerShdw blurRad="38100" dist="38100" dir="2700000" algn="tl">
                    <a:srgbClr val="000000"/>
                  </a:outerShdw>
                </a:effectLst>
                <a:latin typeface="Times" charset="0"/>
              </a:rPr>
              <a:t> </a:t>
            </a:r>
            <a:r>
              <a:rPr lang="en-US" sz="2400" b="1" i="1">
                <a:solidFill>
                  <a:schemeClr val="accent1"/>
                </a:solidFill>
                <a:effectLst>
                  <a:outerShdw blurRad="38100" dist="38100" dir="2700000" algn="tl">
                    <a:srgbClr val="000000"/>
                  </a:outerShdw>
                </a:effectLst>
                <a:latin typeface="Times" charset="0"/>
              </a:rPr>
              <a:t>CHILIMEI</a:t>
            </a:r>
          </a:p>
        </p:txBody>
      </p:sp>
      <p:sp>
        <p:nvSpPr>
          <p:cNvPr id="106539" name="Rectangle 49"/>
          <p:cNvSpPr>
            <a:spLocks noChangeArrowheads="1"/>
          </p:cNvSpPr>
          <p:nvPr/>
        </p:nvSpPr>
        <p:spPr bwMode="auto">
          <a:xfrm>
            <a:off x="3643313" y="3216275"/>
            <a:ext cx="1870075"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800" b="1">
                <a:solidFill>
                  <a:schemeClr val="bg2"/>
                </a:solidFill>
                <a:latin typeface="Times" charset="0"/>
              </a:rPr>
              <a:t>10             2</a:t>
            </a:r>
          </a:p>
        </p:txBody>
      </p:sp>
      <p:sp>
        <p:nvSpPr>
          <p:cNvPr id="106540" name="Rectangle 50"/>
          <p:cNvSpPr>
            <a:spLocks noChangeArrowheads="1"/>
          </p:cNvSpPr>
          <p:nvPr/>
        </p:nvSpPr>
        <p:spPr bwMode="auto">
          <a:xfrm>
            <a:off x="3033713" y="2246313"/>
            <a:ext cx="3898900" cy="515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2800" b="1">
                <a:solidFill>
                  <a:schemeClr val="bg2"/>
                </a:solidFill>
                <a:latin typeface="Times" charset="0"/>
              </a:rPr>
              <a:t> </a:t>
            </a:r>
            <a:r>
              <a:rPr lang="en-US" sz="2800" b="1">
                <a:solidFill>
                  <a:schemeClr val="accent2"/>
                </a:solidFill>
                <a:latin typeface="Times" charset="0"/>
              </a:rPr>
              <a:t>ARUPEI  </a:t>
            </a:r>
            <a:r>
              <a:rPr lang="en-US" sz="1800" b="1">
                <a:solidFill>
                  <a:schemeClr val="accent2"/>
                </a:solidFill>
                <a:latin typeface="Times" charset="0"/>
              </a:rPr>
              <a:t>AKHRUPEI</a:t>
            </a:r>
          </a:p>
        </p:txBody>
      </p:sp>
      <p:sp>
        <p:nvSpPr>
          <p:cNvPr id="106541" name="Rectangle 51"/>
          <p:cNvSpPr>
            <a:spLocks noChangeArrowheads="1"/>
          </p:cNvSpPr>
          <p:nvPr/>
        </p:nvSpPr>
        <p:spPr bwMode="auto">
          <a:xfrm>
            <a:off x="3143250" y="2746375"/>
            <a:ext cx="2908300"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800" b="1">
                <a:solidFill>
                  <a:schemeClr val="bg2"/>
                </a:solidFill>
                <a:latin typeface="Times" charset="0"/>
              </a:rPr>
              <a:t>ISRAEL  JUDAH</a:t>
            </a:r>
          </a:p>
        </p:txBody>
      </p:sp>
      <p:sp>
        <p:nvSpPr>
          <p:cNvPr id="463952" name="Rectangle 80"/>
          <p:cNvSpPr>
            <a:spLocks noChangeArrowheads="1"/>
          </p:cNvSpPr>
          <p:nvPr/>
        </p:nvSpPr>
        <p:spPr bwMode="auto">
          <a:xfrm>
            <a:off x="7772400" y="6226175"/>
            <a:ext cx="184150" cy="3746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ea typeface="+mn-ea"/>
              <a:cs typeface="+mn-cs"/>
            </a:endParaRPr>
          </a:p>
        </p:txBody>
      </p:sp>
      <p:sp>
        <p:nvSpPr>
          <p:cNvPr id="463954" name="Text Box 82"/>
          <p:cNvSpPr txBox="1">
            <a:spLocks noChangeArrowheads="1"/>
          </p:cNvSpPr>
          <p:nvPr/>
        </p:nvSpPr>
        <p:spPr bwMode="auto">
          <a:xfrm>
            <a:off x="1779588" y="-22225"/>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ea typeface="+mn-ea"/>
                <a:cs typeface="+mn-cs"/>
              </a:rPr>
              <a:t>2 Movu 25:21</a:t>
            </a:r>
          </a:p>
        </p:txBody>
      </p:sp>
      <p:sp>
        <p:nvSpPr>
          <p:cNvPr id="106544" name="Text Box 136"/>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grpSp>
        <p:nvGrpSpPr>
          <p:cNvPr id="106545" name="Group 138"/>
          <p:cNvGrpSpPr>
            <a:grpSpLocks/>
          </p:cNvGrpSpPr>
          <p:nvPr/>
        </p:nvGrpSpPr>
        <p:grpSpPr bwMode="auto">
          <a:xfrm>
            <a:off x="8018463" y="3422650"/>
            <a:ext cx="1125537" cy="1843088"/>
            <a:chOff x="5051" y="2165"/>
            <a:chExt cx="618" cy="1161"/>
          </a:xfrm>
        </p:grpSpPr>
        <p:grpSp>
          <p:nvGrpSpPr>
            <p:cNvPr id="106564" name="Group 139"/>
            <p:cNvGrpSpPr>
              <a:grpSpLocks/>
            </p:cNvGrpSpPr>
            <p:nvPr/>
          </p:nvGrpSpPr>
          <p:grpSpPr bwMode="auto">
            <a:xfrm>
              <a:off x="5051" y="2165"/>
              <a:ext cx="618" cy="1161"/>
              <a:chOff x="5051" y="2165"/>
              <a:chExt cx="618" cy="1161"/>
            </a:xfrm>
          </p:grpSpPr>
          <p:sp>
            <p:nvSpPr>
              <p:cNvPr id="106566" name="Freeform 140"/>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06567" name="AutoShape 141"/>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06568" name="Rectangle 142"/>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06569" name="Line 143"/>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6570" name="Rectangle 144"/>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06571" name="Rectangle 145"/>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06572" name="Line 146"/>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6573" name="Line 147"/>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6574" name="Line 148"/>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6575" name="Line 149"/>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6576" name="Line 150"/>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6577" name="Line 151"/>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6578" name="Line 152"/>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6579" name="Line 153"/>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6580" name="Line 154"/>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6581" name="Line 155"/>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6582" name="Rectangle 156"/>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MOVUCHILU</a:t>
                </a:r>
              </a:p>
            </p:txBody>
          </p:sp>
        </p:grpSp>
        <p:sp>
          <p:nvSpPr>
            <p:cNvPr id="106565" name="Rectangle 157"/>
            <p:cNvSpPr>
              <a:spLocks noChangeArrowheads="1"/>
            </p:cNvSpPr>
            <p:nvPr/>
          </p:nvSpPr>
          <p:spPr bwMode="auto">
            <a:xfrm>
              <a:off x="5139" y="2267"/>
              <a:ext cx="34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464030" name="Rectangle 158"/>
          <p:cNvSpPr>
            <a:spLocks noChangeArrowheads="1"/>
          </p:cNvSpPr>
          <p:nvPr/>
        </p:nvSpPr>
        <p:spPr bwMode="auto">
          <a:xfrm>
            <a:off x="8051800" y="3789363"/>
            <a:ext cx="1058863" cy="225425"/>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rPr>
              <a:t> ••AKOTATEI ••• </a:t>
            </a:r>
          </a:p>
        </p:txBody>
      </p:sp>
      <p:sp>
        <p:nvSpPr>
          <p:cNvPr id="106547" name="Rectangle 159"/>
          <p:cNvSpPr>
            <a:spLocks noChangeArrowheads="1"/>
          </p:cNvSpPr>
          <p:nvPr/>
        </p:nvSpPr>
        <p:spPr bwMode="auto">
          <a:xfrm>
            <a:off x="8032750" y="3973513"/>
            <a:ext cx="1123950" cy="211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ARUPEI AKHRUPEI</a:t>
            </a:r>
          </a:p>
        </p:txBody>
      </p:sp>
      <p:sp>
        <p:nvSpPr>
          <p:cNvPr id="464032" name="Rectangle 160"/>
          <p:cNvSpPr>
            <a:spLocks noChangeArrowheads="1"/>
          </p:cNvSpPr>
          <p:nvPr/>
        </p:nvSpPr>
        <p:spPr bwMode="auto">
          <a:xfrm>
            <a:off x="8002588" y="4483100"/>
            <a:ext cx="1062037" cy="211138"/>
          </a:xfrm>
          <a:prstGeom prst="rect">
            <a:avLst/>
          </a:prstGeom>
          <a:noFill/>
          <a:ln w="12700">
            <a:noFill/>
            <a:miter lim="800000"/>
            <a:headEnd/>
            <a:tailEnd/>
          </a:ln>
          <a:effectLst/>
        </p:spPr>
        <p:txBody>
          <a:bodyPr wrap="none" lIns="90487" tIns="44450" rIns="90487" bIns="44450">
            <a:spAutoFit/>
          </a:bodyPr>
          <a:lstStyle/>
          <a:p>
            <a:pPr>
              <a:defRPr/>
            </a:pPr>
            <a:r>
              <a:rPr lang="en-US" sz="800" b="1">
                <a:solidFill>
                  <a:srgbClr val="000000"/>
                </a:solidFill>
                <a:effectLst>
                  <a:outerShdw blurRad="38100" dist="38100" dir="2700000" algn="tl">
                    <a:srgbClr val="FFFFFF"/>
                  </a:outerShdw>
                </a:effectLst>
                <a:latin typeface="Helvetica" charset="0"/>
              </a:rPr>
              <a:t>ORAMEI CHILIMEI</a:t>
            </a:r>
          </a:p>
        </p:txBody>
      </p:sp>
      <p:sp>
        <p:nvSpPr>
          <p:cNvPr id="106549" name="Rectangle 161"/>
          <p:cNvSpPr>
            <a:spLocks noChangeArrowheads="1"/>
          </p:cNvSpPr>
          <p:nvPr/>
        </p:nvSpPr>
        <p:spPr bwMode="auto">
          <a:xfrm>
            <a:off x="8107363" y="4838700"/>
            <a:ext cx="561975"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200        </a:t>
            </a:r>
          </a:p>
        </p:txBody>
      </p:sp>
      <p:sp>
        <p:nvSpPr>
          <p:cNvPr id="106550" name="Rectangle 162"/>
          <p:cNvSpPr>
            <a:spLocks noChangeArrowheads="1"/>
          </p:cNvSpPr>
          <p:nvPr/>
        </p:nvSpPr>
        <p:spPr bwMode="auto">
          <a:xfrm>
            <a:off x="8031163" y="5003800"/>
            <a:ext cx="600075"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Assyria   </a:t>
            </a:r>
          </a:p>
        </p:txBody>
      </p:sp>
      <p:sp>
        <p:nvSpPr>
          <p:cNvPr id="106551" name="Rectangle 163"/>
          <p:cNvSpPr>
            <a:spLocks noChangeArrowheads="1"/>
          </p:cNvSpPr>
          <p:nvPr/>
        </p:nvSpPr>
        <p:spPr bwMode="auto">
          <a:xfrm>
            <a:off x="8026400" y="4672013"/>
            <a:ext cx="841375" cy="211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20-J         20-R</a:t>
            </a:r>
          </a:p>
        </p:txBody>
      </p:sp>
      <p:grpSp>
        <p:nvGrpSpPr>
          <p:cNvPr id="106552" name="Group 164"/>
          <p:cNvGrpSpPr>
            <a:grpSpLocks/>
          </p:cNvGrpSpPr>
          <p:nvPr/>
        </p:nvGrpSpPr>
        <p:grpSpPr bwMode="auto">
          <a:xfrm>
            <a:off x="8061325" y="4151313"/>
            <a:ext cx="931863" cy="377825"/>
            <a:chOff x="5078" y="2615"/>
            <a:chExt cx="587" cy="238"/>
          </a:xfrm>
        </p:grpSpPr>
        <p:sp>
          <p:nvSpPr>
            <p:cNvPr id="106561" name="Rectangle 165"/>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Israel</a:t>
              </a:r>
            </a:p>
          </p:txBody>
        </p:sp>
        <p:sp>
          <p:nvSpPr>
            <p:cNvPr id="106562" name="Rectangle 166"/>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Judah</a:t>
              </a:r>
            </a:p>
          </p:txBody>
        </p:sp>
        <p:sp>
          <p:nvSpPr>
            <p:cNvPr id="106563" name="Rectangle 167"/>
            <p:cNvSpPr>
              <a:spLocks noChangeArrowheads="1"/>
            </p:cNvSpPr>
            <p:nvPr/>
          </p:nvSpPr>
          <p:spPr bwMode="auto">
            <a:xfrm>
              <a:off x="5105" y="2720"/>
              <a:ext cx="434"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sp>
        <p:nvSpPr>
          <p:cNvPr id="106553" name="Rectangle 168"/>
          <p:cNvSpPr>
            <a:spLocks noChangeArrowheads="1"/>
          </p:cNvSpPr>
          <p:nvPr/>
        </p:nvSpPr>
        <p:spPr bwMode="auto">
          <a:xfrm>
            <a:off x="8420100" y="4994275"/>
            <a:ext cx="574675"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Babylon</a:t>
            </a:r>
          </a:p>
        </p:txBody>
      </p:sp>
      <p:sp>
        <p:nvSpPr>
          <p:cNvPr id="106554" name="Rectangle 169"/>
          <p:cNvSpPr>
            <a:spLocks noChangeArrowheads="1"/>
          </p:cNvSpPr>
          <p:nvPr/>
        </p:nvSpPr>
        <p:spPr bwMode="auto">
          <a:xfrm>
            <a:off x="8537575" y="4837113"/>
            <a:ext cx="333375" cy="211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464042" name="Rectangle 170"/>
          <p:cNvSpPr>
            <a:spLocks noChangeArrowheads="1"/>
          </p:cNvSpPr>
          <p:nvPr/>
        </p:nvSpPr>
        <p:spPr bwMode="auto">
          <a:xfrm>
            <a:off x="8089900" y="6529388"/>
            <a:ext cx="336550" cy="2698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50</a:t>
            </a:r>
          </a:p>
        </p:txBody>
      </p:sp>
      <p:sp>
        <p:nvSpPr>
          <p:cNvPr id="106556" name="Text Box 171"/>
          <p:cNvSpPr txBox="1">
            <a:spLocks noChangeArrowheads="1"/>
          </p:cNvSpPr>
          <p:nvPr/>
        </p:nvSpPr>
        <p:spPr bwMode="auto">
          <a:xfrm>
            <a:off x="7007225" y="6284913"/>
            <a:ext cx="16065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b="1">
                <a:solidFill>
                  <a:schemeClr val="tx1"/>
                </a:solidFill>
                <a:latin typeface="Arial" charset="0"/>
              </a:rPr>
              <a:t>Handbook pg. 32-37</a:t>
            </a:r>
          </a:p>
        </p:txBody>
      </p:sp>
      <p:sp>
        <p:nvSpPr>
          <p:cNvPr id="464044" name="Rectangle 172"/>
          <p:cNvSpPr>
            <a:spLocks noChangeArrowheads="1"/>
          </p:cNvSpPr>
          <p:nvPr/>
        </p:nvSpPr>
        <p:spPr bwMode="auto">
          <a:xfrm>
            <a:off x="6243638" y="4314825"/>
            <a:ext cx="1611312" cy="942975"/>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defRPr/>
            </a:pPr>
            <a:r>
              <a:rPr lang="en-US" sz="2800" b="1" i="1">
                <a:solidFill>
                  <a:schemeClr val="tx1"/>
                </a:solidFill>
                <a:latin typeface="Helvetica" charset="0"/>
                <a:ea typeface="+mn-ea"/>
                <a:cs typeface="+mn-cs"/>
              </a:rPr>
              <a:t>Jer 31:       31-33</a:t>
            </a:r>
          </a:p>
        </p:txBody>
      </p:sp>
      <p:sp>
        <p:nvSpPr>
          <p:cNvPr id="464045" name="Rectangle 173"/>
          <p:cNvSpPr>
            <a:spLocks noChangeArrowheads="1"/>
          </p:cNvSpPr>
          <p:nvPr/>
        </p:nvSpPr>
        <p:spPr bwMode="auto">
          <a:xfrm>
            <a:off x="6188075" y="2247900"/>
            <a:ext cx="2457450" cy="942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2800" b="1" i="1">
                <a:solidFill>
                  <a:schemeClr val="tx1"/>
                </a:solidFill>
                <a:latin typeface="Helvetica" charset="0"/>
                <a:ea typeface="+mn-ea"/>
                <a:cs typeface="+mn-cs"/>
              </a:rPr>
              <a:t>2 Sam 7: 4-16</a:t>
            </a:r>
          </a:p>
          <a:p>
            <a:pPr>
              <a:defRPr/>
            </a:pPr>
            <a:r>
              <a:rPr lang="en-US" sz="2800" b="1" i="1">
                <a:solidFill>
                  <a:schemeClr val="tx1"/>
                </a:solidFill>
                <a:latin typeface="Helvetica" charset="0"/>
                <a:ea typeface="+mn-ea"/>
                <a:cs typeface="+mn-cs"/>
              </a:rPr>
              <a:t>1 Pfu 17:3-15</a:t>
            </a:r>
          </a:p>
        </p:txBody>
      </p:sp>
      <p:sp>
        <p:nvSpPr>
          <p:cNvPr id="464068" name="Text Box 196"/>
          <p:cNvSpPr txBox="1">
            <a:spLocks noChangeArrowheads="1"/>
          </p:cNvSpPr>
          <p:nvPr/>
        </p:nvSpPr>
        <p:spPr bwMode="auto">
          <a:xfrm>
            <a:off x="6323013" y="1331913"/>
            <a:ext cx="1016000" cy="701675"/>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sz="4000" i="1">
                <a:solidFill>
                  <a:schemeClr val="tx1"/>
                </a:solidFill>
                <a:latin typeface="Kosher-Normal" charset="0"/>
                <a:ea typeface="+mn-ea"/>
                <a:cs typeface="+mn-cs"/>
              </a:rPr>
              <a:t>DO</a:t>
            </a:r>
          </a:p>
        </p:txBody>
      </p:sp>
      <p:sp>
        <p:nvSpPr>
          <p:cNvPr id="464069" name="Text Box 197"/>
          <p:cNvSpPr txBox="1">
            <a:spLocks noChangeArrowheads="1"/>
          </p:cNvSpPr>
          <p:nvPr/>
        </p:nvSpPr>
        <p:spPr bwMode="auto">
          <a:xfrm>
            <a:off x="6315075" y="3403600"/>
            <a:ext cx="1016000" cy="701675"/>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sz="4000" i="1" dirty="0">
                <a:solidFill>
                  <a:schemeClr val="tx1"/>
                </a:solidFill>
                <a:latin typeface="Kosher-Normal" charset="0"/>
                <a:ea typeface="+mn-ea"/>
                <a:cs typeface="+mn-cs"/>
              </a:rPr>
              <a:t>KO</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2" fill="hold" grpId="0" nodeType="afterEffect">
                                  <p:stCondLst>
                                    <p:cond delay="100"/>
                                  </p:stCondLst>
                                  <p:childTnLst>
                                    <p:set>
                                      <p:cBhvr>
                                        <p:cTn id="6" dur="1" fill="hold">
                                          <p:stCondLst>
                                            <p:cond delay="0"/>
                                          </p:stCondLst>
                                        </p:cTn>
                                        <p:tgtEl>
                                          <p:spTgt spid="463894"/>
                                        </p:tgtEl>
                                        <p:attrNameLst>
                                          <p:attrName>style.visibility</p:attrName>
                                        </p:attrNameLst>
                                      </p:cBhvr>
                                      <p:to>
                                        <p:strVal val="visible"/>
                                      </p:to>
                                    </p:set>
                                    <p:anim calcmode="lin" valueType="num">
                                      <p:cBhvr>
                                        <p:cTn id="7" dur="500" fill="hold"/>
                                        <p:tgtEl>
                                          <p:spTgt spid="463894"/>
                                        </p:tgtEl>
                                        <p:attrNameLst>
                                          <p:attrName>ppt_x</p:attrName>
                                        </p:attrNameLst>
                                      </p:cBhvr>
                                      <p:tavLst>
                                        <p:tav tm="0">
                                          <p:val>
                                            <p:strVal val="#ppt_x+#ppt_w/2"/>
                                          </p:val>
                                        </p:tav>
                                        <p:tav tm="100000">
                                          <p:val>
                                            <p:strVal val="#ppt_x"/>
                                          </p:val>
                                        </p:tav>
                                      </p:tavLst>
                                    </p:anim>
                                    <p:anim calcmode="lin" valueType="num">
                                      <p:cBhvr>
                                        <p:cTn id="8" dur="500" fill="hold"/>
                                        <p:tgtEl>
                                          <p:spTgt spid="463894"/>
                                        </p:tgtEl>
                                        <p:attrNameLst>
                                          <p:attrName>ppt_y</p:attrName>
                                        </p:attrNameLst>
                                      </p:cBhvr>
                                      <p:tavLst>
                                        <p:tav tm="0">
                                          <p:val>
                                            <p:strVal val="#ppt_y"/>
                                          </p:val>
                                        </p:tav>
                                        <p:tav tm="100000">
                                          <p:val>
                                            <p:strVal val="#ppt_y"/>
                                          </p:val>
                                        </p:tav>
                                      </p:tavLst>
                                    </p:anim>
                                    <p:anim calcmode="lin" valueType="num">
                                      <p:cBhvr>
                                        <p:cTn id="9" dur="500" fill="hold"/>
                                        <p:tgtEl>
                                          <p:spTgt spid="463894"/>
                                        </p:tgtEl>
                                        <p:attrNameLst>
                                          <p:attrName>ppt_w</p:attrName>
                                        </p:attrNameLst>
                                      </p:cBhvr>
                                      <p:tavLst>
                                        <p:tav tm="0">
                                          <p:val>
                                            <p:fltVal val="0"/>
                                          </p:val>
                                        </p:tav>
                                        <p:tav tm="100000">
                                          <p:val>
                                            <p:strVal val="#ppt_w"/>
                                          </p:val>
                                        </p:tav>
                                      </p:tavLst>
                                    </p:anim>
                                    <p:anim calcmode="lin" valueType="num">
                                      <p:cBhvr>
                                        <p:cTn id="10" dur="500" fill="hold"/>
                                        <p:tgtEl>
                                          <p:spTgt spid="463894"/>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600"/>
                            </p:stCondLst>
                            <p:childTnLst>
                              <p:par>
                                <p:cTn id="12" presetID="17" presetClass="entr" presetSubtype="2" fill="hold" grpId="0" nodeType="afterEffect">
                                  <p:stCondLst>
                                    <p:cond delay="100"/>
                                  </p:stCondLst>
                                  <p:childTnLst>
                                    <p:set>
                                      <p:cBhvr>
                                        <p:cTn id="13" dur="1" fill="hold">
                                          <p:stCondLst>
                                            <p:cond delay="0"/>
                                          </p:stCondLst>
                                        </p:cTn>
                                        <p:tgtEl>
                                          <p:spTgt spid="463912"/>
                                        </p:tgtEl>
                                        <p:attrNameLst>
                                          <p:attrName>style.visibility</p:attrName>
                                        </p:attrNameLst>
                                      </p:cBhvr>
                                      <p:to>
                                        <p:strVal val="visible"/>
                                      </p:to>
                                    </p:set>
                                    <p:anim calcmode="lin" valueType="num">
                                      <p:cBhvr>
                                        <p:cTn id="14" dur="500" fill="hold"/>
                                        <p:tgtEl>
                                          <p:spTgt spid="463912"/>
                                        </p:tgtEl>
                                        <p:attrNameLst>
                                          <p:attrName>ppt_x</p:attrName>
                                        </p:attrNameLst>
                                      </p:cBhvr>
                                      <p:tavLst>
                                        <p:tav tm="0">
                                          <p:val>
                                            <p:strVal val="#ppt_x+#ppt_w/2"/>
                                          </p:val>
                                        </p:tav>
                                        <p:tav tm="100000">
                                          <p:val>
                                            <p:strVal val="#ppt_x"/>
                                          </p:val>
                                        </p:tav>
                                      </p:tavLst>
                                    </p:anim>
                                    <p:anim calcmode="lin" valueType="num">
                                      <p:cBhvr>
                                        <p:cTn id="15" dur="500" fill="hold"/>
                                        <p:tgtEl>
                                          <p:spTgt spid="463912"/>
                                        </p:tgtEl>
                                        <p:attrNameLst>
                                          <p:attrName>ppt_y</p:attrName>
                                        </p:attrNameLst>
                                      </p:cBhvr>
                                      <p:tavLst>
                                        <p:tav tm="0">
                                          <p:val>
                                            <p:strVal val="#ppt_y"/>
                                          </p:val>
                                        </p:tav>
                                        <p:tav tm="100000">
                                          <p:val>
                                            <p:strVal val="#ppt_y"/>
                                          </p:val>
                                        </p:tav>
                                      </p:tavLst>
                                    </p:anim>
                                    <p:anim calcmode="lin" valueType="num">
                                      <p:cBhvr>
                                        <p:cTn id="16" dur="500" fill="hold"/>
                                        <p:tgtEl>
                                          <p:spTgt spid="463912"/>
                                        </p:tgtEl>
                                        <p:attrNameLst>
                                          <p:attrName>ppt_w</p:attrName>
                                        </p:attrNameLst>
                                      </p:cBhvr>
                                      <p:tavLst>
                                        <p:tav tm="0">
                                          <p:val>
                                            <p:fltVal val="0"/>
                                          </p:val>
                                        </p:tav>
                                        <p:tav tm="100000">
                                          <p:val>
                                            <p:strVal val="#ppt_w"/>
                                          </p:val>
                                        </p:tav>
                                      </p:tavLst>
                                    </p:anim>
                                    <p:anim calcmode="lin" valueType="num">
                                      <p:cBhvr>
                                        <p:cTn id="17" dur="500" fill="hold"/>
                                        <p:tgtEl>
                                          <p:spTgt spid="463912"/>
                                        </p:tgtEl>
                                        <p:attrNameLst>
                                          <p:attrName>ppt_h</p:attrName>
                                        </p:attrNameLst>
                                      </p:cBhvr>
                                      <p:tavLst>
                                        <p:tav tm="0">
                                          <p:val>
                                            <p:strVal val="#ppt_h"/>
                                          </p:val>
                                        </p:tav>
                                        <p:tav tm="100000">
                                          <p:val>
                                            <p:strVal val="#ppt_h"/>
                                          </p:val>
                                        </p:tav>
                                      </p:tavLst>
                                    </p:anim>
                                  </p:childTnLst>
                                </p:cTn>
                              </p:par>
                            </p:childTnLst>
                          </p:cTn>
                        </p:par>
                        <p:par>
                          <p:cTn id="18" fill="hold" nodeType="afterGroup">
                            <p:stCondLst>
                              <p:cond delay="1200"/>
                            </p:stCondLst>
                            <p:childTnLst>
                              <p:par>
                                <p:cTn id="19" presetID="17" presetClass="entr" presetSubtype="2" fill="hold" grpId="0" nodeType="afterEffect">
                                  <p:stCondLst>
                                    <p:cond delay="100"/>
                                  </p:stCondLst>
                                  <p:childTnLst>
                                    <p:set>
                                      <p:cBhvr>
                                        <p:cTn id="20" dur="1" fill="hold">
                                          <p:stCondLst>
                                            <p:cond delay="0"/>
                                          </p:stCondLst>
                                        </p:cTn>
                                        <p:tgtEl>
                                          <p:spTgt spid="463913"/>
                                        </p:tgtEl>
                                        <p:attrNameLst>
                                          <p:attrName>style.visibility</p:attrName>
                                        </p:attrNameLst>
                                      </p:cBhvr>
                                      <p:to>
                                        <p:strVal val="visible"/>
                                      </p:to>
                                    </p:set>
                                    <p:anim calcmode="lin" valueType="num">
                                      <p:cBhvr>
                                        <p:cTn id="21" dur="500" fill="hold"/>
                                        <p:tgtEl>
                                          <p:spTgt spid="463913"/>
                                        </p:tgtEl>
                                        <p:attrNameLst>
                                          <p:attrName>ppt_x</p:attrName>
                                        </p:attrNameLst>
                                      </p:cBhvr>
                                      <p:tavLst>
                                        <p:tav tm="0">
                                          <p:val>
                                            <p:strVal val="#ppt_x+#ppt_w/2"/>
                                          </p:val>
                                        </p:tav>
                                        <p:tav tm="100000">
                                          <p:val>
                                            <p:strVal val="#ppt_x"/>
                                          </p:val>
                                        </p:tav>
                                      </p:tavLst>
                                    </p:anim>
                                    <p:anim calcmode="lin" valueType="num">
                                      <p:cBhvr>
                                        <p:cTn id="22" dur="500" fill="hold"/>
                                        <p:tgtEl>
                                          <p:spTgt spid="463913"/>
                                        </p:tgtEl>
                                        <p:attrNameLst>
                                          <p:attrName>ppt_y</p:attrName>
                                        </p:attrNameLst>
                                      </p:cBhvr>
                                      <p:tavLst>
                                        <p:tav tm="0">
                                          <p:val>
                                            <p:strVal val="#ppt_y"/>
                                          </p:val>
                                        </p:tav>
                                        <p:tav tm="100000">
                                          <p:val>
                                            <p:strVal val="#ppt_y"/>
                                          </p:val>
                                        </p:tav>
                                      </p:tavLst>
                                    </p:anim>
                                    <p:anim calcmode="lin" valueType="num">
                                      <p:cBhvr>
                                        <p:cTn id="23" dur="500" fill="hold"/>
                                        <p:tgtEl>
                                          <p:spTgt spid="463913"/>
                                        </p:tgtEl>
                                        <p:attrNameLst>
                                          <p:attrName>ppt_w</p:attrName>
                                        </p:attrNameLst>
                                      </p:cBhvr>
                                      <p:tavLst>
                                        <p:tav tm="0">
                                          <p:val>
                                            <p:fltVal val="0"/>
                                          </p:val>
                                        </p:tav>
                                        <p:tav tm="100000">
                                          <p:val>
                                            <p:strVal val="#ppt_w"/>
                                          </p:val>
                                        </p:tav>
                                      </p:tavLst>
                                    </p:anim>
                                    <p:anim calcmode="lin" valueType="num">
                                      <p:cBhvr>
                                        <p:cTn id="24" dur="500" fill="hold"/>
                                        <p:tgtEl>
                                          <p:spTgt spid="4639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3894" grpId="0" autoUpdateAnimBg="0"/>
      <p:bldP spid="463912" grpId="0" autoUpdateAnimBg="0"/>
      <p:bldP spid="46391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p:cNvSpPr>
            <a:spLocks noChangeArrowheads="1"/>
          </p:cNvSpPr>
          <p:nvPr/>
        </p:nvSpPr>
        <p:spPr bwMode="auto">
          <a:xfrm>
            <a:off x="1574800" y="8763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endParaRPr lang="en-US"/>
          </a:p>
        </p:txBody>
      </p:sp>
      <p:sp>
        <p:nvSpPr>
          <p:cNvPr id="108546" name="Freeform 3"/>
          <p:cNvSpPr>
            <a:spLocks/>
          </p:cNvSpPr>
          <p:nvPr/>
        </p:nvSpPr>
        <p:spPr bwMode="auto">
          <a:xfrm>
            <a:off x="1616075" y="858838"/>
            <a:ext cx="1620838" cy="3049587"/>
          </a:xfrm>
          <a:custGeom>
            <a:avLst/>
            <a:gdLst>
              <a:gd name="T0" fmla="*/ 1562100 w 1021"/>
              <a:gd name="T1" fmla="*/ 38100 h 1921"/>
              <a:gd name="T2" fmla="*/ 1581150 w 1021"/>
              <a:gd name="T3" fmla="*/ 114300 h 1921"/>
              <a:gd name="T4" fmla="*/ 1600200 w 1021"/>
              <a:gd name="T5" fmla="*/ 190500 h 1921"/>
              <a:gd name="T6" fmla="*/ 1619250 w 1021"/>
              <a:gd name="T7" fmla="*/ 285750 h 1921"/>
              <a:gd name="T8" fmla="*/ 1619250 w 1021"/>
              <a:gd name="T9" fmla="*/ 381000 h 1921"/>
              <a:gd name="T10" fmla="*/ 1619250 w 1021"/>
              <a:gd name="T11" fmla="*/ 476250 h 1921"/>
              <a:gd name="T12" fmla="*/ 1619250 w 1021"/>
              <a:gd name="T13" fmla="*/ 552450 h 1921"/>
              <a:gd name="T14" fmla="*/ 1619250 w 1021"/>
              <a:gd name="T15" fmla="*/ 628650 h 1921"/>
              <a:gd name="T16" fmla="*/ 1600200 w 1021"/>
              <a:gd name="T17" fmla="*/ 723900 h 1921"/>
              <a:gd name="T18" fmla="*/ 1581150 w 1021"/>
              <a:gd name="T19" fmla="*/ 819150 h 1921"/>
              <a:gd name="T20" fmla="*/ 1581150 w 1021"/>
              <a:gd name="T21" fmla="*/ 895350 h 1921"/>
              <a:gd name="T22" fmla="*/ 1543050 w 1021"/>
              <a:gd name="T23" fmla="*/ 1009650 h 1921"/>
              <a:gd name="T24" fmla="*/ 1543050 w 1021"/>
              <a:gd name="T25" fmla="*/ 1104900 h 1921"/>
              <a:gd name="T26" fmla="*/ 1504950 w 1021"/>
              <a:gd name="T27" fmla="*/ 1181100 h 1921"/>
              <a:gd name="T28" fmla="*/ 1485900 w 1021"/>
              <a:gd name="T29" fmla="*/ 1257300 h 1921"/>
              <a:gd name="T30" fmla="*/ 1466850 w 1021"/>
              <a:gd name="T31" fmla="*/ 1371600 h 1921"/>
              <a:gd name="T32" fmla="*/ 1428750 w 1021"/>
              <a:gd name="T33" fmla="*/ 1447800 h 1921"/>
              <a:gd name="T34" fmla="*/ 1409700 w 1021"/>
              <a:gd name="T35" fmla="*/ 1524000 h 1921"/>
              <a:gd name="T36" fmla="*/ 1371600 w 1021"/>
              <a:gd name="T37" fmla="*/ 1619250 h 1921"/>
              <a:gd name="T38" fmla="*/ 1333500 w 1021"/>
              <a:gd name="T39" fmla="*/ 1695450 h 1921"/>
              <a:gd name="T40" fmla="*/ 1314450 w 1021"/>
              <a:gd name="T41" fmla="*/ 1771650 h 1921"/>
              <a:gd name="T42" fmla="*/ 1257300 w 1021"/>
              <a:gd name="T43" fmla="*/ 1866900 h 1921"/>
              <a:gd name="T44" fmla="*/ 1219200 w 1021"/>
              <a:gd name="T45" fmla="*/ 1943100 h 1921"/>
              <a:gd name="T46" fmla="*/ 1162050 w 1021"/>
              <a:gd name="T47" fmla="*/ 2038350 h 1921"/>
              <a:gd name="T48" fmla="*/ 1104900 w 1021"/>
              <a:gd name="T49" fmla="*/ 2114550 h 1921"/>
              <a:gd name="T50" fmla="*/ 1047750 w 1021"/>
              <a:gd name="T51" fmla="*/ 2190750 h 1921"/>
              <a:gd name="T52" fmla="*/ 1009650 w 1021"/>
              <a:gd name="T53" fmla="*/ 2266950 h 1921"/>
              <a:gd name="T54" fmla="*/ 952500 w 1021"/>
              <a:gd name="T55" fmla="*/ 2343150 h 1921"/>
              <a:gd name="T56" fmla="*/ 895350 w 1021"/>
              <a:gd name="T57" fmla="*/ 2419350 h 1921"/>
              <a:gd name="T58" fmla="*/ 857250 w 1021"/>
              <a:gd name="T59" fmla="*/ 2476500 h 1921"/>
              <a:gd name="T60" fmla="*/ 819150 w 1021"/>
              <a:gd name="T61" fmla="*/ 2552700 h 1921"/>
              <a:gd name="T62" fmla="*/ 762000 w 1021"/>
              <a:gd name="T63" fmla="*/ 2609850 h 1921"/>
              <a:gd name="T64" fmla="*/ 685800 w 1021"/>
              <a:gd name="T65" fmla="*/ 2686050 h 1921"/>
              <a:gd name="T66" fmla="*/ 628650 w 1021"/>
              <a:gd name="T67" fmla="*/ 2743200 h 1921"/>
              <a:gd name="T68" fmla="*/ 533400 w 1021"/>
              <a:gd name="T69" fmla="*/ 2800350 h 1921"/>
              <a:gd name="T70" fmla="*/ 457200 w 1021"/>
              <a:gd name="T71" fmla="*/ 2857500 h 1921"/>
              <a:gd name="T72" fmla="*/ 361950 w 1021"/>
              <a:gd name="T73" fmla="*/ 2914650 h 1921"/>
              <a:gd name="T74" fmla="*/ 266700 w 1021"/>
              <a:gd name="T75" fmla="*/ 2952750 h 1921"/>
              <a:gd name="T76" fmla="*/ 152400 w 1021"/>
              <a:gd name="T77" fmla="*/ 2990850 h 1921"/>
              <a:gd name="T78" fmla="*/ 76200 w 1021"/>
              <a:gd name="T79" fmla="*/ 3028950 h 1921"/>
              <a:gd name="T80" fmla="*/ 0 w 1021"/>
              <a:gd name="T81" fmla="*/ 3048000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64900"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08548"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08549" name="Freeform 6"/>
          <p:cNvSpPr>
            <a:spLocks/>
          </p:cNvSpPr>
          <p:nvPr/>
        </p:nvSpPr>
        <p:spPr bwMode="auto">
          <a:xfrm>
            <a:off x="6991350" y="3978275"/>
            <a:ext cx="1430338" cy="2097088"/>
          </a:xfrm>
          <a:custGeom>
            <a:avLst/>
            <a:gdLst>
              <a:gd name="T0" fmla="*/ 1428750 w 901"/>
              <a:gd name="T1" fmla="*/ 0 h 1321"/>
              <a:gd name="T2" fmla="*/ 1390650 w 901"/>
              <a:gd name="T3" fmla="*/ 19050 h 1321"/>
              <a:gd name="T4" fmla="*/ 1352550 w 901"/>
              <a:gd name="T5" fmla="*/ 38100 h 1321"/>
              <a:gd name="T6" fmla="*/ 1314450 w 901"/>
              <a:gd name="T7" fmla="*/ 57150 h 1321"/>
              <a:gd name="T8" fmla="*/ 1276350 w 901"/>
              <a:gd name="T9" fmla="*/ 76200 h 1321"/>
              <a:gd name="T10" fmla="*/ 1238250 w 901"/>
              <a:gd name="T11" fmla="*/ 95250 h 1321"/>
              <a:gd name="T12" fmla="*/ 1219200 w 901"/>
              <a:gd name="T13" fmla="*/ 133350 h 1321"/>
              <a:gd name="T14" fmla="*/ 1181100 w 901"/>
              <a:gd name="T15" fmla="*/ 152400 h 1321"/>
              <a:gd name="T16" fmla="*/ 1143000 w 901"/>
              <a:gd name="T17" fmla="*/ 190500 h 1321"/>
              <a:gd name="T18" fmla="*/ 1104900 w 901"/>
              <a:gd name="T19" fmla="*/ 209550 h 1321"/>
              <a:gd name="T20" fmla="*/ 1085850 w 901"/>
              <a:gd name="T21" fmla="*/ 247650 h 1321"/>
              <a:gd name="T22" fmla="*/ 1047750 w 901"/>
              <a:gd name="T23" fmla="*/ 266700 h 1321"/>
              <a:gd name="T24" fmla="*/ 1028700 w 901"/>
              <a:gd name="T25" fmla="*/ 304800 h 1321"/>
              <a:gd name="T26" fmla="*/ 990600 w 901"/>
              <a:gd name="T27" fmla="*/ 342900 h 1321"/>
              <a:gd name="T28" fmla="*/ 971550 w 901"/>
              <a:gd name="T29" fmla="*/ 381000 h 1321"/>
              <a:gd name="T30" fmla="*/ 933450 w 901"/>
              <a:gd name="T31" fmla="*/ 400050 h 1321"/>
              <a:gd name="T32" fmla="*/ 914400 w 901"/>
              <a:gd name="T33" fmla="*/ 438150 h 1321"/>
              <a:gd name="T34" fmla="*/ 876300 w 901"/>
              <a:gd name="T35" fmla="*/ 457200 h 1321"/>
              <a:gd name="T36" fmla="*/ 838200 w 901"/>
              <a:gd name="T37" fmla="*/ 495300 h 1321"/>
              <a:gd name="T38" fmla="*/ 819150 w 901"/>
              <a:gd name="T39" fmla="*/ 533400 h 1321"/>
              <a:gd name="T40" fmla="*/ 781050 w 901"/>
              <a:gd name="T41" fmla="*/ 571500 h 1321"/>
              <a:gd name="T42" fmla="*/ 742950 w 901"/>
              <a:gd name="T43" fmla="*/ 590550 h 1321"/>
              <a:gd name="T44" fmla="*/ 723900 w 901"/>
              <a:gd name="T45" fmla="*/ 628650 h 1321"/>
              <a:gd name="T46" fmla="*/ 685800 w 901"/>
              <a:gd name="T47" fmla="*/ 666750 h 1321"/>
              <a:gd name="T48" fmla="*/ 647700 w 901"/>
              <a:gd name="T49" fmla="*/ 704850 h 1321"/>
              <a:gd name="T50" fmla="*/ 628650 w 901"/>
              <a:gd name="T51" fmla="*/ 742950 h 1321"/>
              <a:gd name="T52" fmla="*/ 590550 w 901"/>
              <a:gd name="T53" fmla="*/ 781050 h 1321"/>
              <a:gd name="T54" fmla="*/ 571500 w 901"/>
              <a:gd name="T55" fmla="*/ 819150 h 1321"/>
              <a:gd name="T56" fmla="*/ 533400 w 901"/>
              <a:gd name="T57" fmla="*/ 857250 h 1321"/>
              <a:gd name="T58" fmla="*/ 514350 w 901"/>
              <a:gd name="T59" fmla="*/ 895350 h 1321"/>
              <a:gd name="T60" fmla="*/ 495300 w 901"/>
              <a:gd name="T61" fmla="*/ 933450 h 1321"/>
              <a:gd name="T62" fmla="*/ 457200 w 901"/>
              <a:gd name="T63" fmla="*/ 990600 h 1321"/>
              <a:gd name="T64" fmla="*/ 438150 w 901"/>
              <a:gd name="T65" fmla="*/ 1028700 h 1321"/>
              <a:gd name="T66" fmla="*/ 419100 w 901"/>
              <a:gd name="T67" fmla="*/ 1085850 h 1321"/>
              <a:gd name="T68" fmla="*/ 381000 w 901"/>
              <a:gd name="T69" fmla="*/ 1123950 h 1321"/>
              <a:gd name="T70" fmla="*/ 361950 w 901"/>
              <a:gd name="T71" fmla="*/ 1162050 h 1321"/>
              <a:gd name="T72" fmla="*/ 342900 w 901"/>
              <a:gd name="T73" fmla="*/ 1200150 h 1321"/>
              <a:gd name="T74" fmla="*/ 323850 w 901"/>
              <a:gd name="T75" fmla="*/ 1238250 h 1321"/>
              <a:gd name="T76" fmla="*/ 304800 w 901"/>
              <a:gd name="T77" fmla="*/ 1276350 h 1321"/>
              <a:gd name="T78" fmla="*/ 285750 w 901"/>
              <a:gd name="T79" fmla="*/ 1314450 h 1321"/>
              <a:gd name="T80" fmla="*/ 266700 w 901"/>
              <a:gd name="T81" fmla="*/ 1352550 h 1321"/>
              <a:gd name="T82" fmla="*/ 247650 w 901"/>
              <a:gd name="T83" fmla="*/ 1390650 h 1321"/>
              <a:gd name="T84" fmla="*/ 228600 w 901"/>
              <a:gd name="T85" fmla="*/ 1428750 h 1321"/>
              <a:gd name="T86" fmla="*/ 209550 w 901"/>
              <a:gd name="T87" fmla="*/ 1466850 h 1321"/>
              <a:gd name="T88" fmla="*/ 190500 w 901"/>
              <a:gd name="T89" fmla="*/ 1504950 h 1321"/>
              <a:gd name="T90" fmla="*/ 190500 w 901"/>
              <a:gd name="T91" fmla="*/ 1543050 h 1321"/>
              <a:gd name="T92" fmla="*/ 171450 w 901"/>
              <a:gd name="T93" fmla="*/ 1581150 h 1321"/>
              <a:gd name="T94" fmla="*/ 152400 w 901"/>
              <a:gd name="T95" fmla="*/ 1619250 h 1321"/>
              <a:gd name="T96" fmla="*/ 152400 w 901"/>
              <a:gd name="T97" fmla="*/ 1657350 h 1321"/>
              <a:gd name="T98" fmla="*/ 133350 w 901"/>
              <a:gd name="T99" fmla="*/ 1695450 h 1321"/>
              <a:gd name="T100" fmla="*/ 114300 w 901"/>
              <a:gd name="T101" fmla="*/ 1733550 h 1321"/>
              <a:gd name="T102" fmla="*/ 95250 w 901"/>
              <a:gd name="T103" fmla="*/ 1771650 h 1321"/>
              <a:gd name="T104" fmla="*/ 95250 w 901"/>
              <a:gd name="T105" fmla="*/ 1809750 h 1321"/>
              <a:gd name="T106" fmla="*/ 76200 w 901"/>
              <a:gd name="T107" fmla="*/ 1847850 h 1321"/>
              <a:gd name="T108" fmla="*/ 57150 w 901"/>
              <a:gd name="T109" fmla="*/ 1885950 h 1321"/>
              <a:gd name="T110" fmla="*/ 57150 w 901"/>
              <a:gd name="T111" fmla="*/ 1924050 h 1321"/>
              <a:gd name="T112" fmla="*/ 38100 w 901"/>
              <a:gd name="T113" fmla="*/ 1962150 h 1321"/>
              <a:gd name="T114" fmla="*/ 19050 w 901"/>
              <a:gd name="T115" fmla="*/ 2000250 h 1321"/>
              <a:gd name="T116" fmla="*/ 19050 w 901"/>
              <a:gd name="T117" fmla="*/ 2057400 h 1321"/>
              <a:gd name="T118" fmla="*/ 0 w 901"/>
              <a:gd name="T119" fmla="*/ 2095500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8550" name="Freeform 7"/>
          <p:cNvSpPr>
            <a:spLocks/>
          </p:cNvSpPr>
          <p:nvPr/>
        </p:nvSpPr>
        <p:spPr bwMode="auto">
          <a:xfrm>
            <a:off x="3562350" y="1695450"/>
            <a:ext cx="4097338" cy="2916238"/>
          </a:xfrm>
          <a:custGeom>
            <a:avLst/>
            <a:gdLst>
              <a:gd name="T0" fmla="*/ 4056063 w 2581"/>
              <a:gd name="T1" fmla="*/ 2895600 h 1837"/>
              <a:gd name="T2" fmla="*/ 3959225 w 2581"/>
              <a:gd name="T3" fmla="*/ 2857500 h 1837"/>
              <a:gd name="T4" fmla="*/ 3879850 w 2581"/>
              <a:gd name="T5" fmla="*/ 2836863 h 1837"/>
              <a:gd name="T6" fmla="*/ 3802063 w 2581"/>
              <a:gd name="T7" fmla="*/ 2798763 h 1837"/>
              <a:gd name="T8" fmla="*/ 3722688 w 2581"/>
              <a:gd name="T9" fmla="*/ 2741613 h 1837"/>
              <a:gd name="T10" fmla="*/ 3644900 w 2581"/>
              <a:gd name="T11" fmla="*/ 2701925 h 1837"/>
              <a:gd name="T12" fmla="*/ 3567113 w 2581"/>
              <a:gd name="T13" fmla="*/ 2663825 h 1837"/>
              <a:gd name="T14" fmla="*/ 3468688 w 2581"/>
              <a:gd name="T15" fmla="*/ 2605088 h 1837"/>
              <a:gd name="T16" fmla="*/ 3370263 w 2581"/>
              <a:gd name="T17" fmla="*/ 2547938 h 1837"/>
              <a:gd name="T18" fmla="*/ 3292475 w 2581"/>
              <a:gd name="T19" fmla="*/ 2509838 h 1837"/>
              <a:gd name="T20" fmla="*/ 3213100 w 2581"/>
              <a:gd name="T21" fmla="*/ 2470150 h 1837"/>
              <a:gd name="T22" fmla="*/ 3135313 w 2581"/>
              <a:gd name="T23" fmla="*/ 2413000 h 1837"/>
              <a:gd name="T24" fmla="*/ 3057525 w 2581"/>
              <a:gd name="T25" fmla="*/ 2374900 h 1837"/>
              <a:gd name="T26" fmla="*/ 2998788 w 2581"/>
              <a:gd name="T27" fmla="*/ 2335213 h 1837"/>
              <a:gd name="T28" fmla="*/ 2900363 w 2581"/>
              <a:gd name="T29" fmla="*/ 2259013 h 1837"/>
              <a:gd name="T30" fmla="*/ 2822575 w 2581"/>
              <a:gd name="T31" fmla="*/ 2238375 h 1837"/>
              <a:gd name="T32" fmla="*/ 2743200 w 2581"/>
              <a:gd name="T33" fmla="*/ 2162175 h 1837"/>
              <a:gd name="T34" fmla="*/ 2665413 w 2581"/>
              <a:gd name="T35" fmla="*/ 2122488 h 1837"/>
              <a:gd name="T36" fmla="*/ 2586038 w 2581"/>
              <a:gd name="T37" fmla="*/ 2065338 h 1837"/>
              <a:gd name="T38" fmla="*/ 2468563 w 2581"/>
              <a:gd name="T39" fmla="*/ 1968500 h 1837"/>
              <a:gd name="T40" fmla="*/ 2390775 w 2581"/>
              <a:gd name="T41" fmla="*/ 1930400 h 1837"/>
              <a:gd name="T42" fmla="*/ 2312988 w 2581"/>
              <a:gd name="T43" fmla="*/ 1852613 h 1837"/>
              <a:gd name="T44" fmla="*/ 2214563 w 2581"/>
              <a:gd name="T45" fmla="*/ 1755775 h 1837"/>
              <a:gd name="T46" fmla="*/ 2155825 w 2581"/>
              <a:gd name="T47" fmla="*/ 1679575 h 1837"/>
              <a:gd name="T48" fmla="*/ 2116138 w 2581"/>
              <a:gd name="T49" fmla="*/ 1601788 h 1837"/>
              <a:gd name="T50" fmla="*/ 2057400 w 2581"/>
              <a:gd name="T51" fmla="*/ 1525588 h 1837"/>
              <a:gd name="T52" fmla="*/ 1958975 w 2581"/>
              <a:gd name="T53" fmla="*/ 1447800 h 1837"/>
              <a:gd name="T54" fmla="*/ 1862138 w 2581"/>
              <a:gd name="T55" fmla="*/ 1350963 h 1837"/>
              <a:gd name="T56" fmla="*/ 1803400 w 2581"/>
              <a:gd name="T57" fmla="*/ 1293813 h 1837"/>
              <a:gd name="T58" fmla="*/ 1744663 w 2581"/>
              <a:gd name="T59" fmla="*/ 1216025 h 1837"/>
              <a:gd name="T60" fmla="*/ 1685925 w 2581"/>
              <a:gd name="T61" fmla="*/ 1158875 h 1837"/>
              <a:gd name="T62" fmla="*/ 1606550 w 2581"/>
              <a:gd name="T63" fmla="*/ 1081088 h 1837"/>
              <a:gd name="T64" fmla="*/ 1528763 w 2581"/>
              <a:gd name="T65" fmla="*/ 1022350 h 1837"/>
              <a:gd name="T66" fmla="*/ 1489075 w 2581"/>
              <a:gd name="T67" fmla="*/ 946150 h 1837"/>
              <a:gd name="T68" fmla="*/ 1430338 w 2581"/>
              <a:gd name="T69" fmla="*/ 887413 h 1837"/>
              <a:gd name="T70" fmla="*/ 1390650 w 2581"/>
              <a:gd name="T71" fmla="*/ 811213 h 1837"/>
              <a:gd name="T72" fmla="*/ 1352550 w 2581"/>
              <a:gd name="T73" fmla="*/ 733425 h 1837"/>
              <a:gd name="T74" fmla="*/ 1293813 w 2581"/>
              <a:gd name="T75" fmla="*/ 655638 h 1837"/>
              <a:gd name="T76" fmla="*/ 1254125 w 2581"/>
              <a:gd name="T77" fmla="*/ 579438 h 1837"/>
              <a:gd name="T78" fmla="*/ 1195388 w 2581"/>
              <a:gd name="T79" fmla="*/ 520700 h 1837"/>
              <a:gd name="T80" fmla="*/ 1117600 w 2581"/>
              <a:gd name="T81" fmla="*/ 423863 h 1837"/>
              <a:gd name="T82" fmla="*/ 1058863 w 2581"/>
              <a:gd name="T83" fmla="*/ 347663 h 1837"/>
              <a:gd name="T84" fmla="*/ 1000125 w 2581"/>
              <a:gd name="T85" fmla="*/ 288925 h 1837"/>
              <a:gd name="T86" fmla="*/ 920750 w 2581"/>
              <a:gd name="T87" fmla="*/ 231775 h 1837"/>
              <a:gd name="T88" fmla="*/ 862013 w 2581"/>
              <a:gd name="T89" fmla="*/ 193675 h 1837"/>
              <a:gd name="T90" fmla="*/ 784225 w 2581"/>
              <a:gd name="T91" fmla="*/ 115888 h 1837"/>
              <a:gd name="T92" fmla="*/ 704850 w 2581"/>
              <a:gd name="T93" fmla="*/ 96838 h 1837"/>
              <a:gd name="T94" fmla="*/ 608013 w 2581"/>
              <a:gd name="T95" fmla="*/ 57150 h 1837"/>
              <a:gd name="T96" fmla="*/ 509588 w 2581"/>
              <a:gd name="T97" fmla="*/ 38100 h 1837"/>
              <a:gd name="T98" fmla="*/ 431800 w 2581"/>
              <a:gd name="T99" fmla="*/ 19050 h 1837"/>
              <a:gd name="T100" fmla="*/ 352425 w 2581"/>
              <a:gd name="T101" fmla="*/ 0 h 1837"/>
              <a:gd name="T102" fmla="*/ 274638 w 2581"/>
              <a:gd name="T103" fmla="*/ 0 h 1837"/>
              <a:gd name="T104" fmla="*/ 195263 w 2581"/>
              <a:gd name="T105" fmla="*/ 19050 h 1837"/>
              <a:gd name="T106" fmla="*/ 117475 w 2581"/>
              <a:gd name="T107" fmla="*/ 38100 h 1837"/>
              <a:gd name="T108" fmla="*/ 39688 w 2581"/>
              <a:gd name="T109" fmla="*/ 77788 h 1837"/>
              <a:gd name="T110" fmla="*/ 0 w 2581"/>
              <a:gd name="T111" fmla="*/ 153988 h 1837"/>
              <a:gd name="T112" fmla="*/ 0 w 2581"/>
              <a:gd name="T113" fmla="*/ 231775 h 1837"/>
              <a:gd name="T114" fmla="*/ 19050 w 2581"/>
              <a:gd name="T115" fmla="*/ 309563 h 1837"/>
              <a:gd name="T116" fmla="*/ 58738 w 2581"/>
              <a:gd name="T117" fmla="*/ 385763 h 1837"/>
              <a:gd name="T118" fmla="*/ 117475 w 2581"/>
              <a:gd name="T119" fmla="*/ 444500 h 1837"/>
              <a:gd name="T120" fmla="*/ 215900 w 2581"/>
              <a:gd name="T121" fmla="*/ 482600 h 1837"/>
              <a:gd name="T122" fmla="*/ 293688 w 2581"/>
              <a:gd name="T123" fmla="*/ 501650 h 1837"/>
              <a:gd name="T124" fmla="*/ 373063 w 2581"/>
              <a:gd name="T125" fmla="*/ 520700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64904"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EK</a:t>
            </a:r>
          </a:p>
        </p:txBody>
      </p:sp>
      <p:sp>
        <p:nvSpPr>
          <p:cNvPr id="108552" name="Freeform 9"/>
          <p:cNvSpPr>
            <a:spLocks/>
          </p:cNvSpPr>
          <p:nvPr/>
        </p:nvSpPr>
        <p:spPr bwMode="auto">
          <a:xfrm>
            <a:off x="2038350" y="4591050"/>
            <a:ext cx="1887538" cy="1487488"/>
          </a:xfrm>
          <a:custGeom>
            <a:avLst/>
            <a:gdLst>
              <a:gd name="T0" fmla="*/ 438150 w 1189"/>
              <a:gd name="T1" fmla="*/ 1409700 h 937"/>
              <a:gd name="T2" fmla="*/ 438150 w 1189"/>
              <a:gd name="T3" fmla="*/ 1295400 h 937"/>
              <a:gd name="T4" fmla="*/ 419100 w 1189"/>
              <a:gd name="T5" fmla="*/ 1181100 h 937"/>
              <a:gd name="T6" fmla="*/ 381000 w 1189"/>
              <a:gd name="T7" fmla="*/ 1066800 h 937"/>
              <a:gd name="T8" fmla="*/ 323850 w 1189"/>
              <a:gd name="T9" fmla="*/ 971550 h 937"/>
              <a:gd name="T10" fmla="*/ 266700 w 1189"/>
              <a:gd name="T11" fmla="*/ 857250 h 937"/>
              <a:gd name="T12" fmla="*/ 209550 w 1189"/>
              <a:gd name="T13" fmla="*/ 742950 h 937"/>
              <a:gd name="T14" fmla="*/ 133350 w 1189"/>
              <a:gd name="T15" fmla="*/ 609600 h 937"/>
              <a:gd name="T16" fmla="*/ 38100 w 1189"/>
              <a:gd name="T17" fmla="*/ 495300 h 937"/>
              <a:gd name="T18" fmla="*/ 0 w 1189"/>
              <a:gd name="T19" fmla="*/ 381000 h 937"/>
              <a:gd name="T20" fmla="*/ 0 w 1189"/>
              <a:gd name="T21" fmla="*/ 266700 h 937"/>
              <a:gd name="T22" fmla="*/ 38100 w 1189"/>
              <a:gd name="T23" fmla="*/ 152400 h 937"/>
              <a:gd name="T24" fmla="*/ 133350 w 1189"/>
              <a:gd name="T25" fmla="*/ 57150 h 937"/>
              <a:gd name="T26" fmla="*/ 228600 w 1189"/>
              <a:gd name="T27" fmla="*/ 19050 h 937"/>
              <a:gd name="T28" fmla="*/ 361950 w 1189"/>
              <a:gd name="T29" fmla="*/ 38100 h 937"/>
              <a:gd name="T30" fmla="*/ 476250 w 1189"/>
              <a:gd name="T31" fmla="*/ 95250 h 937"/>
              <a:gd name="T32" fmla="*/ 552450 w 1189"/>
              <a:gd name="T33" fmla="*/ 209550 h 937"/>
              <a:gd name="T34" fmla="*/ 609600 w 1189"/>
              <a:gd name="T35" fmla="*/ 323850 h 937"/>
              <a:gd name="T36" fmla="*/ 647700 w 1189"/>
              <a:gd name="T37" fmla="*/ 438150 h 937"/>
              <a:gd name="T38" fmla="*/ 685800 w 1189"/>
              <a:gd name="T39" fmla="*/ 552450 h 937"/>
              <a:gd name="T40" fmla="*/ 704850 w 1189"/>
              <a:gd name="T41" fmla="*/ 666750 h 937"/>
              <a:gd name="T42" fmla="*/ 723900 w 1189"/>
              <a:gd name="T43" fmla="*/ 781050 h 937"/>
              <a:gd name="T44" fmla="*/ 762000 w 1189"/>
              <a:gd name="T45" fmla="*/ 895350 h 937"/>
              <a:gd name="T46" fmla="*/ 819150 w 1189"/>
              <a:gd name="T47" fmla="*/ 1009650 h 937"/>
              <a:gd name="T48" fmla="*/ 952500 w 1189"/>
              <a:gd name="T49" fmla="*/ 1066800 h 937"/>
              <a:gd name="T50" fmla="*/ 1066800 w 1189"/>
              <a:gd name="T51" fmla="*/ 1085850 h 937"/>
              <a:gd name="T52" fmla="*/ 1181100 w 1189"/>
              <a:gd name="T53" fmla="*/ 1047750 h 937"/>
              <a:gd name="T54" fmla="*/ 1276350 w 1189"/>
              <a:gd name="T55" fmla="*/ 933450 h 937"/>
              <a:gd name="T56" fmla="*/ 1314450 w 1189"/>
              <a:gd name="T57" fmla="*/ 800100 h 937"/>
              <a:gd name="T58" fmla="*/ 1333500 w 1189"/>
              <a:gd name="T59" fmla="*/ 685800 h 937"/>
              <a:gd name="T60" fmla="*/ 1390650 w 1189"/>
              <a:gd name="T61" fmla="*/ 571500 h 937"/>
              <a:gd name="T62" fmla="*/ 1466850 w 1189"/>
              <a:gd name="T63" fmla="*/ 457200 h 937"/>
              <a:gd name="T64" fmla="*/ 1562100 w 1189"/>
              <a:gd name="T65" fmla="*/ 400050 h 937"/>
              <a:gd name="T66" fmla="*/ 1676400 w 1189"/>
              <a:gd name="T67" fmla="*/ 381000 h 937"/>
              <a:gd name="T68" fmla="*/ 1790700 w 1189"/>
              <a:gd name="T69" fmla="*/ 419100 h 937"/>
              <a:gd name="T70" fmla="*/ 1866900 w 1189"/>
              <a:gd name="T71" fmla="*/ 514350 h 937"/>
              <a:gd name="T72" fmla="*/ 1885950 w 1189"/>
              <a:gd name="T73" fmla="*/ 628650 h 937"/>
              <a:gd name="T74" fmla="*/ 1847850 w 1189"/>
              <a:gd name="T75" fmla="*/ 742950 h 937"/>
              <a:gd name="T76" fmla="*/ 1790700 w 1189"/>
              <a:gd name="T77" fmla="*/ 857250 h 937"/>
              <a:gd name="T78" fmla="*/ 1714500 w 1189"/>
              <a:gd name="T79" fmla="*/ 971550 h 937"/>
              <a:gd name="T80" fmla="*/ 1619250 w 1189"/>
              <a:gd name="T81" fmla="*/ 1066800 h 937"/>
              <a:gd name="T82" fmla="*/ 1562100 w 1189"/>
              <a:gd name="T83" fmla="*/ 1181100 h 937"/>
              <a:gd name="T84" fmla="*/ 1485900 w 1189"/>
              <a:gd name="T85" fmla="*/ 1295400 h 937"/>
              <a:gd name="T86" fmla="*/ 1428750 w 1189"/>
              <a:gd name="T87" fmla="*/ 1409700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64906"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PG</a:t>
            </a:r>
          </a:p>
        </p:txBody>
      </p:sp>
      <p:sp>
        <p:nvSpPr>
          <p:cNvPr id="108554" name="Freeform 11"/>
          <p:cNvSpPr>
            <a:spLocks/>
          </p:cNvSpPr>
          <p:nvPr/>
        </p:nvSpPr>
        <p:spPr bwMode="auto">
          <a:xfrm>
            <a:off x="3257550" y="2628900"/>
            <a:ext cx="268288" cy="306388"/>
          </a:xfrm>
          <a:custGeom>
            <a:avLst/>
            <a:gdLst>
              <a:gd name="T0" fmla="*/ 171450 w 169"/>
              <a:gd name="T1" fmla="*/ 19050 h 193"/>
              <a:gd name="T2" fmla="*/ 133350 w 169"/>
              <a:gd name="T3" fmla="*/ 38100 h 193"/>
              <a:gd name="T4" fmla="*/ 95250 w 169"/>
              <a:gd name="T5" fmla="*/ 57150 h 193"/>
              <a:gd name="T6" fmla="*/ 57150 w 169"/>
              <a:gd name="T7" fmla="*/ 76200 h 193"/>
              <a:gd name="T8" fmla="*/ 38100 w 169"/>
              <a:gd name="T9" fmla="*/ 114300 h 193"/>
              <a:gd name="T10" fmla="*/ 0 w 169"/>
              <a:gd name="T11" fmla="*/ 152400 h 193"/>
              <a:gd name="T12" fmla="*/ 0 w 169"/>
              <a:gd name="T13" fmla="*/ 190500 h 193"/>
              <a:gd name="T14" fmla="*/ 0 w 169"/>
              <a:gd name="T15" fmla="*/ 228600 h 193"/>
              <a:gd name="T16" fmla="*/ 38100 w 169"/>
              <a:gd name="T17" fmla="*/ 247650 h 193"/>
              <a:gd name="T18" fmla="*/ 57150 w 169"/>
              <a:gd name="T19" fmla="*/ 285750 h 193"/>
              <a:gd name="T20" fmla="*/ 95250 w 169"/>
              <a:gd name="T21" fmla="*/ 304800 h 193"/>
              <a:gd name="T22" fmla="*/ 133350 w 169"/>
              <a:gd name="T23" fmla="*/ 304800 h 193"/>
              <a:gd name="T24" fmla="*/ 171450 w 169"/>
              <a:gd name="T25" fmla="*/ 304800 h 193"/>
              <a:gd name="T26" fmla="*/ 209550 w 169"/>
              <a:gd name="T27" fmla="*/ 285750 h 193"/>
              <a:gd name="T28" fmla="*/ 228600 w 169"/>
              <a:gd name="T29" fmla="*/ 247650 h 193"/>
              <a:gd name="T30" fmla="*/ 247650 w 169"/>
              <a:gd name="T31" fmla="*/ 209550 h 193"/>
              <a:gd name="T32" fmla="*/ 266700 w 169"/>
              <a:gd name="T33" fmla="*/ 171450 h 193"/>
              <a:gd name="T34" fmla="*/ 266700 w 169"/>
              <a:gd name="T35" fmla="*/ 133350 h 193"/>
              <a:gd name="T36" fmla="*/ 266700 w 169"/>
              <a:gd name="T37" fmla="*/ 95250 h 193"/>
              <a:gd name="T38" fmla="*/ 247650 w 169"/>
              <a:gd name="T39" fmla="*/ 57150 h 193"/>
              <a:gd name="T40" fmla="*/ 228600 w 169"/>
              <a:gd name="T41" fmla="*/ 19050 h 193"/>
              <a:gd name="T42" fmla="*/ 190500 w 169"/>
              <a:gd name="T43" fmla="*/ 0 h 193"/>
              <a:gd name="T44" fmla="*/ 171450 w 169"/>
              <a:gd name="T45" fmla="*/ 19050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8555" name="Freeform 12"/>
          <p:cNvSpPr>
            <a:spLocks/>
          </p:cNvSpPr>
          <p:nvPr/>
        </p:nvSpPr>
        <p:spPr bwMode="auto">
          <a:xfrm>
            <a:off x="3067050" y="3333750"/>
            <a:ext cx="439738" cy="915988"/>
          </a:xfrm>
          <a:custGeom>
            <a:avLst/>
            <a:gdLst>
              <a:gd name="T0" fmla="*/ 285750 w 277"/>
              <a:gd name="T1" fmla="*/ 0 h 577"/>
              <a:gd name="T2" fmla="*/ 323850 w 277"/>
              <a:gd name="T3" fmla="*/ 38100 h 577"/>
              <a:gd name="T4" fmla="*/ 361950 w 277"/>
              <a:gd name="T5" fmla="*/ 57150 h 577"/>
              <a:gd name="T6" fmla="*/ 381000 w 277"/>
              <a:gd name="T7" fmla="*/ 95250 h 577"/>
              <a:gd name="T8" fmla="*/ 419100 w 277"/>
              <a:gd name="T9" fmla="*/ 133350 h 577"/>
              <a:gd name="T10" fmla="*/ 438150 w 277"/>
              <a:gd name="T11" fmla="*/ 171450 h 577"/>
              <a:gd name="T12" fmla="*/ 438150 w 277"/>
              <a:gd name="T13" fmla="*/ 209550 h 577"/>
              <a:gd name="T14" fmla="*/ 438150 w 277"/>
              <a:gd name="T15" fmla="*/ 247650 h 577"/>
              <a:gd name="T16" fmla="*/ 438150 w 277"/>
              <a:gd name="T17" fmla="*/ 285750 h 577"/>
              <a:gd name="T18" fmla="*/ 438150 w 277"/>
              <a:gd name="T19" fmla="*/ 323850 h 577"/>
              <a:gd name="T20" fmla="*/ 438150 w 277"/>
              <a:gd name="T21" fmla="*/ 361950 h 577"/>
              <a:gd name="T22" fmla="*/ 438150 w 277"/>
              <a:gd name="T23" fmla="*/ 400050 h 577"/>
              <a:gd name="T24" fmla="*/ 438150 w 277"/>
              <a:gd name="T25" fmla="*/ 438150 h 577"/>
              <a:gd name="T26" fmla="*/ 438150 w 277"/>
              <a:gd name="T27" fmla="*/ 476250 h 577"/>
              <a:gd name="T28" fmla="*/ 419100 w 277"/>
              <a:gd name="T29" fmla="*/ 514350 h 577"/>
              <a:gd name="T30" fmla="*/ 419100 w 277"/>
              <a:gd name="T31" fmla="*/ 552450 h 577"/>
              <a:gd name="T32" fmla="*/ 400050 w 277"/>
              <a:gd name="T33" fmla="*/ 590550 h 577"/>
              <a:gd name="T34" fmla="*/ 381000 w 277"/>
              <a:gd name="T35" fmla="*/ 628650 h 577"/>
              <a:gd name="T36" fmla="*/ 342900 w 277"/>
              <a:gd name="T37" fmla="*/ 666750 h 577"/>
              <a:gd name="T38" fmla="*/ 323850 w 277"/>
              <a:gd name="T39" fmla="*/ 704850 h 577"/>
              <a:gd name="T40" fmla="*/ 304800 w 277"/>
              <a:gd name="T41" fmla="*/ 742950 h 577"/>
              <a:gd name="T42" fmla="*/ 266700 w 277"/>
              <a:gd name="T43" fmla="*/ 762000 h 577"/>
              <a:gd name="T44" fmla="*/ 266700 w 277"/>
              <a:gd name="T45" fmla="*/ 800100 h 577"/>
              <a:gd name="T46" fmla="*/ 228600 w 277"/>
              <a:gd name="T47" fmla="*/ 819150 h 577"/>
              <a:gd name="T48" fmla="*/ 209550 w 277"/>
              <a:gd name="T49" fmla="*/ 857250 h 577"/>
              <a:gd name="T50" fmla="*/ 171450 w 277"/>
              <a:gd name="T51" fmla="*/ 876300 h 577"/>
              <a:gd name="T52" fmla="*/ 152400 w 277"/>
              <a:gd name="T53" fmla="*/ 914400 h 577"/>
              <a:gd name="T54" fmla="*/ 114300 w 277"/>
              <a:gd name="T55" fmla="*/ 914400 h 577"/>
              <a:gd name="T56" fmla="*/ 76200 w 277"/>
              <a:gd name="T57" fmla="*/ 914400 h 577"/>
              <a:gd name="T58" fmla="*/ 19050 w 277"/>
              <a:gd name="T59" fmla="*/ 876300 h 577"/>
              <a:gd name="T60" fmla="*/ 19050 w 277"/>
              <a:gd name="T61" fmla="*/ 838200 h 577"/>
              <a:gd name="T62" fmla="*/ 0 w 277"/>
              <a:gd name="T63" fmla="*/ 800100 h 577"/>
              <a:gd name="T64" fmla="*/ 19050 w 277"/>
              <a:gd name="T65" fmla="*/ 762000 h 577"/>
              <a:gd name="T66" fmla="*/ 38100 w 277"/>
              <a:gd name="T67" fmla="*/ 723900 h 577"/>
              <a:gd name="T68" fmla="*/ 38100 w 277"/>
              <a:gd name="T69" fmla="*/ 685800 h 577"/>
              <a:gd name="T70" fmla="*/ 76200 w 277"/>
              <a:gd name="T71" fmla="*/ 666750 h 577"/>
              <a:gd name="T72" fmla="*/ 95250 w 277"/>
              <a:gd name="T73" fmla="*/ 628650 h 577"/>
              <a:gd name="T74" fmla="*/ 114300 w 277"/>
              <a:gd name="T75" fmla="*/ 590550 h 577"/>
              <a:gd name="T76" fmla="*/ 152400 w 277"/>
              <a:gd name="T77" fmla="*/ 571500 h 577"/>
              <a:gd name="T78" fmla="*/ 152400 w 277"/>
              <a:gd name="T79" fmla="*/ 533400 h 577"/>
              <a:gd name="T80" fmla="*/ 190500 w 277"/>
              <a:gd name="T81" fmla="*/ 495300 h 577"/>
              <a:gd name="T82" fmla="*/ 209550 w 277"/>
              <a:gd name="T83" fmla="*/ 438150 h 577"/>
              <a:gd name="T84" fmla="*/ 228600 w 277"/>
              <a:gd name="T85" fmla="*/ 400050 h 577"/>
              <a:gd name="T86" fmla="*/ 247650 w 277"/>
              <a:gd name="T87" fmla="*/ 361950 h 577"/>
              <a:gd name="T88" fmla="*/ 266700 w 277"/>
              <a:gd name="T89" fmla="*/ 323850 h 577"/>
              <a:gd name="T90" fmla="*/ 285750 w 277"/>
              <a:gd name="T91" fmla="*/ 285750 h 577"/>
              <a:gd name="T92" fmla="*/ 285750 w 277"/>
              <a:gd name="T93" fmla="*/ 247650 h 577"/>
              <a:gd name="T94" fmla="*/ 285750 w 277"/>
              <a:gd name="T95" fmla="*/ 209550 h 577"/>
              <a:gd name="T96" fmla="*/ 285750 w 277"/>
              <a:gd name="T97" fmla="*/ 171450 h 577"/>
              <a:gd name="T98" fmla="*/ 285750 w 277"/>
              <a:gd name="T99" fmla="*/ 133350 h 577"/>
              <a:gd name="T100" fmla="*/ 285750 w 277"/>
              <a:gd name="T101" fmla="*/ 95250 h 577"/>
              <a:gd name="T102" fmla="*/ 285750 w 277"/>
              <a:gd name="T103" fmla="*/ 57150 h 577"/>
              <a:gd name="T104" fmla="*/ 285750 w 277"/>
              <a:gd name="T105" fmla="*/ 19050 h 577"/>
              <a:gd name="T106" fmla="*/ 323850 w 277"/>
              <a:gd name="T107" fmla="*/ 0 h 577"/>
              <a:gd name="T108" fmla="*/ 285750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8556" name="Freeform 13"/>
          <p:cNvSpPr>
            <a:spLocks/>
          </p:cNvSpPr>
          <p:nvPr/>
        </p:nvSpPr>
        <p:spPr bwMode="auto">
          <a:xfrm>
            <a:off x="3333750" y="2933700"/>
            <a:ext cx="58738" cy="420688"/>
          </a:xfrm>
          <a:custGeom>
            <a:avLst/>
            <a:gdLst>
              <a:gd name="T0" fmla="*/ 19050 w 37"/>
              <a:gd name="T1" fmla="*/ 19050 h 265"/>
              <a:gd name="T2" fmla="*/ 57150 w 37"/>
              <a:gd name="T3" fmla="*/ 0 h 265"/>
              <a:gd name="T4" fmla="*/ 57150 w 37"/>
              <a:gd name="T5" fmla="*/ 38100 h 265"/>
              <a:gd name="T6" fmla="*/ 57150 w 37"/>
              <a:gd name="T7" fmla="*/ 76200 h 265"/>
              <a:gd name="T8" fmla="*/ 57150 w 37"/>
              <a:gd name="T9" fmla="*/ 114300 h 265"/>
              <a:gd name="T10" fmla="*/ 57150 w 37"/>
              <a:gd name="T11" fmla="*/ 152400 h 265"/>
              <a:gd name="T12" fmla="*/ 38100 w 37"/>
              <a:gd name="T13" fmla="*/ 190500 h 265"/>
              <a:gd name="T14" fmla="*/ 19050 w 37"/>
              <a:gd name="T15" fmla="*/ 228600 h 265"/>
              <a:gd name="T16" fmla="*/ 0 w 37"/>
              <a:gd name="T17" fmla="*/ 266700 h 265"/>
              <a:gd name="T18" fmla="*/ 0 w 37"/>
              <a:gd name="T19" fmla="*/ 304800 h 265"/>
              <a:gd name="T20" fmla="*/ 0 w 37"/>
              <a:gd name="T21" fmla="*/ 342900 h 265"/>
              <a:gd name="T22" fmla="*/ 0 w 37"/>
              <a:gd name="T23" fmla="*/ 381000 h 265"/>
              <a:gd name="T24" fmla="*/ 19050 w 37"/>
              <a:gd name="T25" fmla="*/ 419100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64910"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GO</a:t>
            </a:r>
          </a:p>
        </p:txBody>
      </p:sp>
      <p:sp>
        <p:nvSpPr>
          <p:cNvPr id="464911"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RS</a:t>
            </a:r>
          </a:p>
        </p:txBody>
      </p:sp>
      <p:sp>
        <p:nvSpPr>
          <p:cNvPr id="464912"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MO</a:t>
            </a:r>
          </a:p>
        </p:txBody>
      </p:sp>
      <p:sp>
        <p:nvSpPr>
          <p:cNvPr id="108560"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08561"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8562"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64916" name="Rectangle 20"/>
          <p:cNvSpPr>
            <a:spLocks noChangeArrowheads="1"/>
          </p:cNvSpPr>
          <p:nvPr/>
        </p:nvSpPr>
        <p:spPr bwMode="auto">
          <a:xfrm>
            <a:off x="153988" y="433388"/>
            <a:ext cx="2825750" cy="81915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400" b="1">
                <a:solidFill>
                  <a:schemeClr val="tx2"/>
                </a:solidFill>
                <a:latin typeface="Times" charset="0"/>
                <a:ea typeface="+mn-ea"/>
                <a:cs typeface="+mn-cs"/>
              </a:rPr>
              <a:t> ONGA SOTHOKOCHO</a:t>
            </a:r>
          </a:p>
        </p:txBody>
      </p:sp>
      <p:sp>
        <p:nvSpPr>
          <p:cNvPr id="464917"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KO</a:t>
            </a:r>
          </a:p>
        </p:txBody>
      </p:sp>
      <p:sp>
        <p:nvSpPr>
          <p:cNvPr id="464918"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08566"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4920"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64921"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U</a:t>
            </a:r>
          </a:p>
        </p:txBody>
      </p:sp>
      <p:sp>
        <p:nvSpPr>
          <p:cNvPr id="464922"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B</a:t>
            </a:r>
          </a:p>
        </p:txBody>
      </p:sp>
      <p:sp>
        <p:nvSpPr>
          <p:cNvPr id="108570"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4924"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H</a:t>
            </a:r>
          </a:p>
        </p:txBody>
      </p:sp>
      <p:sp>
        <p:nvSpPr>
          <p:cNvPr id="108572"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4926" name="Rectangle 30"/>
          <p:cNvSpPr>
            <a:spLocks noChangeArrowheads="1"/>
          </p:cNvSpPr>
          <p:nvPr/>
        </p:nvSpPr>
        <p:spPr bwMode="auto">
          <a:xfrm>
            <a:off x="71770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N(A)</a:t>
            </a:r>
          </a:p>
        </p:txBody>
      </p:sp>
      <p:sp>
        <p:nvSpPr>
          <p:cNvPr id="108574" name="Oval 31"/>
          <p:cNvSpPr>
            <a:spLocks noChangeArrowheads="1"/>
          </p:cNvSpPr>
          <p:nvPr/>
        </p:nvSpPr>
        <p:spPr bwMode="auto">
          <a:xfrm>
            <a:off x="7010400" y="164465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08575"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4929" name="Rectangle 33"/>
          <p:cNvSpPr>
            <a:spLocks noChangeArrowheads="1"/>
          </p:cNvSpPr>
          <p:nvPr/>
        </p:nvSpPr>
        <p:spPr bwMode="auto">
          <a:xfrm>
            <a:off x="3074988" y="2568575"/>
            <a:ext cx="417512"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ea typeface="+mn-ea"/>
                <a:cs typeface="+mn-cs"/>
              </a:rPr>
              <a:t>K</a:t>
            </a:r>
          </a:p>
        </p:txBody>
      </p:sp>
      <p:sp>
        <p:nvSpPr>
          <p:cNvPr id="108577"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4931"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ea typeface="+mn-ea"/>
                <a:cs typeface="+mn-cs"/>
              </a:rPr>
              <a:t>J</a:t>
            </a:r>
          </a:p>
        </p:txBody>
      </p:sp>
      <p:sp>
        <p:nvSpPr>
          <p:cNvPr id="108579"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08580"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4934" name="Rectangle 38"/>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ea typeface="+mn-ea"/>
                <a:cs typeface="+mn-cs"/>
              </a:rPr>
              <a:t>KB</a:t>
            </a:r>
          </a:p>
        </p:txBody>
      </p:sp>
      <p:sp>
        <p:nvSpPr>
          <p:cNvPr id="108582"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4936" name="Rectangle 40"/>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ea typeface="+mn-ea"/>
                <a:cs typeface="+mn-cs"/>
              </a:rPr>
              <a:t>MS</a:t>
            </a:r>
          </a:p>
        </p:txBody>
      </p:sp>
      <p:sp>
        <p:nvSpPr>
          <p:cNvPr id="108584"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4938" name="Rectangle 42"/>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ea typeface="+mn-ea"/>
                <a:cs typeface="+mn-cs"/>
              </a:rPr>
              <a:t>E</a:t>
            </a:r>
          </a:p>
        </p:txBody>
      </p:sp>
      <p:sp>
        <p:nvSpPr>
          <p:cNvPr id="464939" name="Rectangle 43"/>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ea typeface="+mn-ea"/>
                <a:cs typeface="+mn-cs"/>
              </a:rPr>
              <a:t>MN</a:t>
            </a:r>
          </a:p>
        </p:txBody>
      </p:sp>
      <p:sp>
        <p:nvSpPr>
          <p:cNvPr id="464940" name="Freeform 44"/>
          <p:cNvSpPr>
            <a:spLocks/>
          </p:cNvSpPr>
          <p:nvPr/>
        </p:nvSpPr>
        <p:spPr bwMode="auto">
          <a:xfrm>
            <a:off x="3116263" y="2209800"/>
            <a:ext cx="2524125" cy="1000125"/>
          </a:xfrm>
          <a:custGeom>
            <a:avLst/>
            <a:gdLst/>
            <a:ahLst/>
            <a:cxnLst>
              <a:cxn ang="0">
                <a:pos x="10" y="608"/>
              </a:cxn>
              <a:cxn ang="0">
                <a:pos x="21" y="565"/>
              </a:cxn>
              <a:cxn ang="0">
                <a:pos x="32" y="523"/>
              </a:cxn>
              <a:cxn ang="0">
                <a:pos x="32" y="480"/>
              </a:cxn>
              <a:cxn ang="0">
                <a:pos x="21" y="427"/>
              </a:cxn>
              <a:cxn ang="0">
                <a:pos x="21" y="384"/>
              </a:cxn>
              <a:cxn ang="0">
                <a:pos x="21" y="320"/>
              </a:cxn>
              <a:cxn ang="0">
                <a:pos x="32" y="277"/>
              </a:cxn>
              <a:cxn ang="0">
                <a:pos x="42" y="235"/>
              </a:cxn>
              <a:cxn ang="0">
                <a:pos x="74" y="181"/>
              </a:cxn>
              <a:cxn ang="0">
                <a:pos x="106" y="149"/>
              </a:cxn>
              <a:cxn ang="0">
                <a:pos x="138" y="117"/>
              </a:cxn>
              <a:cxn ang="0">
                <a:pos x="181" y="96"/>
              </a:cxn>
              <a:cxn ang="0">
                <a:pos x="224" y="85"/>
              </a:cxn>
              <a:cxn ang="0">
                <a:pos x="266" y="75"/>
              </a:cxn>
              <a:cxn ang="0">
                <a:pos x="309" y="75"/>
              </a:cxn>
              <a:cxn ang="0">
                <a:pos x="352" y="75"/>
              </a:cxn>
              <a:cxn ang="0">
                <a:pos x="394" y="75"/>
              </a:cxn>
              <a:cxn ang="0">
                <a:pos x="448" y="75"/>
              </a:cxn>
              <a:cxn ang="0">
                <a:pos x="490" y="75"/>
              </a:cxn>
              <a:cxn ang="0">
                <a:pos x="544" y="64"/>
              </a:cxn>
              <a:cxn ang="0">
                <a:pos x="586" y="64"/>
              </a:cxn>
              <a:cxn ang="0">
                <a:pos x="640" y="43"/>
              </a:cxn>
              <a:cxn ang="0">
                <a:pos x="682" y="32"/>
              </a:cxn>
              <a:cxn ang="0">
                <a:pos x="725" y="21"/>
              </a:cxn>
              <a:cxn ang="0">
                <a:pos x="768" y="0"/>
              </a:cxn>
              <a:cxn ang="0">
                <a:pos x="810" y="0"/>
              </a:cxn>
              <a:cxn ang="0">
                <a:pos x="853" y="0"/>
              </a:cxn>
              <a:cxn ang="0">
                <a:pos x="896" y="0"/>
              </a:cxn>
              <a:cxn ang="0">
                <a:pos x="938" y="0"/>
              </a:cxn>
              <a:cxn ang="0">
                <a:pos x="992" y="11"/>
              </a:cxn>
              <a:cxn ang="0">
                <a:pos x="1034" y="21"/>
              </a:cxn>
              <a:cxn ang="0">
                <a:pos x="1077" y="43"/>
              </a:cxn>
              <a:cxn ang="0">
                <a:pos x="1120" y="53"/>
              </a:cxn>
              <a:cxn ang="0">
                <a:pos x="1162" y="85"/>
              </a:cxn>
              <a:cxn ang="0">
                <a:pos x="1205" y="107"/>
              </a:cxn>
              <a:cxn ang="0">
                <a:pos x="1237" y="139"/>
              </a:cxn>
              <a:cxn ang="0">
                <a:pos x="1269" y="181"/>
              </a:cxn>
              <a:cxn ang="0">
                <a:pos x="1301" y="213"/>
              </a:cxn>
              <a:cxn ang="0">
                <a:pos x="1344" y="256"/>
              </a:cxn>
              <a:cxn ang="0">
                <a:pos x="1376" y="299"/>
              </a:cxn>
              <a:cxn ang="0">
                <a:pos x="1397" y="341"/>
              </a:cxn>
              <a:cxn ang="0">
                <a:pos x="1429" y="384"/>
              </a:cxn>
              <a:cxn ang="0">
                <a:pos x="1461" y="416"/>
              </a:cxn>
              <a:cxn ang="0">
                <a:pos x="1504" y="459"/>
              </a:cxn>
              <a:cxn ang="0">
                <a:pos x="1546" y="491"/>
              </a:cxn>
              <a:cxn ang="0">
                <a:pos x="1589" y="512"/>
              </a:cxn>
            </a:cxnLst>
            <a:rect l="0" t="0" r="r" b="b"/>
            <a:pathLst>
              <a:path w="1590" h="630">
                <a:moveTo>
                  <a:pt x="0" y="629"/>
                </a:moveTo>
                <a:lnTo>
                  <a:pt x="10" y="608"/>
                </a:lnTo>
                <a:lnTo>
                  <a:pt x="21" y="587"/>
                </a:lnTo>
                <a:lnTo>
                  <a:pt x="21" y="565"/>
                </a:lnTo>
                <a:lnTo>
                  <a:pt x="32" y="544"/>
                </a:lnTo>
                <a:lnTo>
                  <a:pt x="32" y="523"/>
                </a:lnTo>
                <a:lnTo>
                  <a:pt x="32" y="501"/>
                </a:lnTo>
                <a:lnTo>
                  <a:pt x="32" y="480"/>
                </a:lnTo>
                <a:lnTo>
                  <a:pt x="32" y="448"/>
                </a:lnTo>
                <a:lnTo>
                  <a:pt x="21" y="427"/>
                </a:lnTo>
                <a:lnTo>
                  <a:pt x="21" y="405"/>
                </a:lnTo>
                <a:lnTo>
                  <a:pt x="21" y="384"/>
                </a:lnTo>
                <a:lnTo>
                  <a:pt x="10" y="352"/>
                </a:lnTo>
                <a:lnTo>
                  <a:pt x="21" y="320"/>
                </a:lnTo>
                <a:lnTo>
                  <a:pt x="32" y="299"/>
                </a:lnTo>
                <a:lnTo>
                  <a:pt x="32" y="277"/>
                </a:lnTo>
                <a:lnTo>
                  <a:pt x="32" y="256"/>
                </a:lnTo>
                <a:lnTo>
                  <a:pt x="42" y="235"/>
                </a:lnTo>
                <a:lnTo>
                  <a:pt x="64" y="203"/>
                </a:lnTo>
                <a:lnTo>
                  <a:pt x="74" y="181"/>
                </a:lnTo>
                <a:lnTo>
                  <a:pt x="85" y="160"/>
                </a:lnTo>
                <a:lnTo>
                  <a:pt x="106" y="149"/>
                </a:lnTo>
                <a:lnTo>
                  <a:pt x="117" y="128"/>
                </a:lnTo>
                <a:lnTo>
                  <a:pt x="138" y="117"/>
                </a:lnTo>
                <a:lnTo>
                  <a:pt x="160" y="107"/>
                </a:lnTo>
                <a:lnTo>
                  <a:pt x="181" y="96"/>
                </a:lnTo>
                <a:lnTo>
                  <a:pt x="202" y="85"/>
                </a:lnTo>
                <a:lnTo>
                  <a:pt x="224" y="85"/>
                </a:lnTo>
                <a:lnTo>
                  <a:pt x="245" y="75"/>
                </a:lnTo>
                <a:lnTo>
                  <a:pt x="266" y="75"/>
                </a:lnTo>
                <a:lnTo>
                  <a:pt x="288" y="75"/>
                </a:lnTo>
                <a:lnTo>
                  <a:pt x="309" y="75"/>
                </a:lnTo>
                <a:lnTo>
                  <a:pt x="330" y="75"/>
                </a:lnTo>
                <a:lnTo>
                  <a:pt x="352" y="75"/>
                </a:lnTo>
                <a:lnTo>
                  <a:pt x="373" y="75"/>
                </a:lnTo>
                <a:lnTo>
                  <a:pt x="394" y="75"/>
                </a:lnTo>
                <a:lnTo>
                  <a:pt x="416" y="75"/>
                </a:lnTo>
                <a:lnTo>
                  <a:pt x="448" y="75"/>
                </a:lnTo>
                <a:lnTo>
                  <a:pt x="469" y="75"/>
                </a:lnTo>
                <a:lnTo>
                  <a:pt x="490" y="75"/>
                </a:lnTo>
                <a:lnTo>
                  <a:pt x="512" y="64"/>
                </a:lnTo>
                <a:lnTo>
                  <a:pt x="544" y="64"/>
                </a:lnTo>
                <a:lnTo>
                  <a:pt x="565" y="64"/>
                </a:lnTo>
                <a:lnTo>
                  <a:pt x="586" y="64"/>
                </a:lnTo>
                <a:lnTo>
                  <a:pt x="608" y="53"/>
                </a:lnTo>
                <a:lnTo>
                  <a:pt x="640" y="43"/>
                </a:lnTo>
                <a:lnTo>
                  <a:pt x="661" y="43"/>
                </a:lnTo>
                <a:lnTo>
                  <a:pt x="682" y="32"/>
                </a:lnTo>
                <a:lnTo>
                  <a:pt x="704" y="21"/>
                </a:lnTo>
                <a:lnTo>
                  <a:pt x="725" y="21"/>
                </a:lnTo>
                <a:lnTo>
                  <a:pt x="746" y="11"/>
                </a:lnTo>
                <a:lnTo>
                  <a:pt x="768" y="0"/>
                </a:lnTo>
                <a:lnTo>
                  <a:pt x="789" y="0"/>
                </a:lnTo>
                <a:lnTo>
                  <a:pt x="810" y="0"/>
                </a:lnTo>
                <a:lnTo>
                  <a:pt x="832" y="0"/>
                </a:lnTo>
                <a:lnTo>
                  <a:pt x="853" y="0"/>
                </a:lnTo>
                <a:lnTo>
                  <a:pt x="874" y="0"/>
                </a:lnTo>
                <a:lnTo>
                  <a:pt x="896" y="0"/>
                </a:lnTo>
                <a:lnTo>
                  <a:pt x="917" y="0"/>
                </a:lnTo>
                <a:lnTo>
                  <a:pt x="938" y="0"/>
                </a:lnTo>
                <a:lnTo>
                  <a:pt x="960" y="0"/>
                </a:lnTo>
                <a:lnTo>
                  <a:pt x="992" y="11"/>
                </a:lnTo>
                <a:lnTo>
                  <a:pt x="1013" y="11"/>
                </a:lnTo>
                <a:lnTo>
                  <a:pt x="1034" y="21"/>
                </a:lnTo>
                <a:lnTo>
                  <a:pt x="1056" y="32"/>
                </a:lnTo>
                <a:lnTo>
                  <a:pt x="1077" y="43"/>
                </a:lnTo>
                <a:lnTo>
                  <a:pt x="1098" y="53"/>
                </a:lnTo>
                <a:lnTo>
                  <a:pt x="1120" y="53"/>
                </a:lnTo>
                <a:lnTo>
                  <a:pt x="1141" y="75"/>
                </a:lnTo>
                <a:lnTo>
                  <a:pt x="1162" y="85"/>
                </a:lnTo>
                <a:lnTo>
                  <a:pt x="1184" y="96"/>
                </a:lnTo>
                <a:lnTo>
                  <a:pt x="1205" y="107"/>
                </a:lnTo>
                <a:lnTo>
                  <a:pt x="1216" y="128"/>
                </a:lnTo>
                <a:lnTo>
                  <a:pt x="1237" y="139"/>
                </a:lnTo>
                <a:lnTo>
                  <a:pt x="1248" y="160"/>
                </a:lnTo>
                <a:lnTo>
                  <a:pt x="1269" y="181"/>
                </a:lnTo>
                <a:lnTo>
                  <a:pt x="1290" y="192"/>
                </a:lnTo>
                <a:lnTo>
                  <a:pt x="1301" y="213"/>
                </a:lnTo>
                <a:lnTo>
                  <a:pt x="1322" y="235"/>
                </a:lnTo>
                <a:lnTo>
                  <a:pt x="1344" y="256"/>
                </a:lnTo>
                <a:lnTo>
                  <a:pt x="1354" y="277"/>
                </a:lnTo>
                <a:lnTo>
                  <a:pt x="1376" y="299"/>
                </a:lnTo>
                <a:lnTo>
                  <a:pt x="1386" y="320"/>
                </a:lnTo>
                <a:lnTo>
                  <a:pt x="1397" y="341"/>
                </a:lnTo>
                <a:lnTo>
                  <a:pt x="1418" y="352"/>
                </a:lnTo>
                <a:lnTo>
                  <a:pt x="1429" y="384"/>
                </a:lnTo>
                <a:lnTo>
                  <a:pt x="1450" y="395"/>
                </a:lnTo>
                <a:lnTo>
                  <a:pt x="1461" y="416"/>
                </a:lnTo>
                <a:lnTo>
                  <a:pt x="1482" y="437"/>
                </a:lnTo>
                <a:lnTo>
                  <a:pt x="1504" y="459"/>
                </a:lnTo>
                <a:lnTo>
                  <a:pt x="1525" y="480"/>
                </a:lnTo>
                <a:lnTo>
                  <a:pt x="1546" y="491"/>
                </a:lnTo>
                <a:lnTo>
                  <a:pt x="1568" y="501"/>
                </a:lnTo>
                <a:lnTo>
                  <a:pt x="1589" y="512"/>
                </a:lnTo>
              </a:path>
            </a:pathLst>
          </a:custGeom>
          <a:noFill/>
          <a:ln w="50800" cap="rnd" cmpd="sng">
            <a:solidFill>
              <a:srgbClr val="EEFF4B"/>
            </a:solidFill>
            <a:prstDash val="solid"/>
            <a:round/>
            <a:headEnd type="none" w="med" len="med"/>
            <a:tailEnd type="arrow" w="med" len="med"/>
          </a:ln>
          <a:effectLst>
            <a:outerShdw blurRad="63500" dist="81320" dir="3080412" algn="ctr" rotWithShape="0">
              <a:schemeClr val="bg2">
                <a:alpha val="74998"/>
              </a:schemeClr>
            </a:outerShdw>
          </a:effectLst>
        </p:spPr>
        <p:txBody>
          <a:bodyPr/>
          <a:lstStyle/>
          <a:p>
            <a:pPr>
              <a:defRPr/>
            </a:pPr>
            <a:endParaRPr lang="en-US">
              <a:ea typeface="+mn-ea"/>
              <a:cs typeface="+mn-cs"/>
            </a:endParaRPr>
          </a:p>
        </p:txBody>
      </p:sp>
      <p:sp>
        <p:nvSpPr>
          <p:cNvPr id="464946" name="Freeform 50"/>
          <p:cNvSpPr>
            <a:spLocks/>
          </p:cNvSpPr>
          <p:nvPr/>
        </p:nvSpPr>
        <p:spPr bwMode="auto">
          <a:xfrm>
            <a:off x="2908300" y="1638300"/>
            <a:ext cx="2844800" cy="1460500"/>
          </a:xfrm>
          <a:custGeom>
            <a:avLst/>
            <a:gdLst/>
            <a:ahLst/>
            <a:cxnLst>
              <a:cxn ang="0">
                <a:pos x="1792" y="848"/>
              </a:cxn>
              <a:cxn ang="0">
                <a:pos x="1744" y="680"/>
              </a:cxn>
              <a:cxn ang="0">
                <a:pos x="1696" y="608"/>
              </a:cxn>
              <a:cxn ang="0">
                <a:pos x="1640" y="552"/>
              </a:cxn>
              <a:cxn ang="0">
                <a:pos x="1544" y="432"/>
              </a:cxn>
              <a:cxn ang="0">
                <a:pos x="1392" y="216"/>
              </a:cxn>
              <a:cxn ang="0">
                <a:pos x="1328" y="160"/>
              </a:cxn>
              <a:cxn ang="0">
                <a:pos x="1144" y="80"/>
              </a:cxn>
              <a:cxn ang="0">
                <a:pos x="992" y="24"/>
              </a:cxn>
              <a:cxn ang="0">
                <a:pos x="816" y="0"/>
              </a:cxn>
              <a:cxn ang="0">
                <a:pos x="576" y="32"/>
              </a:cxn>
              <a:cxn ang="0">
                <a:pos x="496" y="64"/>
              </a:cxn>
              <a:cxn ang="0">
                <a:pos x="296" y="160"/>
              </a:cxn>
              <a:cxn ang="0">
                <a:pos x="192" y="296"/>
              </a:cxn>
              <a:cxn ang="0">
                <a:pos x="136" y="376"/>
              </a:cxn>
              <a:cxn ang="0">
                <a:pos x="88" y="528"/>
              </a:cxn>
              <a:cxn ang="0">
                <a:pos x="72" y="584"/>
              </a:cxn>
              <a:cxn ang="0">
                <a:pos x="0" y="744"/>
              </a:cxn>
              <a:cxn ang="0">
                <a:pos x="8" y="816"/>
              </a:cxn>
              <a:cxn ang="0">
                <a:pos x="96" y="920"/>
              </a:cxn>
            </a:cxnLst>
            <a:rect l="0" t="0" r="r" b="b"/>
            <a:pathLst>
              <a:path w="1792" h="920">
                <a:moveTo>
                  <a:pt x="1792" y="848"/>
                </a:moveTo>
                <a:cubicBezTo>
                  <a:pt x="1758" y="798"/>
                  <a:pt x="1778" y="731"/>
                  <a:pt x="1744" y="680"/>
                </a:cubicBezTo>
                <a:cubicBezTo>
                  <a:pt x="1728" y="656"/>
                  <a:pt x="1716" y="628"/>
                  <a:pt x="1696" y="608"/>
                </a:cubicBezTo>
                <a:cubicBezTo>
                  <a:pt x="1677" y="589"/>
                  <a:pt x="1654" y="573"/>
                  <a:pt x="1640" y="552"/>
                </a:cubicBezTo>
                <a:cubicBezTo>
                  <a:pt x="1612" y="510"/>
                  <a:pt x="1579" y="467"/>
                  <a:pt x="1544" y="432"/>
                </a:cubicBezTo>
                <a:cubicBezTo>
                  <a:pt x="1515" y="345"/>
                  <a:pt x="1459" y="274"/>
                  <a:pt x="1392" y="216"/>
                </a:cubicBezTo>
                <a:cubicBezTo>
                  <a:pt x="1361" y="189"/>
                  <a:pt x="1362" y="179"/>
                  <a:pt x="1328" y="160"/>
                </a:cubicBezTo>
                <a:cubicBezTo>
                  <a:pt x="1270" y="127"/>
                  <a:pt x="1203" y="107"/>
                  <a:pt x="1144" y="80"/>
                </a:cubicBezTo>
                <a:cubicBezTo>
                  <a:pt x="1093" y="56"/>
                  <a:pt x="1048" y="33"/>
                  <a:pt x="992" y="24"/>
                </a:cubicBezTo>
                <a:cubicBezTo>
                  <a:pt x="933" y="14"/>
                  <a:pt x="874" y="8"/>
                  <a:pt x="816" y="0"/>
                </a:cubicBezTo>
                <a:cubicBezTo>
                  <a:pt x="733" y="6"/>
                  <a:pt x="657" y="18"/>
                  <a:pt x="576" y="32"/>
                </a:cubicBezTo>
                <a:cubicBezTo>
                  <a:pt x="548" y="50"/>
                  <a:pt x="527" y="56"/>
                  <a:pt x="496" y="64"/>
                </a:cubicBezTo>
                <a:cubicBezTo>
                  <a:pt x="433" y="105"/>
                  <a:pt x="354" y="109"/>
                  <a:pt x="296" y="160"/>
                </a:cubicBezTo>
                <a:cubicBezTo>
                  <a:pt x="253" y="196"/>
                  <a:pt x="224" y="250"/>
                  <a:pt x="192" y="296"/>
                </a:cubicBezTo>
                <a:cubicBezTo>
                  <a:pt x="180" y="311"/>
                  <a:pt x="140" y="362"/>
                  <a:pt x="136" y="376"/>
                </a:cubicBezTo>
                <a:cubicBezTo>
                  <a:pt x="119" y="425"/>
                  <a:pt x="100" y="477"/>
                  <a:pt x="88" y="528"/>
                </a:cubicBezTo>
                <a:cubicBezTo>
                  <a:pt x="85" y="538"/>
                  <a:pt x="77" y="572"/>
                  <a:pt x="72" y="584"/>
                </a:cubicBezTo>
                <a:cubicBezTo>
                  <a:pt x="45" y="637"/>
                  <a:pt x="14" y="684"/>
                  <a:pt x="0" y="744"/>
                </a:cubicBezTo>
                <a:cubicBezTo>
                  <a:pt x="2" y="768"/>
                  <a:pt x="4" y="792"/>
                  <a:pt x="8" y="816"/>
                </a:cubicBezTo>
                <a:cubicBezTo>
                  <a:pt x="16" y="866"/>
                  <a:pt x="63" y="887"/>
                  <a:pt x="96" y="920"/>
                </a:cubicBezTo>
              </a:path>
            </a:pathLst>
          </a:custGeom>
          <a:noFill/>
          <a:ln w="57150" cap="flat" cmpd="sng">
            <a:solidFill>
              <a:srgbClr val="00FF00"/>
            </a:solidFill>
            <a:prstDash val="solid"/>
            <a:round/>
            <a:headEnd type="none" w="med" len="med"/>
            <a:tailEnd type="arrow" w="med" len="med"/>
          </a:ln>
          <a:effectLst>
            <a:outerShdw blurRad="63500" dist="53882" dir="2700000" algn="ctr" rotWithShape="0">
              <a:schemeClr val="bg2">
                <a:alpha val="74998"/>
              </a:schemeClr>
            </a:outerShdw>
          </a:effectLst>
        </p:spPr>
        <p:txBody>
          <a:bodyPr wrap="none" anchor="ctr"/>
          <a:lstStyle/>
          <a:p>
            <a:pPr>
              <a:defRPr/>
            </a:pPr>
            <a:endParaRPr lang="en-US">
              <a:ea typeface="+mn-ea"/>
              <a:cs typeface="+mn-cs"/>
            </a:endParaRPr>
          </a:p>
        </p:txBody>
      </p:sp>
      <p:sp>
        <p:nvSpPr>
          <p:cNvPr id="464975" name="Rectangle 79"/>
          <p:cNvSpPr>
            <a:spLocks noChangeArrowheads="1"/>
          </p:cNvSpPr>
          <p:nvPr/>
        </p:nvSpPr>
        <p:spPr bwMode="auto">
          <a:xfrm>
            <a:off x="7772400" y="6226175"/>
            <a:ext cx="184150" cy="3746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ea typeface="+mn-ea"/>
              <a:cs typeface="+mn-cs"/>
            </a:endParaRPr>
          </a:p>
        </p:txBody>
      </p:sp>
      <p:sp>
        <p:nvSpPr>
          <p:cNvPr id="464976" name="Text Box 80"/>
          <p:cNvSpPr txBox="1">
            <a:spLocks noChangeArrowheads="1"/>
          </p:cNvSpPr>
          <p:nvPr/>
        </p:nvSpPr>
        <p:spPr bwMode="auto">
          <a:xfrm>
            <a:off x="1779588" y="-22225"/>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200">
                <a:solidFill>
                  <a:srgbClr val="00DFCA"/>
                </a:solidFill>
                <a:latin typeface="Comic Sans MS" charset="0"/>
                <a:ea typeface="ＭＳ Ｐゴシック" charset="0"/>
                <a:cs typeface="ＭＳ Ｐゴシック" charset="0"/>
              </a:defRPr>
            </a:lvl1pPr>
            <a:lvl2pPr marL="37931725" indent="-37474525">
              <a:defRPr sz="1200">
                <a:solidFill>
                  <a:srgbClr val="00DFCA"/>
                </a:solidFill>
                <a:latin typeface="Comic Sans MS" charset="0"/>
                <a:ea typeface="ＭＳ Ｐゴシック" charset="0"/>
              </a:defRPr>
            </a:lvl2pPr>
            <a:lvl3pPr>
              <a:defRPr sz="1200">
                <a:solidFill>
                  <a:srgbClr val="00DFCA"/>
                </a:solidFill>
                <a:latin typeface="Comic Sans MS" charset="0"/>
                <a:ea typeface="ＭＳ Ｐゴシック" charset="0"/>
              </a:defRPr>
            </a:lvl3pPr>
            <a:lvl4pPr>
              <a:defRPr sz="1200">
                <a:solidFill>
                  <a:srgbClr val="00DFCA"/>
                </a:solidFill>
                <a:latin typeface="Comic Sans MS" charset="0"/>
                <a:ea typeface="ＭＳ Ｐゴシック" charset="0"/>
              </a:defRPr>
            </a:lvl4pPr>
            <a:lvl5pPr>
              <a:defRPr sz="1200">
                <a:solidFill>
                  <a:srgbClr val="00DFCA"/>
                </a:solidFill>
                <a:latin typeface="Comic Sans MS" charset="0"/>
                <a:ea typeface="ＭＳ Ｐゴシック" charset="0"/>
              </a:defRPr>
            </a:lvl5pPr>
            <a:lvl6pPr marL="457200" eaLnBrk="0" fontAlgn="base" hangingPunct="0">
              <a:spcBef>
                <a:spcPct val="0"/>
              </a:spcBef>
              <a:spcAft>
                <a:spcPct val="0"/>
              </a:spcAft>
              <a:defRPr sz="1200">
                <a:solidFill>
                  <a:srgbClr val="00DFCA"/>
                </a:solidFill>
                <a:latin typeface="Comic Sans MS" charset="0"/>
                <a:ea typeface="ＭＳ Ｐゴシック" charset="0"/>
              </a:defRPr>
            </a:lvl6pPr>
            <a:lvl7pPr marL="914400" eaLnBrk="0" fontAlgn="base" hangingPunct="0">
              <a:spcBef>
                <a:spcPct val="0"/>
              </a:spcBef>
              <a:spcAft>
                <a:spcPct val="0"/>
              </a:spcAft>
              <a:defRPr sz="1200">
                <a:solidFill>
                  <a:srgbClr val="00DFCA"/>
                </a:solidFill>
                <a:latin typeface="Comic Sans MS" charset="0"/>
                <a:ea typeface="ＭＳ Ｐゴシック" charset="0"/>
              </a:defRPr>
            </a:lvl7pPr>
            <a:lvl8pPr marL="1371600" eaLnBrk="0" fontAlgn="base" hangingPunct="0">
              <a:spcBef>
                <a:spcPct val="0"/>
              </a:spcBef>
              <a:spcAft>
                <a:spcPct val="0"/>
              </a:spcAft>
              <a:defRPr sz="1200">
                <a:solidFill>
                  <a:srgbClr val="00DFCA"/>
                </a:solidFill>
                <a:latin typeface="Comic Sans MS" charset="0"/>
                <a:ea typeface="ＭＳ Ｐゴシック" charset="0"/>
              </a:defRPr>
            </a:lvl8pPr>
            <a:lvl9pPr marL="1828800" eaLnBrk="0" fontAlgn="base" hangingPunct="0">
              <a:spcBef>
                <a:spcPct val="0"/>
              </a:spcBef>
              <a:spcAft>
                <a:spcPct val="0"/>
              </a:spcAft>
              <a:defRPr sz="1200">
                <a:solidFill>
                  <a:srgbClr val="00DFCA"/>
                </a:solidFill>
                <a:latin typeface="Comic Sans MS" charset="0"/>
                <a:ea typeface="ＭＳ Ｐゴシック" charset="0"/>
              </a:defRPr>
            </a:lvl9pPr>
          </a:lstStyle>
          <a:p>
            <a:pPr>
              <a:spcBef>
                <a:spcPct val="50000"/>
              </a:spcBef>
              <a:defRPr/>
            </a:pPr>
            <a:r>
              <a:rPr lang="en-US" sz="1600" b="1">
                <a:solidFill>
                  <a:schemeClr val="tx1"/>
                </a:solidFill>
              </a:rPr>
              <a:t>2 Movu 25:1-21</a:t>
            </a:r>
          </a:p>
        </p:txBody>
      </p:sp>
      <p:grpSp>
        <p:nvGrpSpPr>
          <p:cNvPr id="108591" name="Group 84"/>
          <p:cNvGrpSpPr>
            <a:grpSpLocks/>
          </p:cNvGrpSpPr>
          <p:nvPr/>
        </p:nvGrpSpPr>
        <p:grpSpPr bwMode="auto">
          <a:xfrm>
            <a:off x="636588" y="4572000"/>
            <a:ext cx="7758112" cy="1765300"/>
            <a:chOff x="105" y="2796"/>
            <a:chExt cx="4887" cy="1112"/>
          </a:xfrm>
        </p:grpSpPr>
        <p:sp>
          <p:nvSpPr>
            <p:cNvPr id="464981" name="Rectangle 85"/>
            <p:cNvSpPr>
              <a:spLocks noChangeArrowheads="1"/>
            </p:cNvSpPr>
            <p:nvPr/>
          </p:nvSpPr>
          <p:spPr bwMode="auto">
            <a:xfrm>
              <a:off x="152" y="2796"/>
              <a:ext cx="4840" cy="1112"/>
            </a:xfrm>
            <a:prstGeom prst="rect">
              <a:avLst/>
            </a:prstGeom>
            <a:solidFill>
              <a:srgbClr val="14C2F8"/>
            </a:solidFill>
            <a:ln w="57150">
              <a:solidFill>
                <a:schemeClr val="accent2"/>
              </a:solidFill>
              <a:miter lim="800000"/>
              <a:headEnd/>
              <a:tailEnd/>
            </a:ln>
            <a:effectLst>
              <a:outerShdw blurRad="63500" dist="179605" dir="2700000" algn="ctr" rotWithShape="0">
                <a:schemeClr val="bg2">
                  <a:alpha val="74998"/>
                </a:schemeClr>
              </a:outerShdw>
            </a:effectLst>
          </p:spPr>
          <p:txBody>
            <a:bodyPr wrap="none" anchor="ctr"/>
            <a:lstStyle/>
            <a:p>
              <a:pPr>
                <a:defRPr/>
              </a:pPr>
              <a:endParaRPr lang="en-US">
                <a:ea typeface="+mn-ea"/>
                <a:cs typeface="+mn-cs"/>
              </a:endParaRPr>
            </a:p>
          </p:txBody>
        </p:sp>
        <p:sp>
          <p:nvSpPr>
            <p:cNvPr id="464982" name="Rectangle 86"/>
            <p:cNvSpPr>
              <a:spLocks noChangeArrowheads="1"/>
            </p:cNvSpPr>
            <p:nvPr/>
          </p:nvSpPr>
          <p:spPr bwMode="auto">
            <a:xfrm>
              <a:off x="105" y="2798"/>
              <a:ext cx="4862" cy="1103"/>
            </a:xfrm>
            <a:prstGeom prst="rect">
              <a:avLst/>
            </a:prstGeom>
            <a:noFill/>
            <a:ln w="50800">
              <a:noFill/>
              <a:miter lim="800000"/>
              <a:headEnd/>
              <a:tailEnd/>
            </a:ln>
            <a:effectLst>
              <a:outerShdw blurRad="63500" dist="38099" dir="2700000" algn="ctr" rotWithShape="0">
                <a:srgbClr val="2E7E3B">
                  <a:alpha val="74998"/>
                </a:srgbClr>
              </a:outerShdw>
            </a:effectLst>
          </p:spPr>
          <p:txBody>
            <a:bodyPr lIns="90487" tIns="44450" rIns="90487" bIns="44450">
              <a:spAutoFit/>
            </a:bodyPr>
            <a:lstStyle/>
            <a:p>
              <a:pPr algn="ctr">
                <a:defRPr/>
              </a:pPr>
              <a:r>
                <a:rPr lang="en-US" sz="3600" b="1">
                  <a:solidFill>
                    <a:srgbClr val="D83104"/>
                  </a:solidFill>
                  <a:latin typeface="Times" charset="0"/>
                </a:rPr>
                <a:t>AKHRUPEI MOVUJII:</a:t>
              </a:r>
              <a:br>
                <a:rPr lang="en-US" sz="3600" b="1">
                  <a:solidFill>
                    <a:srgbClr val="D83104"/>
                  </a:solidFill>
                  <a:latin typeface="Times" charset="0"/>
                </a:rPr>
              </a:br>
              <a:r>
                <a:rPr lang="en-US" sz="3600" b="1">
                  <a:solidFill>
                    <a:schemeClr val="bg2"/>
                  </a:solidFill>
                  <a:latin typeface="Times" charset="0"/>
                </a:rPr>
                <a:t>JUDAH (586 B.C.)</a:t>
              </a:r>
            </a:p>
            <a:p>
              <a:pPr algn="ctr">
                <a:defRPr/>
              </a:pPr>
              <a:r>
                <a:rPr lang="en-US" sz="3600" b="1" i="1">
                  <a:solidFill>
                    <a:schemeClr val="accent2"/>
                  </a:solidFill>
                  <a:latin typeface="Times" charset="0"/>
                </a:rPr>
                <a:t>BABYLON LI SAKATA</a:t>
              </a:r>
              <a:endParaRPr lang="en-US" sz="3600" b="1" i="1" u="sng">
                <a:solidFill>
                  <a:schemeClr val="accent2"/>
                </a:solidFill>
                <a:latin typeface="Times" charset="0"/>
              </a:endParaRPr>
            </a:p>
          </p:txBody>
        </p:sp>
      </p:grpSp>
      <p:sp>
        <p:nvSpPr>
          <p:cNvPr id="464944" name="Oval 48"/>
          <p:cNvSpPr>
            <a:spLocks noChangeArrowheads="1"/>
          </p:cNvSpPr>
          <p:nvPr/>
        </p:nvSpPr>
        <p:spPr bwMode="auto">
          <a:xfrm>
            <a:off x="5465763" y="2624138"/>
            <a:ext cx="881062" cy="879475"/>
          </a:xfrm>
          <a:prstGeom prst="ellipse">
            <a:avLst/>
          </a:prstGeom>
          <a:noFill/>
          <a:ln w="76200">
            <a:solidFill>
              <a:srgbClr val="EEFF4B"/>
            </a:solidFill>
            <a:round/>
            <a:headEnd/>
            <a:tailEnd/>
          </a:ln>
          <a:effectLst>
            <a:outerShdw blurRad="63500" dist="81320" dir="3080412" algn="ctr" rotWithShape="0">
              <a:schemeClr val="bg2">
                <a:alpha val="74998"/>
              </a:schemeClr>
            </a:outerShdw>
          </a:effectLst>
        </p:spPr>
        <p:txBody>
          <a:bodyPr wrap="none" anchor="ctr"/>
          <a:lstStyle/>
          <a:p>
            <a:pPr>
              <a:defRPr/>
            </a:pPr>
            <a:endParaRPr lang="en-US">
              <a:ea typeface="+mn-ea"/>
              <a:cs typeface="+mn-cs"/>
            </a:endParaRPr>
          </a:p>
        </p:txBody>
      </p:sp>
      <p:sp>
        <p:nvSpPr>
          <p:cNvPr id="464983" name="Line 87"/>
          <p:cNvSpPr>
            <a:spLocks noChangeShapeType="1"/>
          </p:cNvSpPr>
          <p:nvPr/>
        </p:nvSpPr>
        <p:spPr bwMode="auto">
          <a:xfrm>
            <a:off x="2816225" y="3163888"/>
            <a:ext cx="622300" cy="469900"/>
          </a:xfrm>
          <a:prstGeom prst="line">
            <a:avLst/>
          </a:prstGeom>
          <a:noFill/>
          <a:ln w="76200">
            <a:solidFill>
              <a:srgbClr val="D83104"/>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
        <p:nvSpPr>
          <p:cNvPr id="464984" name="Line 88"/>
          <p:cNvSpPr>
            <a:spLocks noChangeShapeType="1"/>
          </p:cNvSpPr>
          <p:nvPr/>
        </p:nvSpPr>
        <p:spPr bwMode="auto">
          <a:xfrm flipH="1">
            <a:off x="2854325" y="3062288"/>
            <a:ext cx="381000" cy="762000"/>
          </a:xfrm>
          <a:prstGeom prst="line">
            <a:avLst/>
          </a:prstGeom>
          <a:noFill/>
          <a:ln w="76200">
            <a:solidFill>
              <a:srgbClr val="D83104"/>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
        <p:nvSpPr>
          <p:cNvPr id="108595" name="Text Box 170"/>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grpSp>
        <p:nvGrpSpPr>
          <p:cNvPr id="108596" name="Group 172"/>
          <p:cNvGrpSpPr>
            <a:grpSpLocks/>
          </p:cNvGrpSpPr>
          <p:nvPr/>
        </p:nvGrpSpPr>
        <p:grpSpPr bwMode="auto">
          <a:xfrm>
            <a:off x="8018463" y="3436938"/>
            <a:ext cx="1406525" cy="1843087"/>
            <a:chOff x="5051" y="2165"/>
            <a:chExt cx="618" cy="1161"/>
          </a:xfrm>
        </p:grpSpPr>
        <p:grpSp>
          <p:nvGrpSpPr>
            <p:cNvPr id="108616" name="Group 173"/>
            <p:cNvGrpSpPr>
              <a:grpSpLocks/>
            </p:cNvGrpSpPr>
            <p:nvPr/>
          </p:nvGrpSpPr>
          <p:grpSpPr bwMode="auto">
            <a:xfrm>
              <a:off x="5051" y="2165"/>
              <a:ext cx="618" cy="1161"/>
              <a:chOff x="5051" y="2165"/>
              <a:chExt cx="618" cy="1161"/>
            </a:xfrm>
          </p:grpSpPr>
          <p:sp>
            <p:nvSpPr>
              <p:cNvPr id="108618" name="Freeform 174"/>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08619" name="AutoShape 175"/>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08620" name="Rectangle 176"/>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08621" name="Line 177"/>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8622" name="Rectangle 178"/>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08623" name="Rectangle 179"/>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08624" name="Line 180"/>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8625" name="Line 181"/>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8626" name="Line 182"/>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8627" name="Line 183"/>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8628" name="Line 184"/>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8629" name="Line 185"/>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8630" name="Line 186"/>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8631" name="Line 187"/>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8632" name="Line 188"/>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8633" name="Line 189"/>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8634" name="Rectangle 190"/>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MOVUCHILU</a:t>
                </a:r>
              </a:p>
            </p:txBody>
          </p:sp>
        </p:grpSp>
        <p:sp>
          <p:nvSpPr>
            <p:cNvPr id="108617" name="Rectangle 191"/>
            <p:cNvSpPr>
              <a:spLocks noChangeArrowheads="1"/>
            </p:cNvSpPr>
            <p:nvPr/>
          </p:nvSpPr>
          <p:spPr bwMode="auto">
            <a:xfrm>
              <a:off x="5139" y="2267"/>
              <a:ext cx="272"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465088" name="Rectangle 192"/>
          <p:cNvSpPr>
            <a:spLocks noChangeArrowheads="1"/>
          </p:cNvSpPr>
          <p:nvPr/>
        </p:nvSpPr>
        <p:spPr bwMode="auto">
          <a:xfrm>
            <a:off x="8051800" y="3789363"/>
            <a:ext cx="1098550" cy="225425"/>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rPr>
              <a:t> •••AKOTATEI ••• </a:t>
            </a:r>
          </a:p>
        </p:txBody>
      </p:sp>
      <p:sp>
        <p:nvSpPr>
          <p:cNvPr id="108598" name="Rectangle 193"/>
          <p:cNvSpPr>
            <a:spLocks noChangeArrowheads="1"/>
          </p:cNvSpPr>
          <p:nvPr/>
        </p:nvSpPr>
        <p:spPr bwMode="auto">
          <a:xfrm>
            <a:off x="8032750" y="3973513"/>
            <a:ext cx="1123950" cy="211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ARUPEI AKHRUPEI</a:t>
            </a:r>
          </a:p>
        </p:txBody>
      </p:sp>
      <p:sp>
        <p:nvSpPr>
          <p:cNvPr id="465090" name="Rectangle 194"/>
          <p:cNvSpPr>
            <a:spLocks noChangeArrowheads="1"/>
          </p:cNvSpPr>
          <p:nvPr/>
        </p:nvSpPr>
        <p:spPr bwMode="auto">
          <a:xfrm>
            <a:off x="8002588" y="4483100"/>
            <a:ext cx="1163637" cy="211138"/>
          </a:xfrm>
          <a:prstGeom prst="rect">
            <a:avLst/>
          </a:prstGeom>
          <a:noFill/>
          <a:ln w="12700">
            <a:noFill/>
            <a:miter lim="800000"/>
            <a:headEnd/>
            <a:tailEnd/>
          </a:ln>
          <a:effectLst/>
        </p:spPr>
        <p:txBody>
          <a:bodyPr wrap="none" lIns="90487" tIns="44450" rIns="90487" bIns="44450">
            <a:spAutoFit/>
          </a:bodyPr>
          <a:lstStyle/>
          <a:p>
            <a:pPr>
              <a:defRPr/>
            </a:pPr>
            <a:r>
              <a:rPr lang="en-US" sz="800" b="1">
                <a:solidFill>
                  <a:srgbClr val="000000"/>
                </a:solidFill>
                <a:effectLst>
                  <a:outerShdw blurRad="38100" dist="38100" dir="2700000" algn="tl">
                    <a:srgbClr val="FFFFFF"/>
                  </a:outerShdw>
                </a:effectLst>
                <a:latin typeface="Helvetica" charset="0"/>
              </a:rPr>
              <a:t>ORAMEI CHIHILIMEI</a:t>
            </a:r>
          </a:p>
        </p:txBody>
      </p:sp>
      <p:sp>
        <p:nvSpPr>
          <p:cNvPr id="108600" name="Rectangle 195"/>
          <p:cNvSpPr>
            <a:spLocks noChangeArrowheads="1"/>
          </p:cNvSpPr>
          <p:nvPr/>
        </p:nvSpPr>
        <p:spPr bwMode="auto">
          <a:xfrm>
            <a:off x="8107363" y="4838700"/>
            <a:ext cx="561975"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200        </a:t>
            </a:r>
          </a:p>
        </p:txBody>
      </p:sp>
      <p:sp>
        <p:nvSpPr>
          <p:cNvPr id="108601" name="Rectangle 196"/>
          <p:cNvSpPr>
            <a:spLocks noChangeArrowheads="1"/>
          </p:cNvSpPr>
          <p:nvPr/>
        </p:nvSpPr>
        <p:spPr bwMode="auto">
          <a:xfrm>
            <a:off x="8031163" y="5003800"/>
            <a:ext cx="600075"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Assyria   </a:t>
            </a:r>
          </a:p>
        </p:txBody>
      </p:sp>
      <p:sp>
        <p:nvSpPr>
          <p:cNvPr id="108602" name="Rectangle 197"/>
          <p:cNvSpPr>
            <a:spLocks noChangeArrowheads="1"/>
          </p:cNvSpPr>
          <p:nvPr/>
        </p:nvSpPr>
        <p:spPr bwMode="auto">
          <a:xfrm>
            <a:off x="8026400" y="4672013"/>
            <a:ext cx="841375" cy="211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20-J         20-R</a:t>
            </a:r>
          </a:p>
        </p:txBody>
      </p:sp>
      <p:grpSp>
        <p:nvGrpSpPr>
          <p:cNvPr id="108603" name="Group 198"/>
          <p:cNvGrpSpPr>
            <a:grpSpLocks/>
          </p:cNvGrpSpPr>
          <p:nvPr/>
        </p:nvGrpSpPr>
        <p:grpSpPr bwMode="auto">
          <a:xfrm>
            <a:off x="8061325" y="4151313"/>
            <a:ext cx="931863" cy="377825"/>
            <a:chOff x="5078" y="2615"/>
            <a:chExt cx="587" cy="238"/>
          </a:xfrm>
        </p:grpSpPr>
        <p:sp>
          <p:nvSpPr>
            <p:cNvPr id="108613" name="Rectangle 199"/>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Israel</a:t>
              </a:r>
            </a:p>
          </p:txBody>
        </p:sp>
        <p:sp>
          <p:nvSpPr>
            <p:cNvPr id="108614" name="Rectangle 200"/>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Judah</a:t>
              </a:r>
            </a:p>
          </p:txBody>
        </p:sp>
        <p:sp>
          <p:nvSpPr>
            <p:cNvPr id="108615" name="Rectangle 201"/>
            <p:cNvSpPr>
              <a:spLocks noChangeArrowheads="1"/>
            </p:cNvSpPr>
            <p:nvPr/>
          </p:nvSpPr>
          <p:spPr bwMode="auto">
            <a:xfrm>
              <a:off x="5105" y="2720"/>
              <a:ext cx="434"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sp>
        <p:nvSpPr>
          <p:cNvPr id="108604" name="Rectangle 202"/>
          <p:cNvSpPr>
            <a:spLocks noChangeArrowheads="1"/>
          </p:cNvSpPr>
          <p:nvPr/>
        </p:nvSpPr>
        <p:spPr bwMode="auto">
          <a:xfrm>
            <a:off x="8420100" y="4994275"/>
            <a:ext cx="574675"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Babylon</a:t>
            </a:r>
          </a:p>
        </p:txBody>
      </p:sp>
      <p:sp>
        <p:nvSpPr>
          <p:cNvPr id="108605" name="Rectangle 203"/>
          <p:cNvSpPr>
            <a:spLocks noChangeArrowheads="1"/>
          </p:cNvSpPr>
          <p:nvPr/>
        </p:nvSpPr>
        <p:spPr bwMode="auto">
          <a:xfrm>
            <a:off x="8537575" y="4837113"/>
            <a:ext cx="333375" cy="211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465100" name="Rectangle 204"/>
          <p:cNvSpPr>
            <a:spLocks noChangeArrowheads="1"/>
          </p:cNvSpPr>
          <p:nvPr/>
        </p:nvSpPr>
        <p:spPr bwMode="auto">
          <a:xfrm>
            <a:off x="8083550" y="6526213"/>
            <a:ext cx="336550" cy="2698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51</a:t>
            </a:r>
          </a:p>
        </p:txBody>
      </p:sp>
      <p:sp>
        <p:nvSpPr>
          <p:cNvPr id="108607" name="Text Box 205"/>
          <p:cNvSpPr txBox="1">
            <a:spLocks noChangeArrowheads="1"/>
          </p:cNvSpPr>
          <p:nvPr/>
        </p:nvSpPr>
        <p:spPr bwMode="auto">
          <a:xfrm>
            <a:off x="7007225" y="6284913"/>
            <a:ext cx="16065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b="1">
                <a:solidFill>
                  <a:schemeClr val="tx1"/>
                </a:solidFill>
                <a:latin typeface="Arial" charset="0"/>
              </a:rPr>
              <a:t>Handbook pg. 32-37</a:t>
            </a:r>
          </a:p>
        </p:txBody>
      </p:sp>
      <p:sp>
        <p:nvSpPr>
          <p:cNvPr id="465102" name="AutoShape 206"/>
          <p:cNvSpPr>
            <a:spLocks noChangeArrowheads="1"/>
          </p:cNvSpPr>
          <p:nvPr/>
        </p:nvSpPr>
        <p:spPr bwMode="auto">
          <a:xfrm>
            <a:off x="1206500" y="5697538"/>
            <a:ext cx="6483350" cy="576262"/>
          </a:xfrm>
          <a:prstGeom prst="roundRect">
            <a:avLst>
              <a:gd name="adj" fmla="val 16667"/>
            </a:avLst>
          </a:prstGeom>
          <a:noFill/>
          <a:ln w="76200">
            <a:solidFill>
              <a:srgbClr val="FFF30C"/>
            </a:solidFill>
            <a:round/>
            <a:headEnd/>
            <a:tailEnd/>
          </a:ln>
          <a:effectLst>
            <a:outerShdw blurRad="63500" dist="71842" dir="2700000" algn="ctr" rotWithShape="0">
              <a:schemeClr val="bg2">
                <a:alpha val="74998"/>
              </a:schemeClr>
            </a:outerShdw>
          </a:effectLst>
        </p:spPr>
        <p:txBody>
          <a:bodyPr wrap="none" anchor="ctr"/>
          <a:lstStyle/>
          <a:p>
            <a:pPr algn="ctr">
              <a:defRPr/>
            </a:pPr>
            <a:endParaRPr lang="en-US" sz="2800">
              <a:solidFill>
                <a:srgbClr val="FFF30C"/>
              </a:solidFill>
              <a:ea typeface="+mn-ea"/>
              <a:cs typeface="+mn-cs"/>
            </a:endParaRPr>
          </a:p>
        </p:txBody>
      </p:sp>
      <p:sp>
        <p:nvSpPr>
          <p:cNvPr id="108609" name="Text Box 207"/>
          <p:cNvSpPr txBox="1">
            <a:spLocks noChangeArrowheads="1"/>
          </p:cNvSpPr>
          <p:nvPr/>
        </p:nvSpPr>
        <p:spPr bwMode="auto">
          <a:xfrm>
            <a:off x="8594725" y="6403975"/>
            <a:ext cx="323850"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1800" b="1">
                <a:solidFill>
                  <a:schemeClr val="tx1"/>
                </a:solidFill>
              </a:rPr>
              <a:t>2</a:t>
            </a:r>
            <a:endParaRPr lang="en-US" sz="2000">
              <a:solidFill>
                <a:srgbClr val="FFA27C"/>
              </a:solidFill>
              <a:latin typeface="B VAG Rounded Bold" charset="0"/>
            </a:endParaRPr>
          </a:p>
        </p:txBody>
      </p:sp>
      <p:pic>
        <p:nvPicPr>
          <p:cNvPr id="465104" name="Picture 20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6750" y="1766888"/>
            <a:ext cx="1944688" cy="1557337"/>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sp>
        <p:nvSpPr>
          <p:cNvPr id="465107" name="AutoShape 211"/>
          <p:cNvSpPr>
            <a:spLocks noChangeArrowheads="1"/>
          </p:cNvSpPr>
          <p:nvPr/>
        </p:nvSpPr>
        <p:spPr bwMode="auto">
          <a:xfrm>
            <a:off x="990600" y="1884363"/>
            <a:ext cx="1433513" cy="1281112"/>
          </a:xfrm>
          <a:custGeom>
            <a:avLst/>
            <a:gdLst>
              <a:gd name="G0" fmla="+- 2700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699" y="9117"/>
                  <a:pt x="2699" y="10799"/>
                </a:cubicBezTo>
                <a:cubicBezTo>
                  <a:pt x="2700" y="15273"/>
                  <a:pt x="6326" y="18900"/>
                  <a:pt x="10800" y="18900"/>
                </a:cubicBezTo>
                <a:cubicBezTo>
                  <a:pt x="12482" y="18900"/>
                  <a:pt x="14122" y="18376"/>
                  <a:pt x="15493" y="17401"/>
                </a:cubicBezTo>
                <a:close/>
              </a:path>
            </a:pathLst>
          </a:custGeom>
          <a:solidFill>
            <a:srgbClr val="F8131B"/>
          </a:solidFill>
          <a:ln w="1270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464945" name="Oval 49"/>
          <p:cNvSpPr>
            <a:spLocks noChangeArrowheads="1"/>
          </p:cNvSpPr>
          <p:nvPr/>
        </p:nvSpPr>
        <p:spPr bwMode="auto">
          <a:xfrm>
            <a:off x="4086225" y="5135563"/>
            <a:ext cx="2527300" cy="561975"/>
          </a:xfrm>
          <a:prstGeom prst="ellipse">
            <a:avLst/>
          </a:prstGeom>
          <a:noFill/>
          <a:ln w="5715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464945"/>
                                        </p:tgtEl>
                                        <p:attrNameLst>
                                          <p:attrName>style.visibility</p:attrName>
                                        </p:attrNameLst>
                                      </p:cBhvr>
                                      <p:to>
                                        <p:strVal val="visible"/>
                                      </p:to>
                                    </p:set>
                                    <p:anim calcmode="lin" valueType="num">
                                      <p:cBhvr>
                                        <p:cTn id="7" dur="500" fill="hold"/>
                                        <p:tgtEl>
                                          <p:spTgt spid="464945"/>
                                        </p:tgtEl>
                                        <p:attrNameLst>
                                          <p:attrName>ppt_w</p:attrName>
                                        </p:attrNameLst>
                                      </p:cBhvr>
                                      <p:tavLst>
                                        <p:tav tm="0">
                                          <p:val>
                                            <p:fltVal val="0"/>
                                          </p:val>
                                        </p:tav>
                                        <p:tav tm="100000">
                                          <p:val>
                                            <p:strVal val="#ppt_w"/>
                                          </p:val>
                                        </p:tav>
                                      </p:tavLst>
                                    </p:anim>
                                    <p:anim calcmode="lin" valueType="num">
                                      <p:cBhvr>
                                        <p:cTn id="8" dur="500" fill="hold"/>
                                        <p:tgtEl>
                                          <p:spTgt spid="464945"/>
                                        </p:tgtEl>
                                        <p:attrNameLst>
                                          <p:attrName>ppt_h</p:attrName>
                                        </p:attrNameLst>
                                      </p:cBhvr>
                                      <p:tavLst>
                                        <p:tav tm="0">
                                          <p:val>
                                            <p:fltVal val="0"/>
                                          </p:val>
                                        </p:tav>
                                        <p:tav tm="100000">
                                          <p:val>
                                            <p:strVal val="#ppt_h"/>
                                          </p:val>
                                        </p:tav>
                                      </p:tavLst>
                                    </p:anim>
                                    <p:anim calcmode="lin" valueType="num">
                                      <p:cBhvr>
                                        <p:cTn id="9" dur="500" fill="hold"/>
                                        <p:tgtEl>
                                          <p:spTgt spid="464945"/>
                                        </p:tgtEl>
                                        <p:attrNameLst>
                                          <p:attrName>ppt_x</p:attrName>
                                        </p:attrNameLst>
                                      </p:cBhvr>
                                      <p:tavLst>
                                        <p:tav tm="0">
                                          <p:val>
                                            <p:fltVal val="0.5"/>
                                          </p:val>
                                        </p:tav>
                                        <p:tav tm="100000">
                                          <p:val>
                                            <p:strVal val="#ppt_x"/>
                                          </p:val>
                                        </p:tav>
                                      </p:tavLst>
                                    </p:anim>
                                    <p:anim calcmode="lin" valueType="num">
                                      <p:cBhvr>
                                        <p:cTn id="10" dur="500" fill="hold"/>
                                        <p:tgtEl>
                                          <p:spTgt spid="464945"/>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9" presetClass="entr" presetSubtype="0" fill="hold" nodeType="afterEffect">
                                  <p:stCondLst>
                                    <p:cond delay="0"/>
                                  </p:stCondLst>
                                  <p:childTnLst>
                                    <p:set>
                                      <p:cBhvr>
                                        <p:cTn id="13" dur="1" fill="hold">
                                          <p:stCondLst>
                                            <p:cond delay="0"/>
                                          </p:stCondLst>
                                        </p:cTn>
                                        <p:tgtEl>
                                          <p:spTgt spid="465104"/>
                                        </p:tgtEl>
                                        <p:attrNameLst>
                                          <p:attrName>style.visibility</p:attrName>
                                        </p:attrNameLst>
                                      </p:cBhvr>
                                      <p:to>
                                        <p:strVal val="visible"/>
                                      </p:to>
                                    </p:set>
                                    <p:animEffect transition="in" filter="dissolve">
                                      <p:cBhvr>
                                        <p:cTn id="14" dur="500"/>
                                        <p:tgtEl>
                                          <p:spTgt spid="46510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2" fill="hold" nodeType="clickEffect">
                                  <p:stCondLst>
                                    <p:cond delay="0"/>
                                  </p:stCondLst>
                                  <p:childTnLst>
                                    <p:set>
                                      <p:cBhvr>
                                        <p:cTn id="18" dur="1" fill="hold">
                                          <p:stCondLst>
                                            <p:cond delay="0"/>
                                          </p:stCondLst>
                                        </p:cTn>
                                        <p:tgtEl>
                                          <p:spTgt spid="464946"/>
                                        </p:tgtEl>
                                        <p:attrNameLst>
                                          <p:attrName>style.visibility</p:attrName>
                                        </p:attrNameLst>
                                      </p:cBhvr>
                                      <p:to>
                                        <p:strVal val="visible"/>
                                      </p:to>
                                    </p:set>
                                    <p:animEffect transition="in" filter="wipe(right)">
                                      <p:cBhvr>
                                        <p:cTn id="19" dur="500"/>
                                        <p:tgtEl>
                                          <p:spTgt spid="464946"/>
                                        </p:tgtEl>
                                      </p:cBhvr>
                                    </p:animEffect>
                                  </p:childTnLst>
                                </p:cTn>
                              </p:par>
                            </p:childTnLst>
                          </p:cTn>
                        </p:par>
                        <p:par>
                          <p:cTn id="20" fill="hold" nodeType="afterGroup">
                            <p:stCondLst>
                              <p:cond delay="500"/>
                            </p:stCondLst>
                            <p:childTnLst>
                              <p:par>
                                <p:cTn id="21" presetID="22" presetClass="entr" presetSubtype="1" fill="hold" nodeType="afterEffect">
                                  <p:stCondLst>
                                    <p:cond delay="0"/>
                                  </p:stCondLst>
                                  <p:childTnLst>
                                    <p:set>
                                      <p:cBhvr>
                                        <p:cTn id="22" dur="1" fill="hold">
                                          <p:stCondLst>
                                            <p:cond delay="0"/>
                                          </p:stCondLst>
                                        </p:cTn>
                                        <p:tgtEl>
                                          <p:spTgt spid="464983"/>
                                        </p:tgtEl>
                                        <p:attrNameLst>
                                          <p:attrName>style.visibility</p:attrName>
                                        </p:attrNameLst>
                                      </p:cBhvr>
                                      <p:to>
                                        <p:strVal val="visible"/>
                                      </p:to>
                                    </p:set>
                                    <p:animEffect transition="in" filter="wipe(up)">
                                      <p:cBhvr>
                                        <p:cTn id="23" dur="500"/>
                                        <p:tgtEl>
                                          <p:spTgt spid="464983"/>
                                        </p:tgtEl>
                                      </p:cBhvr>
                                    </p:animEffect>
                                  </p:childTnLst>
                                </p:cTn>
                              </p:par>
                            </p:childTnLst>
                          </p:cTn>
                        </p:par>
                        <p:par>
                          <p:cTn id="24" fill="hold" nodeType="afterGroup">
                            <p:stCondLst>
                              <p:cond delay="1000"/>
                            </p:stCondLst>
                            <p:childTnLst>
                              <p:par>
                                <p:cTn id="25" presetID="22" presetClass="entr" presetSubtype="1" fill="hold" nodeType="afterEffect">
                                  <p:stCondLst>
                                    <p:cond delay="0"/>
                                  </p:stCondLst>
                                  <p:childTnLst>
                                    <p:set>
                                      <p:cBhvr>
                                        <p:cTn id="26" dur="1" fill="hold">
                                          <p:stCondLst>
                                            <p:cond delay="0"/>
                                          </p:stCondLst>
                                        </p:cTn>
                                        <p:tgtEl>
                                          <p:spTgt spid="464984"/>
                                        </p:tgtEl>
                                        <p:attrNameLst>
                                          <p:attrName>style.visibility</p:attrName>
                                        </p:attrNameLst>
                                      </p:cBhvr>
                                      <p:to>
                                        <p:strVal val="visible"/>
                                      </p:to>
                                    </p:set>
                                    <p:animEffect transition="in" filter="wipe(up)">
                                      <p:cBhvr>
                                        <p:cTn id="27" dur="500"/>
                                        <p:tgtEl>
                                          <p:spTgt spid="464984"/>
                                        </p:tgtEl>
                                      </p:cBhvr>
                                    </p:animEffect>
                                  </p:childTnLst>
                                </p:cTn>
                              </p:par>
                            </p:childTnLst>
                          </p:cTn>
                        </p:par>
                        <p:par>
                          <p:cTn id="28" fill="hold" nodeType="afterGroup">
                            <p:stCondLst>
                              <p:cond delay="1500"/>
                            </p:stCondLst>
                            <p:childTnLst>
                              <p:par>
                                <p:cTn id="29" presetID="9" presetClass="entr" presetSubtype="0" fill="hold" nodeType="afterEffect">
                                  <p:stCondLst>
                                    <p:cond delay="0"/>
                                  </p:stCondLst>
                                  <p:childTnLst>
                                    <p:set>
                                      <p:cBhvr>
                                        <p:cTn id="30" dur="1" fill="hold">
                                          <p:stCondLst>
                                            <p:cond delay="0"/>
                                          </p:stCondLst>
                                        </p:cTn>
                                        <p:tgtEl>
                                          <p:spTgt spid="465107"/>
                                        </p:tgtEl>
                                        <p:attrNameLst>
                                          <p:attrName>style.visibility</p:attrName>
                                        </p:attrNameLst>
                                      </p:cBhvr>
                                      <p:to>
                                        <p:strVal val="visible"/>
                                      </p:to>
                                    </p:set>
                                    <p:animEffect transition="in" filter="dissolve">
                                      <p:cBhvr>
                                        <p:cTn id="31" dur="500"/>
                                        <p:tgtEl>
                                          <p:spTgt spid="465107"/>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nodeType="clickEffect">
                                  <p:stCondLst>
                                    <p:cond delay="0"/>
                                  </p:stCondLst>
                                  <p:childTnLst>
                                    <p:set>
                                      <p:cBhvr>
                                        <p:cTn id="35" dur="1" fill="hold">
                                          <p:stCondLst>
                                            <p:cond delay="0"/>
                                          </p:stCondLst>
                                        </p:cTn>
                                        <p:tgtEl>
                                          <p:spTgt spid="464940"/>
                                        </p:tgtEl>
                                        <p:attrNameLst>
                                          <p:attrName>style.visibility</p:attrName>
                                        </p:attrNameLst>
                                      </p:cBhvr>
                                      <p:to>
                                        <p:strVal val="visible"/>
                                      </p:to>
                                    </p:set>
                                    <p:animEffect transition="in" filter="wipe(left)">
                                      <p:cBhvr>
                                        <p:cTn id="36" dur="500"/>
                                        <p:tgtEl>
                                          <p:spTgt spid="464940"/>
                                        </p:tgtEl>
                                      </p:cBhvr>
                                    </p:animEffect>
                                  </p:childTnLst>
                                </p:cTn>
                              </p:par>
                            </p:childTnLst>
                          </p:cTn>
                        </p:par>
                        <p:par>
                          <p:cTn id="37" fill="hold" nodeType="afterGroup">
                            <p:stCondLst>
                              <p:cond delay="500"/>
                            </p:stCondLst>
                            <p:childTnLst>
                              <p:par>
                                <p:cTn id="38" presetID="23" presetClass="entr" presetSubtype="528" fill="hold" grpId="0" nodeType="afterEffect">
                                  <p:stCondLst>
                                    <p:cond delay="0"/>
                                  </p:stCondLst>
                                  <p:childTnLst>
                                    <p:set>
                                      <p:cBhvr>
                                        <p:cTn id="39" dur="1" fill="hold">
                                          <p:stCondLst>
                                            <p:cond delay="0"/>
                                          </p:stCondLst>
                                        </p:cTn>
                                        <p:tgtEl>
                                          <p:spTgt spid="464944"/>
                                        </p:tgtEl>
                                        <p:attrNameLst>
                                          <p:attrName>style.visibility</p:attrName>
                                        </p:attrNameLst>
                                      </p:cBhvr>
                                      <p:to>
                                        <p:strVal val="visible"/>
                                      </p:to>
                                    </p:set>
                                    <p:anim calcmode="lin" valueType="num">
                                      <p:cBhvr>
                                        <p:cTn id="40" dur="500" fill="hold"/>
                                        <p:tgtEl>
                                          <p:spTgt spid="464944"/>
                                        </p:tgtEl>
                                        <p:attrNameLst>
                                          <p:attrName>ppt_w</p:attrName>
                                        </p:attrNameLst>
                                      </p:cBhvr>
                                      <p:tavLst>
                                        <p:tav tm="0">
                                          <p:val>
                                            <p:fltVal val="0"/>
                                          </p:val>
                                        </p:tav>
                                        <p:tav tm="100000">
                                          <p:val>
                                            <p:strVal val="#ppt_w"/>
                                          </p:val>
                                        </p:tav>
                                      </p:tavLst>
                                    </p:anim>
                                    <p:anim calcmode="lin" valueType="num">
                                      <p:cBhvr>
                                        <p:cTn id="41" dur="500" fill="hold"/>
                                        <p:tgtEl>
                                          <p:spTgt spid="464944"/>
                                        </p:tgtEl>
                                        <p:attrNameLst>
                                          <p:attrName>ppt_h</p:attrName>
                                        </p:attrNameLst>
                                      </p:cBhvr>
                                      <p:tavLst>
                                        <p:tav tm="0">
                                          <p:val>
                                            <p:fltVal val="0"/>
                                          </p:val>
                                        </p:tav>
                                        <p:tav tm="100000">
                                          <p:val>
                                            <p:strVal val="#ppt_h"/>
                                          </p:val>
                                        </p:tav>
                                      </p:tavLst>
                                    </p:anim>
                                    <p:anim calcmode="lin" valueType="num">
                                      <p:cBhvr>
                                        <p:cTn id="42" dur="500" fill="hold"/>
                                        <p:tgtEl>
                                          <p:spTgt spid="464944"/>
                                        </p:tgtEl>
                                        <p:attrNameLst>
                                          <p:attrName>ppt_x</p:attrName>
                                        </p:attrNameLst>
                                      </p:cBhvr>
                                      <p:tavLst>
                                        <p:tav tm="0">
                                          <p:val>
                                            <p:fltVal val="0.5"/>
                                          </p:val>
                                        </p:tav>
                                        <p:tav tm="100000">
                                          <p:val>
                                            <p:strVal val="#ppt_x"/>
                                          </p:val>
                                        </p:tav>
                                      </p:tavLst>
                                    </p:anim>
                                    <p:anim calcmode="lin" valueType="num">
                                      <p:cBhvr>
                                        <p:cTn id="43" dur="500" fill="hold"/>
                                        <p:tgtEl>
                                          <p:spTgt spid="464944"/>
                                        </p:tgtEl>
                                        <p:attrNameLst>
                                          <p:attrName>ppt_y</p:attrName>
                                        </p:attrNameLst>
                                      </p:cBhvr>
                                      <p:tavLst>
                                        <p:tav tm="0">
                                          <p:val>
                                            <p:fltVal val="0.5"/>
                                          </p:val>
                                        </p:tav>
                                        <p:tav tm="100000">
                                          <p:val>
                                            <p:strVal val="#ppt_y"/>
                                          </p:val>
                                        </p:tav>
                                      </p:tavLst>
                                    </p:anim>
                                  </p:childTnLst>
                                </p:cTn>
                              </p:par>
                            </p:childTnLst>
                          </p:cTn>
                        </p:par>
                        <p:par>
                          <p:cTn id="44" fill="hold" nodeType="afterGroup">
                            <p:stCondLst>
                              <p:cond delay="1000"/>
                            </p:stCondLst>
                            <p:childTnLst>
                              <p:par>
                                <p:cTn id="45" presetID="4" presetClass="entr" presetSubtype="32" fill="hold" grpId="0" nodeType="afterEffect">
                                  <p:stCondLst>
                                    <p:cond delay="0"/>
                                  </p:stCondLst>
                                  <p:childTnLst>
                                    <p:set>
                                      <p:cBhvr>
                                        <p:cTn id="46" dur="1" fill="hold">
                                          <p:stCondLst>
                                            <p:cond delay="0"/>
                                          </p:stCondLst>
                                        </p:cTn>
                                        <p:tgtEl>
                                          <p:spTgt spid="465102"/>
                                        </p:tgtEl>
                                        <p:attrNameLst>
                                          <p:attrName>style.visibility</p:attrName>
                                        </p:attrNameLst>
                                      </p:cBhvr>
                                      <p:to>
                                        <p:strVal val="visible"/>
                                      </p:to>
                                    </p:set>
                                    <p:animEffect transition="in" filter="box(out)">
                                      <p:cBhvr>
                                        <p:cTn id="47" dur="500"/>
                                        <p:tgtEl>
                                          <p:spTgt spid="465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4944" grpId="0" animBg="1"/>
      <p:bldP spid="465102" grpId="0" animBg="1" autoUpdateAnimBg="0"/>
      <p:bldP spid="46494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52" name="Rectangle 32"/>
          <p:cNvSpPr>
            <a:spLocks noChangeArrowheads="1"/>
          </p:cNvSpPr>
          <p:nvPr/>
        </p:nvSpPr>
        <p:spPr bwMode="auto">
          <a:xfrm>
            <a:off x="7759700" y="6226175"/>
            <a:ext cx="184150" cy="3746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ea typeface="+mn-ea"/>
              <a:cs typeface="+mn-cs"/>
            </a:endParaRPr>
          </a:p>
        </p:txBody>
      </p:sp>
      <p:pic>
        <p:nvPicPr>
          <p:cNvPr id="110594" name="Picture 173"/>
          <p:cNvPicPr>
            <a:picLocks noChangeAspect="1" noChangeArrowheads="1"/>
          </p:cNvPicPr>
          <p:nvPr/>
        </p:nvPicPr>
        <p:blipFill>
          <a:blip r:embed="rId3" cstate="screen">
            <a:lum bright="-12000" contrast="12000"/>
            <a:extLst>
              <a:ext uri="{28A0092B-C50C-407E-A947-70E740481C1C}">
                <a14:useLocalDpi xmlns:a14="http://schemas.microsoft.com/office/drawing/2010/main"/>
              </a:ext>
            </a:extLst>
          </a:blip>
          <a:srcRect l="2327" t="1974" r="2904" b="2844"/>
          <a:stretch>
            <a:fillRect/>
          </a:stretch>
        </p:blipFill>
        <p:spPr bwMode="auto">
          <a:xfrm>
            <a:off x="708025" y="742950"/>
            <a:ext cx="7827963" cy="506730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465923" name="Text Box 3"/>
          <p:cNvSpPr txBox="1">
            <a:spLocks noChangeArrowheads="1"/>
          </p:cNvSpPr>
          <p:nvPr/>
        </p:nvSpPr>
        <p:spPr bwMode="auto">
          <a:xfrm>
            <a:off x="1049338" y="5922963"/>
            <a:ext cx="6946900" cy="493712"/>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lnSpc>
                <a:spcPct val="30000"/>
              </a:lnSpc>
              <a:spcBef>
                <a:spcPct val="50000"/>
              </a:spcBef>
              <a:defRPr/>
            </a:pPr>
            <a:r>
              <a:rPr lang="en-US" sz="2400" b="1">
                <a:solidFill>
                  <a:srgbClr val="FFFF00"/>
                </a:solidFill>
                <a:ea typeface="+mn-ea"/>
                <a:cs typeface="+mn-cs"/>
              </a:rPr>
              <a:t>Deni zhii Babylon Inu</a:t>
            </a:r>
          </a:p>
          <a:p>
            <a:pPr algn="ctr">
              <a:lnSpc>
                <a:spcPct val="30000"/>
              </a:lnSpc>
              <a:spcBef>
                <a:spcPct val="50000"/>
              </a:spcBef>
              <a:defRPr/>
            </a:pPr>
            <a:r>
              <a:rPr lang="en-US" sz="2400" b="1">
                <a:solidFill>
                  <a:srgbClr val="FFFF00"/>
                </a:solidFill>
                <a:ea typeface="+mn-ea"/>
                <a:cs typeface="+mn-cs"/>
              </a:rPr>
              <a:t>“Hriilokahra” tikocho leino kanei</a:t>
            </a:r>
          </a:p>
        </p:txBody>
      </p:sp>
      <p:sp>
        <p:nvSpPr>
          <p:cNvPr id="110596" name="Text Box 174"/>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grpSp>
        <p:nvGrpSpPr>
          <p:cNvPr id="110597" name="Group 176"/>
          <p:cNvGrpSpPr>
            <a:grpSpLocks/>
          </p:cNvGrpSpPr>
          <p:nvPr/>
        </p:nvGrpSpPr>
        <p:grpSpPr bwMode="auto">
          <a:xfrm>
            <a:off x="8018463" y="3436938"/>
            <a:ext cx="1354137" cy="1843087"/>
            <a:chOff x="5051" y="2165"/>
            <a:chExt cx="618" cy="1161"/>
          </a:xfrm>
        </p:grpSpPr>
        <p:grpSp>
          <p:nvGrpSpPr>
            <p:cNvPr id="110613" name="Group 177"/>
            <p:cNvGrpSpPr>
              <a:grpSpLocks/>
            </p:cNvGrpSpPr>
            <p:nvPr/>
          </p:nvGrpSpPr>
          <p:grpSpPr bwMode="auto">
            <a:xfrm>
              <a:off x="5051" y="2165"/>
              <a:ext cx="618" cy="1161"/>
              <a:chOff x="5051" y="2165"/>
              <a:chExt cx="618" cy="1161"/>
            </a:xfrm>
          </p:grpSpPr>
          <p:sp>
            <p:nvSpPr>
              <p:cNvPr id="110615" name="Freeform 178"/>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10616" name="AutoShape 179"/>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10617" name="Rectangle 180"/>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10618" name="Line 181"/>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0619" name="Rectangle 18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10620" name="Rectangle 18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10621" name="Line 18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0622" name="Line 185"/>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0623" name="Line 186"/>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0624" name="Line 187"/>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0625" name="Line 188"/>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0626" name="Line 189"/>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0627" name="Line 190"/>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0628" name="Line 191"/>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0629" name="Line 19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0630" name="Line 193"/>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0631" name="Rectangle 194"/>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MOVUCHILU</a:t>
                </a:r>
              </a:p>
            </p:txBody>
          </p:sp>
        </p:grpSp>
        <p:sp>
          <p:nvSpPr>
            <p:cNvPr id="110614" name="Rectangle 195"/>
            <p:cNvSpPr>
              <a:spLocks noChangeArrowheads="1"/>
            </p:cNvSpPr>
            <p:nvPr/>
          </p:nvSpPr>
          <p:spPr bwMode="auto">
            <a:xfrm>
              <a:off x="5139" y="2267"/>
              <a:ext cx="386"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Helvetica" charset="0"/>
                </a:rPr>
                <a:t>S - D - S</a:t>
              </a:r>
            </a:p>
          </p:txBody>
        </p:sp>
      </p:grpSp>
      <p:sp>
        <p:nvSpPr>
          <p:cNvPr id="466116" name="Rectangle 196"/>
          <p:cNvSpPr>
            <a:spLocks noChangeArrowheads="1"/>
          </p:cNvSpPr>
          <p:nvPr/>
        </p:nvSpPr>
        <p:spPr bwMode="auto">
          <a:xfrm>
            <a:off x="8051800" y="3789363"/>
            <a:ext cx="1066800" cy="225425"/>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rPr>
              <a:t> •••AKOTATEI••• </a:t>
            </a:r>
          </a:p>
        </p:txBody>
      </p:sp>
      <p:sp>
        <p:nvSpPr>
          <p:cNvPr id="110599" name="Rectangle 197"/>
          <p:cNvSpPr>
            <a:spLocks noChangeArrowheads="1"/>
          </p:cNvSpPr>
          <p:nvPr/>
        </p:nvSpPr>
        <p:spPr bwMode="auto">
          <a:xfrm>
            <a:off x="8032750" y="3973513"/>
            <a:ext cx="1123950" cy="211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ARUPEI AKHRUPEI</a:t>
            </a:r>
          </a:p>
        </p:txBody>
      </p:sp>
      <p:sp>
        <p:nvSpPr>
          <p:cNvPr id="466118" name="Rectangle 198"/>
          <p:cNvSpPr>
            <a:spLocks noChangeArrowheads="1"/>
          </p:cNvSpPr>
          <p:nvPr/>
        </p:nvSpPr>
        <p:spPr bwMode="auto">
          <a:xfrm>
            <a:off x="8064500" y="4483100"/>
            <a:ext cx="1062038" cy="211138"/>
          </a:xfrm>
          <a:prstGeom prst="rect">
            <a:avLst/>
          </a:prstGeom>
          <a:noFill/>
          <a:ln w="12700">
            <a:noFill/>
            <a:miter lim="800000"/>
            <a:headEnd/>
            <a:tailEnd/>
          </a:ln>
          <a:effectLst/>
        </p:spPr>
        <p:txBody>
          <a:bodyPr wrap="none" lIns="90487" tIns="44450" rIns="90487" bIns="44450">
            <a:spAutoFit/>
          </a:bodyPr>
          <a:lstStyle/>
          <a:p>
            <a:pPr>
              <a:defRPr/>
            </a:pPr>
            <a:r>
              <a:rPr lang="en-US" sz="800" b="1">
                <a:solidFill>
                  <a:srgbClr val="000000"/>
                </a:solidFill>
                <a:effectLst>
                  <a:outerShdw blurRad="38100" dist="38100" dir="2700000" algn="tl">
                    <a:srgbClr val="FFFFFF"/>
                  </a:outerShdw>
                </a:effectLst>
                <a:latin typeface="Helvetica" charset="0"/>
              </a:rPr>
              <a:t>ORAMEI CHILIMEI</a:t>
            </a:r>
          </a:p>
        </p:txBody>
      </p:sp>
      <p:sp>
        <p:nvSpPr>
          <p:cNvPr id="110601" name="Rectangle 199"/>
          <p:cNvSpPr>
            <a:spLocks noChangeArrowheads="1"/>
          </p:cNvSpPr>
          <p:nvPr/>
        </p:nvSpPr>
        <p:spPr bwMode="auto">
          <a:xfrm>
            <a:off x="8107363" y="4838700"/>
            <a:ext cx="561975"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200        </a:t>
            </a:r>
          </a:p>
        </p:txBody>
      </p:sp>
      <p:sp>
        <p:nvSpPr>
          <p:cNvPr id="110602" name="Rectangle 200"/>
          <p:cNvSpPr>
            <a:spLocks noChangeArrowheads="1"/>
          </p:cNvSpPr>
          <p:nvPr/>
        </p:nvSpPr>
        <p:spPr bwMode="auto">
          <a:xfrm>
            <a:off x="8031163" y="5003800"/>
            <a:ext cx="600075"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Assyria   </a:t>
            </a:r>
          </a:p>
        </p:txBody>
      </p:sp>
      <p:sp>
        <p:nvSpPr>
          <p:cNvPr id="110603" name="Rectangle 201"/>
          <p:cNvSpPr>
            <a:spLocks noChangeArrowheads="1"/>
          </p:cNvSpPr>
          <p:nvPr/>
        </p:nvSpPr>
        <p:spPr bwMode="auto">
          <a:xfrm>
            <a:off x="8026400" y="4672013"/>
            <a:ext cx="841375" cy="211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20-J         20-R</a:t>
            </a:r>
          </a:p>
        </p:txBody>
      </p:sp>
      <p:grpSp>
        <p:nvGrpSpPr>
          <p:cNvPr id="110604" name="Group 202"/>
          <p:cNvGrpSpPr>
            <a:grpSpLocks/>
          </p:cNvGrpSpPr>
          <p:nvPr/>
        </p:nvGrpSpPr>
        <p:grpSpPr bwMode="auto">
          <a:xfrm>
            <a:off x="8061325" y="4151313"/>
            <a:ext cx="931863" cy="377825"/>
            <a:chOff x="5078" y="2615"/>
            <a:chExt cx="587" cy="238"/>
          </a:xfrm>
        </p:grpSpPr>
        <p:sp>
          <p:nvSpPr>
            <p:cNvPr id="110610" name="Rectangle 203"/>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Israel</a:t>
              </a:r>
            </a:p>
          </p:txBody>
        </p:sp>
        <p:sp>
          <p:nvSpPr>
            <p:cNvPr id="110611" name="Rectangle 204"/>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Judah</a:t>
              </a:r>
            </a:p>
          </p:txBody>
        </p:sp>
        <p:sp>
          <p:nvSpPr>
            <p:cNvPr id="110612" name="Rectangle 205"/>
            <p:cNvSpPr>
              <a:spLocks noChangeArrowheads="1"/>
            </p:cNvSpPr>
            <p:nvPr/>
          </p:nvSpPr>
          <p:spPr bwMode="auto">
            <a:xfrm>
              <a:off x="5105" y="2720"/>
              <a:ext cx="434"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sp>
        <p:nvSpPr>
          <p:cNvPr id="110605" name="Rectangle 206"/>
          <p:cNvSpPr>
            <a:spLocks noChangeArrowheads="1"/>
          </p:cNvSpPr>
          <p:nvPr/>
        </p:nvSpPr>
        <p:spPr bwMode="auto">
          <a:xfrm>
            <a:off x="8420100" y="4994275"/>
            <a:ext cx="574675"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Babylon</a:t>
            </a:r>
          </a:p>
        </p:txBody>
      </p:sp>
      <p:sp>
        <p:nvSpPr>
          <p:cNvPr id="110606" name="Rectangle 207"/>
          <p:cNvSpPr>
            <a:spLocks noChangeArrowheads="1"/>
          </p:cNvSpPr>
          <p:nvPr/>
        </p:nvSpPr>
        <p:spPr bwMode="auto">
          <a:xfrm>
            <a:off x="8537575" y="4837113"/>
            <a:ext cx="333375" cy="211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466128" name="Rectangle 208"/>
          <p:cNvSpPr>
            <a:spLocks noChangeArrowheads="1"/>
          </p:cNvSpPr>
          <p:nvPr/>
        </p:nvSpPr>
        <p:spPr bwMode="auto">
          <a:xfrm>
            <a:off x="8083550" y="6529388"/>
            <a:ext cx="336550" cy="2698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52</a:t>
            </a:r>
          </a:p>
        </p:txBody>
      </p:sp>
      <p:sp>
        <p:nvSpPr>
          <p:cNvPr id="466129" name="Text Box 209"/>
          <p:cNvSpPr txBox="1">
            <a:spLocks noChangeArrowheads="1"/>
          </p:cNvSpPr>
          <p:nvPr/>
        </p:nvSpPr>
        <p:spPr bwMode="auto">
          <a:xfrm>
            <a:off x="1779588" y="0"/>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ea typeface="+mn-ea"/>
                <a:cs typeface="+mn-cs"/>
              </a:rPr>
              <a:t>2 Movu 25: 1-21</a:t>
            </a:r>
          </a:p>
        </p:txBody>
      </p:sp>
      <p:sp>
        <p:nvSpPr>
          <p:cNvPr id="110609" name="Text Box 210"/>
          <p:cNvSpPr txBox="1">
            <a:spLocks noChangeArrowheads="1"/>
          </p:cNvSpPr>
          <p:nvPr/>
        </p:nvSpPr>
        <p:spPr bwMode="auto">
          <a:xfrm>
            <a:off x="7007225" y="6284913"/>
            <a:ext cx="16065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b="1">
                <a:solidFill>
                  <a:schemeClr val="tx1"/>
                </a:solidFill>
                <a:latin typeface="Arial" charset="0"/>
              </a:rPr>
              <a:t>Handbook pg. 32-37</a:t>
            </a:r>
          </a:p>
        </p:txBody>
      </p:sp>
    </p:spTree>
  </p:cSld>
  <p:clrMapOvr>
    <a:masterClrMapping/>
  </p:clrMapOvr>
  <p:transition>
    <p:cut/>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41" name="Group 2"/>
          <p:cNvGrpSpPr>
            <a:grpSpLocks/>
          </p:cNvGrpSpPr>
          <p:nvPr/>
        </p:nvGrpSpPr>
        <p:grpSpPr bwMode="auto">
          <a:xfrm>
            <a:off x="4181475" y="468313"/>
            <a:ext cx="3924300" cy="5789612"/>
            <a:chOff x="2602" y="327"/>
            <a:chExt cx="2472" cy="3647"/>
          </a:xfrm>
        </p:grpSpPr>
        <p:grpSp>
          <p:nvGrpSpPr>
            <p:cNvPr id="112793" name="Group 3"/>
            <p:cNvGrpSpPr>
              <a:grpSpLocks/>
            </p:cNvGrpSpPr>
            <p:nvPr/>
          </p:nvGrpSpPr>
          <p:grpSpPr bwMode="auto">
            <a:xfrm>
              <a:off x="2602" y="327"/>
              <a:ext cx="1226" cy="3647"/>
              <a:chOff x="2602" y="327"/>
              <a:chExt cx="1226" cy="3647"/>
            </a:xfrm>
          </p:grpSpPr>
          <p:sp>
            <p:nvSpPr>
              <p:cNvPr id="112835" name="Rectangle 4"/>
              <p:cNvSpPr>
                <a:spLocks noChangeArrowheads="1"/>
              </p:cNvSpPr>
              <p:nvPr/>
            </p:nvSpPr>
            <p:spPr bwMode="auto">
              <a:xfrm>
                <a:off x="3345" y="327"/>
                <a:ext cx="483"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66277" name="Rectangle 5"/>
              <p:cNvSpPr>
                <a:spLocks noChangeArrowheads="1"/>
              </p:cNvSpPr>
              <p:nvPr/>
            </p:nvSpPr>
            <p:spPr bwMode="auto">
              <a:xfrm>
                <a:off x="3087" y="1240"/>
                <a:ext cx="499" cy="15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a:solidFill>
                      <a:srgbClr val="FFFF00"/>
                    </a:solidFill>
                    <a:latin typeface="Times" charset="0"/>
                    <a:ea typeface="+mn-ea"/>
                    <a:cs typeface="+mn-cs"/>
                  </a:rPr>
                  <a:t>(2000 B.C.)</a:t>
                </a:r>
              </a:p>
            </p:txBody>
          </p:sp>
          <p:sp>
            <p:nvSpPr>
              <p:cNvPr id="112837" name="Rectangle 6"/>
              <p:cNvSpPr>
                <a:spLocks noChangeArrowheads="1"/>
              </p:cNvSpPr>
              <p:nvPr/>
            </p:nvSpPr>
            <p:spPr bwMode="auto">
              <a:xfrm>
                <a:off x="2865" y="327"/>
                <a:ext cx="594"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12838" name="Freeform 7"/>
              <p:cNvSpPr>
                <a:spLocks/>
              </p:cNvSpPr>
              <p:nvPr/>
            </p:nvSpPr>
            <p:spPr bwMode="auto">
              <a:xfrm>
                <a:off x="3113" y="135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12839" name="AutoShape 8"/>
              <p:cNvSpPr>
                <a:spLocks noChangeArrowheads="1"/>
              </p:cNvSpPr>
              <p:nvPr/>
            </p:nvSpPr>
            <p:spPr bwMode="auto">
              <a:xfrm>
                <a:off x="2665" y="1290"/>
                <a:ext cx="460" cy="569"/>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12840" name="Rectangle 9"/>
              <p:cNvSpPr>
                <a:spLocks noChangeArrowheads="1"/>
              </p:cNvSpPr>
              <p:nvPr/>
            </p:nvSpPr>
            <p:spPr bwMode="auto">
              <a:xfrm>
                <a:off x="2664" y="1389"/>
                <a:ext cx="600" cy="66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12841" name="Freeform 10"/>
              <p:cNvSpPr>
                <a:spLocks/>
              </p:cNvSpPr>
              <p:nvPr/>
            </p:nvSpPr>
            <p:spPr bwMode="auto">
              <a:xfrm>
                <a:off x="3039" y="224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12842" name="Rectangle 11"/>
              <p:cNvSpPr>
                <a:spLocks noChangeArrowheads="1"/>
              </p:cNvSpPr>
              <p:nvPr/>
            </p:nvSpPr>
            <p:spPr bwMode="auto">
              <a:xfrm>
                <a:off x="2775" y="2456"/>
                <a:ext cx="192"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12843" name="Freeform 12"/>
              <p:cNvSpPr>
                <a:spLocks/>
              </p:cNvSpPr>
              <p:nvPr/>
            </p:nvSpPr>
            <p:spPr bwMode="auto">
              <a:xfrm>
                <a:off x="3036" y="2223"/>
                <a:ext cx="148" cy="76"/>
              </a:xfrm>
              <a:custGeom>
                <a:avLst/>
                <a:gdLst>
                  <a:gd name="T0" fmla="*/ 147 w 129"/>
                  <a:gd name="T1" fmla="*/ 74 h 49"/>
                  <a:gd name="T2" fmla="*/ 0 w 129"/>
                  <a:gd name="T3" fmla="*/ 74 h 49"/>
                  <a:gd name="T4" fmla="*/ 0 w 129"/>
                  <a:gd name="T5" fmla="*/ 0 h 49"/>
                  <a:gd name="T6" fmla="*/ 147 w 129"/>
                  <a:gd name="T7" fmla="*/ 74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12844" name="AutoShape 13"/>
              <p:cNvSpPr>
                <a:spLocks noChangeArrowheads="1"/>
              </p:cNvSpPr>
              <p:nvPr/>
            </p:nvSpPr>
            <p:spPr bwMode="auto">
              <a:xfrm>
                <a:off x="2672" y="2169"/>
                <a:ext cx="460"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12845" name="Rectangle 14"/>
              <p:cNvSpPr>
                <a:spLocks noChangeArrowheads="1"/>
              </p:cNvSpPr>
              <p:nvPr/>
            </p:nvSpPr>
            <p:spPr bwMode="auto">
              <a:xfrm>
                <a:off x="2673" y="2262"/>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12846" name="Rectangle 15"/>
              <p:cNvSpPr>
                <a:spLocks noChangeArrowheads="1"/>
              </p:cNvSpPr>
              <p:nvPr/>
            </p:nvSpPr>
            <p:spPr bwMode="auto">
              <a:xfrm>
                <a:off x="2743" y="2425"/>
                <a:ext cx="324" cy="120"/>
              </a:xfrm>
              <a:prstGeom prst="rect">
                <a:avLst/>
              </a:prstGeom>
              <a:solidFill>
                <a:srgbClr val="FFFF00"/>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anchor="ctr"/>
              <a:lstStyle/>
              <a:p>
                <a:endParaRPr lang="en-US"/>
              </a:p>
            </p:txBody>
          </p:sp>
          <p:sp>
            <p:nvSpPr>
              <p:cNvPr id="112847" name="AutoShape 16"/>
              <p:cNvSpPr>
                <a:spLocks noChangeArrowheads="1"/>
              </p:cNvSpPr>
              <p:nvPr/>
            </p:nvSpPr>
            <p:spPr bwMode="auto">
              <a:xfrm>
                <a:off x="2639" y="355"/>
                <a:ext cx="460" cy="687"/>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12848" name="Rectangle 17"/>
              <p:cNvSpPr>
                <a:spLocks noChangeArrowheads="1"/>
              </p:cNvSpPr>
              <p:nvPr/>
            </p:nvSpPr>
            <p:spPr bwMode="auto">
              <a:xfrm>
                <a:off x="2638" y="471"/>
                <a:ext cx="600" cy="71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12849" name="AutoShape 18"/>
              <p:cNvSpPr>
                <a:spLocks noChangeArrowheads="1"/>
              </p:cNvSpPr>
              <p:nvPr/>
            </p:nvSpPr>
            <p:spPr bwMode="auto">
              <a:xfrm>
                <a:off x="2649" y="369"/>
                <a:ext cx="438" cy="686"/>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112850" name="AutoShape 19"/>
              <p:cNvSpPr>
                <a:spLocks noChangeArrowheads="1"/>
              </p:cNvSpPr>
              <p:nvPr/>
            </p:nvSpPr>
            <p:spPr bwMode="auto">
              <a:xfrm>
                <a:off x="2675" y="1306"/>
                <a:ext cx="438" cy="569"/>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112851" name="AutoShape 20"/>
              <p:cNvSpPr>
                <a:spLocks noChangeArrowheads="1"/>
              </p:cNvSpPr>
              <p:nvPr/>
            </p:nvSpPr>
            <p:spPr bwMode="auto">
              <a:xfrm>
                <a:off x="2686" y="2189"/>
                <a:ext cx="434" cy="183"/>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112852" name="Rectangle 21"/>
              <p:cNvSpPr>
                <a:spLocks noChangeArrowheads="1"/>
              </p:cNvSpPr>
              <p:nvPr/>
            </p:nvSpPr>
            <p:spPr bwMode="auto">
              <a:xfrm>
                <a:off x="2815" y="3288"/>
                <a:ext cx="160" cy="73"/>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12853" name="Rectangle 22"/>
              <p:cNvSpPr>
                <a:spLocks noChangeArrowheads="1"/>
              </p:cNvSpPr>
              <p:nvPr/>
            </p:nvSpPr>
            <p:spPr bwMode="auto">
              <a:xfrm>
                <a:off x="2780" y="3258"/>
                <a:ext cx="186"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40</a:t>
                </a:r>
              </a:p>
            </p:txBody>
          </p:sp>
          <p:sp>
            <p:nvSpPr>
              <p:cNvPr id="112854" name="AutoShape 23"/>
              <p:cNvSpPr>
                <a:spLocks noChangeArrowheads="1"/>
              </p:cNvSpPr>
              <p:nvPr/>
            </p:nvSpPr>
            <p:spPr bwMode="auto">
              <a:xfrm>
                <a:off x="2672" y="2692"/>
                <a:ext cx="460" cy="2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12855" name="Rectangle 24"/>
              <p:cNvSpPr>
                <a:spLocks noChangeArrowheads="1"/>
              </p:cNvSpPr>
              <p:nvPr/>
            </p:nvSpPr>
            <p:spPr bwMode="auto">
              <a:xfrm>
                <a:off x="2671" y="2792"/>
                <a:ext cx="600" cy="72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12856" name="AutoShape 25"/>
              <p:cNvSpPr>
                <a:spLocks noChangeArrowheads="1"/>
              </p:cNvSpPr>
              <p:nvPr/>
            </p:nvSpPr>
            <p:spPr bwMode="auto">
              <a:xfrm>
                <a:off x="2684" y="2710"/>
                <a:ext cx="440" cy="212"/>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112857" name="Freeform 26"/>
              <p:cNvSpPr>
                <a:spLocks/>
              </p:cNvSpPr>
              <p:nvPr/>
            </p:nvSpPr>
            <p:spPr bwMode="auto">
              <a:xfrm>
                <a:off x="3041" y="364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12858" name="Rectangle 27"/>
              <p:cNvSpPr>
                <a:spLocks noChangeArrowheads="1"/>
              </p:cNvSpPr>
              <p:nvPr/>
            </p:nvSpPr>
            <p:spPr bwMode="auto">
              <a:xfrm>
                <a:off x="2777" y="3854"/>
                <a:ext cx="192"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12859" name="Freeform 28"/>
              <p:cNvSpPr>
                <a:spLocks/>
              </p:cNvSpPr>
              <p:nvPr/>
            </p:nvSpPr>
            <p:spPr bwMode="auto">
              <a:xfrm>
                <a:off x="3038" y="3621"/>
                <a:ext cx="148" cy="76"/>
              </a:xfrm>
              <a:custGeom>
                <a:avLst/>
                <a:gdLst>
                  <a:gd name="T0" fmla="*/ 147 w 129"/>
                  <a:gd name="T1" fmla="*/ 74 h 49"/>
                  <a:gd name="T2" fmla="*/ 0 w 129"/>
                  <a:gd name="T3" fmla="*/ 74 h 49"/>
                  <a:gd name="T4" fmla="*/ 0 w 129"/>
                  <a:gd name="T5" fmla="*/ 0 h 49"/>
                  <a:gd name="T6" fmla="*/ 147 w 129"/>
                  <a:gd name="T7" fmla="*/ 74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12860" name="AutoShape 29"/>
              <p:cNvSpPr>
                <a:spLocks noChangeArrowheads="1"/>
              </p:cNvSpPr>
              <p:nvPr/>
            </p:nvSpPr>
            <p:spPr bwMode="auto">
              <a:xfrm>
                <a:off x="2678" y="3567"/>
                <a:ext cx="464"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12861" name="Rectangle 30"/>
              <p:cNvSpPr>
                <a:spLocks noChangeArrowheads="1"/>
              </p:cNvSpPr>
              <p:nvPr/>
            </p:nvSpPr>
            <p:spPr bwMode="auto">
              <a:xfrm>
                <a:off x="2675" y="3660"/>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12862" name="Rectangle 31"/>
              <p:cNvSpPr>
                <a:spLocks noChangeArrowheads="1"/>
              </p:cNvSpPr>
              <p:nvPr/>
            </p:nvSpPr>
            <p:spPr bwMode="auto">
              <a:xfrm>
                <a:off x="2745" y="3823"/>
                <a:ext cx="324" cy="120"/>
              </a:xfrm>
              <a:prstGeom prst="rect">
                <a:avLst/>
              </a:prstGeom>
              <a:solidFill>
                <a:srgbClr val="FFFF00"/>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anchor="ctr"/>
              <a:lstStyle/>
              <a:p>
                <a:endParaRPr lang="en-US"/>
              </a:p>
            </p:txBody>
          </p:sp>
          <p:sp>
            <p:nvSpPr>
              <p:cNvPr id="112863" name="AutoShape 32"/>
              <p:cNvSpPr>
                <a:spLocks noChangeArrowheads="1"/>
              </p:cNvSpPr>
              <p:nvPr/>
            </p:nvSpPr>
            <p:spPr bwMode="auto">
              <a:xfrm>
                <a:off x="2688" y="3583"/>
                <a:ext cx="448" cy="183"/>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566305" name="Rectangle 33"/>
              <p:cNvSpPr>
                <a:spLocks noChangeArrowheads="1"/>
              </p:cNvSpPr>
              <p:nvPr/>
            </p:nvSpPr>
            <p:spPr bwMode="auto">
              <a:xfrm>
                <a:off x="3095" y="2648"/>
                <a:ext cx="499" cy="15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a:solidFill>
                      <a:srgbClr val="FFFF00"/>
                    </a:solidFill>
                    <a:latin typeface="Times" charset="0"/>
                    <a:ea typeface="+mn-ea"/>
                    <a:cs typeface="+mn-cs"/>
                  </a:rPr>
                  <a:t>(1500 B.C.)</a:t>
                </a:r>
              </a:p>
            </p:txBody>
          </p:sp>
          <p:sp>
            <p:nvSpPr>
              <p:cNvPr id="112865" name="Line 34"/>
              <p:cNvSpPr>
                <a:spLocks noChangeShapeType="1"/>
              </p:cNvSpPr>
              <p:nvPr/>
            </p:nvSpPr>
            <p:spPr bwMode="auto">
              <a:xfrm>
                <a:off x="2667" y="644"/>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2866" name="Line 35"/>
              <p:cNvSpPr>
                <a:spLocks noChangeShapeType="1"/>
              </p:cNvSpPr>
              <p:nvPr/>
            </p:nvSpPr>
            <p:spPr bwMode="auto">
              <a:xfrm>
                <a:off x="2667" y="74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2867" name="Line 36"/>
              <p:cNvSpPr>
                <a:spLocks noChangeShapeType="1"/>
              </p:cNvSpPr>
              <p:nvPr/>
            </p:nvSpPr>
            <p:spPr bwMode="auto">
              <a:xfrm>
                <a:off x="2667" y="844"/>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2868" name="Line 37"/>
              <p:cNvSpPr>
                <a:spLocks noChangeShapeType="1"/>
              </p:cNvSpPr>
              <p:nvPr/>
            </p:nvSpPr>
            <p:spPr bwMode="auto">
              <a:xfrm>
                <a:off x="2670" y="94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2869" name="Line 38"/>
              <p:cNvSpPr>
                <a:spLocks noChangeShapeType="1"/>
              </p:cNvSpPr>
              <p:nvPr/>
            </p:nvSpPr>
            <p:spPr bwMode="auto">
              <a:xfrm>
                <a:off x="2667" y="1052"/>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2870" name="Line 39"/>
              <p:cNvSpPr>
                <a:spLocks noChangeShapeType="1"/>
              </p:cNvSpPr>
              <p:nvPr/>
            </p:nvSpPr>
            <p:spPr bwMode="auto">
              <a:xfrm>
                <a:off x="2667" y="114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2871" name="Rectangle 40"/>
              <p:cNvSpPr>
                <a:spLocks noChangeArrowheads="1"/>
              </p:cNvSpPr>
              <p:nvPr/>
            </p:nvSpPr>
            <p:spPr bwMode="auto">
              <a:xfrm>
                <a:off x="2741" y="538"/>
                <a:ext cx="433"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1</a:t>
                </a:r>
                <a:r>
                  <a:rPr lang="en-US" sz="900" b="1" baseline="30000">
                    <a:solidFill>
                      <a:srgbClr val="000000"/>
                    </a:solidFill>
                    <a:latin typeface="Helvetica" charset="0"/>
                  </a:rPr>
                  <a:t>st</a:t>
                </a:r>
                <a:r>
                  <a:rPr lang="en-US" sz="900" b="1">
                    <a:solidFill>
                      <a:srgbClr val="000000"/>
                    </a:solidFill>
                    <a:latin typeface="Helvetica" charset="0"/>
                  </a:rPr>
                  <a:t> Kama </a:t>
                </a:r>
                <a:endParaRPr lang="en-US" sz="900" b="1">
                  <a:solidFill>
                    <a:srgbClr val="000000"/>
                  </a:solidFill>
                  <a:latin typeface="Helvetica" charset="0"/>
                  <a:cs typeface="Angsana New" charset="0"/>
                </a:endParaRPr>
              </a:p>
            </p:txBody>
          </p:sp>
          <p:sp>
            <p:nvSpPr>
              <p:cNvPr id="112872" name="Rectangle 41"/>
              <p:cNvSpPr>
                <a:spLocks noChangeArrowheads="1"/>
              </p:cNvSpPr>
              <p:nvPr/>
            </p:nvSpPr>
            <p:spPr bwMode="auto">
              <a:xfrm>
                <a:off x="2690" y="634"/>
                <a:ext cx="577"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1</a:t>
                </a:r>
                <a:r>
                  <a:rPr lang="en-US" sz="900" b="1" baseline="30000">
                    <a:solidFill>
                      <a:srgbClr val="000000"/>
                    </a:solidFill>
                    <a:latin typeface="Helvetica" charset="0"/>
                  </a:rPr>
                  <a:t>st</a:t>
                </a:r>
                <a:r>
                  <a:rPr lang="en-US" sz="900" b="1">
                    <a:solidFill>
                      <a:srgbClr val="000000"/>
                    </a:solidFill>
                    <a:latin typeface="Helvetica" charset="0"/>
                  </a:rPr>
                  <a:t> Oko kazhil</a:t>
                </a:r>
              </a:p>
            </p:txBody>
          </p:sp>
          <p:sp>
            <p:nvSpPr>
              <p:cNvPr id="112873" name="Rectangle 42"/>
              <p:cNvSpPr>
                <a:spLocks noChangeArrowheads="1"/>
              </p:cNvSpPr>
              <p:nvPr/>
            </p:nvSpPr>
            <p:spPr bwMode="auto">
              <a:xfrm>
                <a:off x="2695" y="738"/>
                <a:ext cx="602"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1st Chihelimei</a:t>
                </a:r>
              </a:p>
            </p:txBody>
          </p:sp>
          <p:sp>
            <p:nvSpPr>
              <p:cNvPr id="112874" name="Rectangle 43"/>
              <p:cNvSpPr>
                <a:spLocks noChangeArrowheads="1"/>
              </p:cNvSpPr>
              <p:nvPr/>
            </p:nvSpPr>
            <p:spPr bwMode="auto">
              <a:xfrm>
                <a:off x="2690" y="842"/>
                <a:ext cx="518"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1st Sokatha</a:t>
                </a:r>
              </a:p>
            </p:txBody>
          </p:sp>
          <p:sp>
            <p:nvSpPr>
              <p:cNvPr id="112875" name="Rectangle 44"/>
              <p:cNvSpPr>
                <a:spLocks noChangeArrowheads="1"/>
              </p:cNvSpPr>
              <p:nvPr/>
            </p:nvSpPr>
            <p:spPr bwMode="auto">
              <a:xfrm>
                <a:off x="2627" y="938"/>
                <a:ext cx="57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DziIi Jii/Marei</a:t>
                </a:r>
              </a:p>
            </p:txBody>
          </p:sp>
          <p:sp>
            <p:nvSpPr>
              <p:cNvPr id="112876" name="Rectangle 45"/>
              <p:cNvSpPr>
                <a:spLocks noChangeArrowheads="1"/>
              </p:cNvSpPr>
              <p:nvPr/>
            </p:nvSpPr>
            <p:spPr bwMode="auto">
              <a:xfrm>
                <a:off x="2781" y="1042"/>
                <a:ext cx="51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Out Kokhur</a:t>
                </a:r>
              </a:p>
            </p:txBody>
          </p:sp>
          <p:sp>
            <p:nvSpPr>
              <p:cNvPr id="112877" name="Rectangle 46"/>
              <p:cNvSpPr>
                <a:spLocks noChangeArrowheads="1"/>
              </p:cNvSpPr>
              <p:nvPr/>
            </p:nvSpPr>
            <p:spPr bwMode="auto">
              <a:xfrm>
                <a:off x="2607" y="344"/>
                <a:ext cx="635"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Chicago" charset="0"/>
                  </a:rPr>
                  <a:t>CHIIJIIPHEKOSO</a:t>
                </a:r>
              </a:p>
            </p:txBody>
          </p:sp>
          <p:sp>
            <p:nvSpPr>
              <p:cNvPr id="112878" name="Rectangle 47"/>
              <p:cNvSpPr>
                <a:spLocks noChangeArrowheads="1"/>
              </p:cNvSpPr>
              <p:nvPr/>
            </p:nvSpPr>
            <p:spPr bwMode="auto">
              <a:xfrm>
                <a:off x="2602" y="458"/>
                <a:ext cx="638"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1st Pfoto ea</a:t>
                </a:r>
                <a:r>
                  <a:rPr lang="th-TH" sz="800" b="1">
                    <a:solidFill>
                      <a:srgbClr val="000000"/>
                    </a:solidFill>
                    <a:latin typeface="Helvetica" charset="0"/>
                    <a:cs typeface="Angsana New" charset="0"/>
                  </a:rPr>
                  <a:t> </a:t>
                </a:r>
                <a:r>
                  <a:rPr lang="en-US" sz="800" b="1">
                    <a:solidFill>
                      <a:srgbClr val="000000"/>
                    </a:solidFill>
                    <a:latin typeface="Helvetica" charset="0"/>
                    <a:cs typeface="Angsana New" charset="0"/>
                  </a:rPr>
                  <a:t> Nito</a:t>
                </a:r>
              </a:p>
            </p:txBody>
          </p:sp>
          <p:sp>
            <p:nvSpPr>
              <p:cNvPr id="112879" name="Line 48"/>
              <p:cNvSpPr>
                <a:spLocks noChangeShapeType="1"/>
              </p:cNvSpPr>
              <p:nvPr/>
            </p:nvSpPr>
            <p:spPr bwMode="auto">
              <a:xfrm>
                <a:off x="2703" y="1642"/>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2880" name="Line 49"/>
              <p:cNvSpPr>
                <a:spLocks noChangeShapeType="1"/>
              </p:cNvSpPr>
              <p:nvPr/>
            </p:nvSpPr>
            <p:spPr bwMode="auto">
              <a:xfrm>
                <a:off x="2703" y="1770"/>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2881" name="Rectangle 50"/>
              <p:cNvSpPr>
                <a:spLocks noChangeArrowheads="1"/>
              </p:cNvSpPr>
              <p:nvPr/>
            </p:nvSpPr>
            <p:spPr bwMode="auto">
              <a:xfrm>
                <a:off x="2907" y="1670"/>
                <a:ext cx="208"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12882" name="Rectangle 51"/>
              <p:cNvSpPr>
                <a:spLocks noChangeArrowheads="1"/>
              </p:cNvSpPr>
              <p:nvPr/>
            </p:nvSpPr>
            <p:spPr bwMode="auto">
              <a:xfrm>
                <a:off x="2749" y="1531"/>
                <a:ext cx="433"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O - O - S</a:t>
                </a:r>
              </a:p>
            </p:txBody>
          </p:sp>
          <p:sp>
            <p:nvSpPr>
              <p:cNvPr id="112883" name="Rectangle 52"/>
              <p:cNvSpPr>
                <a:spLocks noChangeArrowheads="1"/>
              </p:cNvSpPr>
              <p:nvPr/>
            </p:nvSpPr>
            <p:spPr bwMode="auto">
              <a:xfrm>
                <a:off x="2812" y="1771"/>
                <a:ext cx="282"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J - E</a:t>
                </a:r>
              </a:p>
            </p:txBody>
          </p:sp>
          <p:sp>
            <p:nvSpPr>
              <p:cNvPr id="112884" name="Rectangle 53"/>
              <p:cNvSpPr>
                <a:spLocks noChangeArrowheads="1"/>
              </p:cNvSpPr>
              <p:nvPr/>
            </p:nvSpPr>
            <p:spPr bwMode="auto">
              <a:xfrm>
                <a:off x="2846" y="1891"/>
                <a:ext cx="202"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12</a:t>
                </a:r>
              </a:p>
            </p:txBody>
          </p:sp>
          <p:sp>
            <p:nvSpPr>
              <p:cNvPr id="112885" name="Rectangle 54"/>
              <p:cNvSpPr>
                <a:spLocks noChangeArrowheads="1"/>
              </p:cNvSpPr>
              <p:nvPr/>
            </p:nvSpPr>
            <p:spPr bwMode="auto">
              <a:xfrm>
                <a:off x="2742" y="1414"/>
                <a:ext cx="378"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Kokolo </a:t>
                </a:r>
              </a:p>
            </p:txBody>
          </p:sp>
          <p:sp>
            <p:nvSpPr>
              <p:cNvPr id="112886" name="Rectangle 55"/>
              <p:cNvSpPr>
                <a:spLocks noChangeArrowheads="1"/>
              </p:cNvSpPr>
              <p:nvPr/>
            </p:nvSpPr>
            <p:spPr bwMode="auto">
              <a:xfrm>
                <a:off x="2634" y="1274"/>
                <a:ext cx="486"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ABRAHAM</a:t>
                </a:r>
              </a:p>
            </p:txBody>
          </p:sp>
          <p:sp>
            <p:nvSpPr>
              <p:cNvPr id="112887" name="Rectangle 56"/>
              <p:cNvSpPr>
                <a:spLocks noChangeArrowheads="1"/>
              </p:cNvSpPr>
              <p:nvPr/>
            </p:nvSpPr>
            <p:spPr bwMode="auto">
              <a:xfrm>
                <a:off x="2834" y="1653"/>
                <a:ext cx="229"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I - I</a:t>
                </a:r>
              </a:p>
            </p:txBody>
          </p:sp>
          <p:sp>
            <p:nvSpPr>
              <p:cNvPr id="112888" name="Line 57"/>
              <p:cNvSpPr>
                <a:spLocks noChangeShapeType="1"/>
              </p:cNvSpPr>
              <p:nvPr/>
            </p:nvSpPr>
            <p:spPr bwMode="auto">
              <a:xfrm>
                <a:off x="2701" y="241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2889" name="Line 58"/>
              <p:cNvSpPr>
                <a:spLocks noChangeShapeType="1"/>
              </p:cNvSpPr>
              <p:nvPr/>
            </p:nvSpPr>
            <p:spPr bwMode="auto">
              <a:xfrm>
                <a:off x="2699" y="252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2890" name="Rectangle 59"/>
              <p:cNvSpPr>
                <a:spLocks noChangeArrowheads="1"/>
              </p:cNvSpPr>
              <p:nvPr/>
            </p:nvSpPr>
            <p:spPr bwMode="auto">
              <a:xfrm>
                <a:off x="2694" y="2152"/>
                <a:ext cx="406"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JOSEPH</a:t>
                </a:r>
              </a:p>
            </p:txBody>
          </p:sp>
          <p:sp>
            <p:nvSpPr>
              <p:cNvPr id="112891" name="Rectangle 60"/>
              <p:cNvSpPr>
                <a:spLocks noChangeArrowheads="1"/>
              </p:cNvSpPr>
              <p:nvPr/>
            </p:nvSpPr>
            <p:spPr bwMode="auto">
              <a:xfrm>
                <a:off x="2724" y="2301"/>
                <a:ext cx="502"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   Kobukola</a:t>
                </a:r>
              </a:p>
            </p:txBody>
          </p:sp>
          <p:sp>
            <p:nvSpPr>
              <p:cNvPr id="112892" name="Rectangle 61"/>
              <p:cNvSpPr>
                <a:spLocks noChangeArrowheads="1"/>
              </p:cNvSpPr>
              <p:nvPr/>
            </p:nvSpPr>
            <p:spPr bwMode="auto">
              <a:xfrm>
                <a:off x="2856" y="2420"/>
                <a:ext cx="234"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430</a:t>
                </a:r>
              </a:p>
            </p:txBody>
          </p:sp>
          <p:sp>
            <p:nvSpPr>
              <p:cNvPr id="112893" name="Line 62"/>
              <p:cNvSpPr>
                <a:spLocks noChangeShapeType="1"/>
              </p:cNvSpPr>
              <p:nvPr/>
            </p:nvSpPr>
            <p:spPr bwMode="auto">
              <a:xfrm>
                <a:off x="2699" y="1522"/>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2894" name="Line 63"/>
              <p:cNvSpPr>
                <a:spLocks noChangeShapeType="1"/>
              </p:cNvSpPr>
              <p:nvPr/>
            </p:nvSpPr>
            <p:spPr bwMode="auto">
              <a:xfrm>
                <a:off x="2699" y="1886"/>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2895" name="Line 64"/>
              <p:cNvSpPr>
                <a:spLocks noChangeShapeType="1"/>
              </p:cNvSpPr>
              <p:nvPr/>
            </p:nvSpPr>
            <p:spPr bwMode="auto">
              <a:xfrm>
                <a:off x="2699" y="2010"/>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2896" name="Line 65"/>
              <p:cNvSpPr>
                <a:spLocks noChangeShapeType="1"/>
              </p:cNvSpPr>
              <p:nvPr/>
            </p:nvSpPr>
            <p:spPr bwMode="auto">
              <a:xfrm>
                <a:off x="2699" y="2932"/>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2897" name="Line 66"/>
              <p:cNvSpPr>
                <a:spLocks noChangeShapeType="1"/>
              </p:cNvSpPr>
              <p:nvPr/>
            </p:nvSpPr>
            <p:spPr bwMode="auto">
              <a:xfrm>
                <a:off x="2699" y="3044"/>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2898" name="Line 67"/>
              <p:cNvSpPr>
                <a:spLocks noChangeShapeType="1"/>
              </p:cNvSpPr>
              <p:nvPr/>
            </p:nvSpPr>
            <p:spPr bwMode="auto">
              <a:xfrm>
                <a:off x="2699" y="3156"/>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2899" name="Line 68"/>
              <p:cNvSpPr>
                <a:spLocks noChangeShapeType="1"/>
              </p:cNvSpPr>
              <p:nvPr/>
            </p:nvSpPr>
            <p:spPr bwMode="auto">
              <a:xfrm>
                <a:off x="2699" y="3268"/>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2900" name="Line 69"/>
              <p:cNvSpPr>
                <a:spLocks noChangeShapeType="1"/>
              </p:cNvSpPr>
              <p:nvPr/>
            </p:nvSpPr>
            <p:spPr bwMode="auto">
              <a:xfrm>
                <a:off x="2707" y="3380"/>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2901" name="Rectangle 70"/>
              <p:cNvSpPr>
                <a:spLocks noChangeArrowheads="1"/>
              </p:cNvSpPr>
              <p:nvPr/>
            </p:nvSpPr>
            <p:spPr bwMode="auto">
              <a:xfrm>
                <a:off x="2708" y="2674"/>
                <a:ext cx="374"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MOSES</a:t>
                </a:r>
              </a:p>
            </p:txBody>
          </p:sp>
          <p:sp>
            <p:nvSpPr>
              <p:cNvPr id="112902" name="Rectangle 71"/>
              <p:cNvSpPr>
                <a:spLocks noChangeArrowheads="1"/>
              </p:cNvSpPr>
              <p:nvPr/>
            </p:nvSpPr>
            <p:spPr bwMode="auto">
              <a:xfrm>
                <a:off x="2802" y="2934"/>
                <a:ext cx="286"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Sinai</a:t>
                </a:r>
              </a:p>
            </p:txBody>
          </p:sp>
          <p:sp>
            <p:nvSpPr>
              <p:cNvPr id="112903" name="Rectangle 72"/>
              <p:cNvSpPr>
                <a:spLocks noChangeArrowheads="1"/>
              </p:cNvSpPr>
              <p:nvPr/>
            </p:nvSpPr>
            <p:spPr bwMode="auto">
              <a:xfrm>
                <a:off x="2751" y="3050"/>
                <a:ext cx="394"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M - M- C</a:t>
                </a:r>
              </a:p>
            </p:txBody>
          </p:sp>
          <p:sp>
            <p:nvSpPr>
              <p:cNvPr id="112904" name="Rectangle 73"/>
              <p:cNvSpPr>
                <a:spLocks noChangeArrowheads="1"/>
              </p:cNvSpPr>
              <p:nvPr/>
            </p:nvSpPr>
            <p:spPr bwMode="auto">
              <a:xfrm>
                <a:off x="2648" y="3158"/>
                <a:ext cx="638"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Kadesh Barnea</a:t>
                </a:r>
              </a:p>
            </p:txBody>
          </p:sp>
          <p:sp>
            <p:nvSpPr>
              <p:cNvPr id="112905" name="Rectangle 74"/>
              <p:cNvSpPr>
                <a:spLocks noChangeArrowheads="1"/>
              </p:cNvSpPr>
              <p:nvPr/>
            </p:nvSpPr>
            <p:spPr bwMode="auto">
              <a:xfrm>
                <a:off x="2872" y="3274"/>
                <a:ext cx="194"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40</a:t>
                </a:r>
              </a:p>
            </p:txBody>
          </p:sp>
          <p:sp>
            <p:nvSpPr>
              <p:cNvPr id="112906" name="Rectangle 75"/>
              <p:cNvSpPr>
                <a:spLocks noChangeArrowheads="1"/>
              </p:cNvSpPr>
              <p:nvPr/>
            </p:nvSpPr>
            <p:spPr bwMode="auto">
              <a:xfrm>
                <a:off x="2724" y="3382"/>
                <a:ext cx="518"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5 Ochiikape</a:t>
                </a:r>
              </a:p>
            </p:txBody>
          </p:sp>
          <p:sp>
            <p:nvSpPr>
              <p:cNvPr id="112907" name="Line 76"/>
              <p:cNvSpPr>
                <a:spLocks noChangeShapeType="1"/>
              </p:cNvSpPr>
              <p:nvPr/>
            </p:nvSpPr>
            <p:spPr bwMode="auto">
              <a:xfrm>
                <a:off x="2695" y="3492"/>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2908" name="Rectangle 77"/>
              <p:cNvSpPr>
                <a:spLocks noChangeArrowheads="1"/>
              </p:cNvSpPr>
              <p:nvPr/>
            </p:nvSpPr>
            <p:spPr bwMode="auto">
              <a:xfrm>
                <a:off x="2779" y="2826"/>
                <a:ext cx="39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Takapra</a:t>
                </a:r>
              </a:p>
            </p:txBody>
          </p:sp>
          <p:sp>
            <p:nvSpPr>
              <p:cNvPr id="112909" name="Line 78"/>
              <p:cNvSpPr>
                <a:spLocks noChangeShapeType="1"/>
              </p:cNvSpPr>
              <p:nvPr/>
            </p:nvSpPr>
            <p:spPr bwMode="auto">
              <a:xfrm>
                <a:off x="2667" y="560"/>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2910" name="Line 79"/>
              <p:cNvSpPr>
                <a:spLocks noChangeShapeType="1"/>
              </p:cNvSpPr>
              <p:nvPr/>
            </p:nvSpPr>
            <p:spPr bwMode="auto">
              <a:xfrm>
                <a:off x="2695" y="3800"/>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2911" name="Line 80"/>
              <p:cNvSpPr>
                <a:spLocks noChangeShapeType="1"/>
              </p:cNvSpPr>
              <p:nvPr/>
            </p:nvSpPr>
            <p:spPr bwMode="auto">
              <a:xfrm>
                <a:off x="2695" y="3920"/>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2912" name="Rectangle 81"/>
              <p:cNvSpPr>
                <a:spLocks noChangeArrowheads="1"/>
              </p:cNvSpPr>
              <p:nvPr/>
            </p:nvSpPr>
            <p:spPr bwMode="auto">
              <a:xfrm>
                <a:off x="2697" y="3550"/>
                <a:ext cx="414"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JOSHUA</a:t>
                </a:r>
              </a:p>
            </p:txBody>
          </p:sp>
          <p:sp>
            <p:nvSpPr>
              <p:cNvPr id="112913" name="Rectangle 82"/>
              <p:cNvSpPr>
                <a:spLocks noChangeArrowheads="1"/>
              </p:cNvSpPr>
              <p:nvPr/>
            </p:nvSpPr>
            <p:spPr bwMode="auto">
              <a:xfrm>
                <a:off x="2738" y="3686"/>
                <a:ext cx="418"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Jeriko/Ai</a:t>
                </a:r>
              </a:p>
            </p:txBody>
          </p:sp>
          <p:sp>
            <p:nvSpPr>
              <p:cNvPr id="112914" name="Rectangle 83"/>
              <p:cNvSpPr>
                <a:spLocks noChangeArrowheads="1"/>
              </p:cNvSpPr>
              <p:nvPr/>
            </p:nvSpPr>
            <p:spPr bwMode="auto">
              <a:xfrm>
                <a:off x="2686" y="3806"/>
                <a:ext cx="514"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Ojii Dadutie</a:t>
                </a:r>
              </a:p>
            </p:txBody>
          </p:sp>
        </p:grpSp>
        <p:grpSp>
          <p:nvGrpSpPr>
            <p:cNvPr id="112794" name="Group 84"/>
            <p:cNvGrpSpPr>
              <a:grpSpLocks/>
            </p:cNvGrpSpPr>
            <p:nvPr/>
          </p:nvGrpSpPr>
          <p:grpSpPr bwMode="auto">
            <a:xfrm>
              <a:off x="4119" y="352"/>
              <a:ext cx="955" cy="1610"/>
              <a:chOff x="4119" y="352"/>
              <a:chExt cx="955" cy="1610"/>
            </a:xfrm>
          </p:grpSpPr>
          <p:sp>
            <p:nvSpPr>
              <p:cNvPr id="112795" name="Freeform 85"/>
              <p:cNvSpPr>
                <a:spLocks/>
              </p:cNvSpPr>
              <p:nvPr/>
            </p:nvSpPr>
            <p:spPr bwMode="auto">
              <a:xfrm>
                <a:off x="4631" y="880"/>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12796" name="Freeform 86"/>
              <p:cNvSpPr>
                <a:spLocks/>
              </p:cNvSpPr>
              <p:nvPr/>
            </p:nvSpPr>
            <p:spPr bwMode="auto">
              <a:xfrm>
                <a:off x="4623" y="452"/>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12797" name="Freeform 87"/>
              <p:cNvSpPr>
                <a:spLocks/>
              </p:cNvSpPr>
              <p:nvPr/>
            </p:nvSpPr>
            <p:spPr bwMode="auto">
              <a:xfrm>
                <a:off x="4615" y="452"/>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2798" name="Rectangle 88"/>
              <p:cNvSpPr>
                <a:spLocks noChangeArrowheads="1"/>
              </p:cNvSpPr>
              <p:nvPr/>
            </p:nvSpPr>
            <p:spPr bwMode="auto">
              <a:xfrm>
                <a:off x="4328" y="618"/>
                <a:ext cx="222"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112799" name="Freeform 89"/>
              <p:cNvSpPr>
                <a:spLocks/>
              </p:cNvSpPr>
              <p:nvPr/>
            </p:nvSpPr>
            <p:spPr bwMode="auto">
              <a:xfrm>
                <a:off x="4623" y="4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12800" name="AutoShape 90"/>
              <p:cNvSpPr>
                <a:spLocks noChangeArrowheads="1"/>
              </p:cNvSpPr>
              <p:nvPr/>
            </p:nvSpPr>
            <p:spPr bwMode="auto">
              <a:xfrm>
                <a:off x="4156" y="364"/>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12801" name="Rectangle 91"/>
              <p:cNvSpPr>
                <a:spLocks noChangeArrowheads="1"/>
              </p:cNvSpPr>
              <p:nvPr/>
            </p:nvSpPr>
            <p:spPr bwMode="auto">
              <a:xfrm>
                <a:off x="4155" y="463"/>
                <a:ext cx="600" cy="27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12802" name="AutoShape 92"/>
              <p:cNvSpPr>
                <a:spLocks noChangeArrowheads="1"/>
              </p:cNvSpPr>
              <p:nvPr/>
            </p:nvSpPr>
            <p:spPr bwMode="auto">
              <a:xfrm>
                <a:off x="4168" y="380"/>
                <a:ext cx="436" cy="154"/>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112803" name="AutoShape 93"/>
              <p:cNvSpPr>
                <a:spLocks noChangeArrowheads="1"/>
              </p:cNvSpPr>
              <p:nvPr/>
            </p:nvSpPr>
            <p:spPr bwMode="auto">
              <a:xfrm>
                <a:off x="4150" y="806"/>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12804" name="Rectangle 94"/>
              <p:cNvSpPr>
                <a:spLocks noChangeArrowheads="1"/>
              </p:cNvSpPr>
              <p:nvPr/>
            </p:nvSpPr>
            <p:spPr bwMode="auto">
              <a:xfrm>
                <a:off x="4149" y="909"/>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12805" name="AutoShape 95"/>
              <p:cNvSpPr>
                <a:spLocks noChangeArrowheads="1"/>
              </p:cNvSpPr>
              <p:nvPr/>
            </p:nvSpPr>
            <p:spPr bwMode="auto">
              <a:xfrm>
                <a:off x="4162" y="826"/>
                <a:ext cx="445" cy="670"/>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566368" name="Rectangle 96"/>
              <p:cNvSpPr>
                <a:spLocks noChangeArrowheads="1"/>
              </p:cNvSpPr>
              <p:nvPr/>
            </p:nvSpPr>
            <p:spPr bwMode="auto">
              <a:xfrm>
                <a:off x="4575" y="768"/>
                <a:ext cx="499" cy="15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a:solidFill>
                      <a:srgbClr val="FFFF00"/>
                    </a:solidFill>
                    <a:latin typeface="Times" charset="0"/>
                    <a:ea typeface="+mn-ea"/>
                    <a:cs typeface="+mn-cs"/>
                  </a:rPr>
                  <a:t>(1000 B.C.)</a:t>
                </a:r>
              </a:p>
            </p:txBody>
          </p:sp>
          <p:sp>
            <p:nvSpPr>
              <p:cNvPr id="112807" name="Line 97"/>
              <p:cNvSpPr>
                <a:spLocks noChangeShapeType="1"/>
              </p:cNvSpPr>
              <p:nvPr/>
            </p:nvSpPr>
            <p:spPr bwMode="auto">
              <a:xfrm>
                <a:off x="4179" y="592"/>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2808" name="Line 98"/>
              <p:cNvSpPr>
                <a:spLocks noChangeShapeType="1"/>
              </p:cNvSpPr>
              <p:nvPr/>
            </p:nvSpPr>
            <p:spPr bwMode="auto">
              <a:xfrm>
                <a:off x="4175" y="700"/>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2809" name="Rectangle 99"/>
              <p:cNvSpPr>
                <a:spLocks noChangeArrowheads="1"/>
              </p:cNvSpPr>
              <p:nvPr/>
            </p:nvSpPr>
            <p:spPr bwMode="auto">
              <a:xfrm>
                <a:off x="4312" y="586"/>
                <a:ext cx="246"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350</a:t>
                </a:r>
              </a:p>
            </p:txBody>
          </p:sp>
          <p:sp>
            <p:nvSpPr>
              <p:cNvPr id="112810" name="Rectangle 100"/>
              <p:cNvSpPr>
                <a:spLocks noChangeArrowheads="1"/>
              </p:cNvSpPr>
              <p:nvPr/>
            </p:nvSpPr>
            <p:spPr bwMode="auto">
              <a:xfrm>
                <a:off x="4248" y="480"/>
                <a:ext cx="79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Ochiikakrikapimei</a:t>
                </a:r>
              </a:p>
            </p:txBody>
          </p:sp>
          <p:sp>
            <p:nvSpPr>
              <p:cNvPr id="112811" name="Rectangle 101"/>
              <p:cNvSpPr>
                <a:spLocks noChangeArrowheads="1"/>
              </p:cNvSpPr>
              <p:nvPr/>
            </p:nvSpPr>
            <p:spPr bwMode="auto">
              <a:xfrm>
                <a:off x="4141" y="352"/>
                <a:ext cx="634"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AMAZHI CHILU</a:t>
                </a:r>
              </a:p>
            </p:txBody>
          </p:sp>
          <p:sp>
            <p:nvSpPr>
              <p:cNvPr id="112812" name="Line 102"/>
              <p:cNvSpPr>
                <a:spLocks noChangeShapeType="1"/>
              </p:cNvSpPr>
              <p:nvPr/>
            </p:nvSpPr>
            <p:spPr bwMode="auto">
              <a:xfrm>
                <a:off x="4175" y="1124"/>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2813" name="Line 103"/>
              <p:cNvSpPr>
                <a:spLocks noChangeShapeType="1"/>
              </p:cNvSpPr>
              <p:nvPr/>
            </p:nvSpPr>
            <p:spPr bwMode="auto">
              <a:xfrm>
                <a:off x="4167" y="1564"/>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2814" name="Line 104"/>
              <p:cNvSpPr>
                <a:spLocks noChangeShapeType="1"/>
              </p:cNvSpPr>
              <p:nvPr/>
            </p:nvSpPr>
            <p:spPr bwMode="auto">
              <a:xfrm>
                <a:off x="4167" y="1676"/>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66377" name="Rectangle 105"/>
              <p:cNvSpPr>
                <a:spLocks noChangeArrowheads="1"/>
              </p:cNvSpPr>
              <p:nvPr/>
            </p:nvSpPr>
            <p:spPr bwMode="auto">
              <a:xfrm>
                <a:off x="4191" y="1008"/>
                <a:ext cx="707" cy="142"/>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rPr>
                  <a:t> ••AKOKOCHO••• </a:t>
                </a:r>
              </a:p>
            </p:txBody>
          </p:sp>
          <p:sp>
            <p:nvSpPr>
              <p:cNvPr id="112816" name="Rectangle 106"/>
              <p:cNvSpPr>
                <a:spLocks noChangeArrowheads="1"/>
              </p:cNvSpPr>
              <p:nvPr/>
            </p:nvSpPr>
            <p:spPr bwMode="auto">
              <a:xfrm>
                <a:off x="4151" y="1246"/>
                <a:ext cx="383"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Judah</a:t>
                </a:r>
              </a:p>
            </p:txBody>
          </p:sp>
          <p:sp>
            <p:nvSpPr>
              <p:cNvPr id="112817" name="Rectangle 107"/>
              <p:cNvSpPr>
                <a:spLocks noChangeArrowheads="1"/>
              </p:cNvSpPr>
              <p:nvPr/>
            </p:nvSpPr>
            <p:spPr bwMode="auto">
              <a:xfrm>
                <a:off x="4208" y="1350"/>
                <a:ext cx="474" cy="133"/>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sp>
            <p:nvSpPr>
              <p:cNvPr id="112818" name="Rectangle 108"/>
              <p:cNvSpPr>
                <a:spLocks noChangeArrowheads="1"/>
              </p:cNvSpPr>
              <p:nvPr/>
            </p:nvSpPr>
            <p:spPr bwMode="auto">
              <a:xfrm>
                <a:off x="4156" y="1574"/>
                <a:ext cx="562"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20-J         20-R</a:t>
                </a:r>
              </a:p>
            </p:txBody>
          </p:sp>
          <p:sp>
            <p:nvSpPr>
              <p:cNvPr id="112819" name="Rectangle 109"/>
              <p:cNvSpPr>
                <a:spLocks noChangeArrowheads="1"/>
              </p:cNvSpPr>
              <p:nvPr/>
            </p:nvSpPr>
            <p:spPr bwMode="auto">
              <a:xfrm>
                <a:off x="4167" y="1694"/>
                <a:ext cx="546"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200           350</a:t>
                </a:r>
              </a:p>
            </p:txBody>
          </p:sp>
          <p:sp>
            <p:nvSpPr>
              <p:cNvPr id="112820" name="Rectangle 110"/>
              <p:cNvSpPr>
                <a:spLocks noChangeArrowheads="1"/>
              </p:cNvSpPr>
              <p:nvPr/>
            </p:nvSpPr>
            <p:spPr bwMode="auto">
              <a:xfrm>
                <a:off x="4119" y="1798"/>
                <a:ext cx="672"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Assyria    Babylon</a:t>
                </a:r>
              </a:p>
            </p:txBody>
          </p:sp>
          <p:sp>
            <p:nvSpPr>
              <p:cNvPr id="112821" name="Line 111"/>
              <p:cNvSpPr>
                <a:spLocks noChangeShapeType="1"/>
              </p:cNvSpPr>
              <p:nvPr/>
            </p:nvSpPr>
            <p:spPr bwMode="auto">
              <a:xfrm>
                <a:off x="4175" y="1788"/>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2822" name="Rectangle 112"/>
              <p:cNvSpPr>
                <a:spLocks noChangeArrowheads="1"/>
              </p:cNvSpPr>
              <p:nvPr/>
            </p:nvSpPr>
            <p:spPr bwMode="auto">
              <a:xfrm>
                <a:off x="4169" y="1134"/>
                <a:ext cx="708"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ARUPEI AKHRUPEI</a:t>
                </a:r>
              </a:p>
            </p:txBody>
          </p:sp>
          <p:sp>
            <p:nvSpPr>
              <p:cNvPr id="112823" name="Line 113"/>
              <p:cNvSpPr>
                <a:spLocks noChangeShapeType="1"/>
              </p:cNvSpPr>
              <p:nvPr/>
            </p:nvSpPr>
            <p:spPr bwMode="auto">
              <a:xfrm>
                <a:off x="4171" y="1900"/>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2824" name="Line 114"/>
              <p:cNvSpPr>
                <a:spLocks noChangeShapeType="1"/>
              </p:cNvSpPr>
              <p:nvPr/>
            </p:nvSpPr>
            <p:spPr bwMode="auto">
              <a:xfrm>
                <a:off x="4447" y="1176"/>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66387" name="Rectangle 115"/>
              <p:cNvSpPr>
                <a:spLocks noChangeArrowheads="1"/>
              </p:cNvSpPr>
              <p:nvPr/>
            </p:nvSpPr>
            <p:spPr bwMode="auto">
              <a:xfrm>
                <a:off x="4150" y="1454"/>
                <a:ext cx="687" cy="133"/>
              </a:xfrm>
              <a:prstGeom prst="rect">
                <a:avLst/>
              </a:prstGeom>
              <a:noFill/>
              <a:ln w="12700">
                <a:noFill/>
                <a:miter lim="800000"/>
                <a:headEnd/>
                <a:tailEnd/>
              </a:ln>
              <a:effectLst/>
            </p:spPr>
            <p:txBody>
              <a:bodyPr wrap="none" lIns="90487" tIns="44450" rIns="90487" bIns="44450">
                <a:spAutoFit/>
              </a:bodyPr>
              <a:lstStyle/>
              <a:p>
                <a:pPr>
                  <a:defRPr/>
                </a:pPr>
                <a:r>
                  <a:rPr lang="en-US" sz="800" b="1">
                    <a:solidFill>
                      <a:srgbClr val="000000"/>
                    </a:solidFill>
                    <a:effectLst>
                      <a:outerShdw blurRad="38100" dist="38100" dir="2700000" algn="tl">
                        <a:srgbClr val="FFFFFF"/>
                      </a:outerShdw>
                    </a:effectLst>
                    <a:latin typeface="Helvetica" charset="0"/>
                  </a:rPr>
                  <a:t>ORAMEI  CHILIMEI</a:t>
                </a:r>
              </a:p>
            </p:txBody>
          </p:sp>
          <p:sp>
            <p:nvSpPr>
              <p:cNvPr id="112826" name="Line 116"/>
              <p:cNvSpPr>
                <a:spLocks noChangeShapeType="1"/>
              </p:cNvSpPr>
              <p:nvPr/>
            </p:nvSpPr>
            <p:spPr bwMode="auto">
              <a:xfrm>
                <a:off x="4243" y="1024"/>
                <a:ext cx="464" cy="0"/>
              </a:xfrm>
              <a:prstGeom prst="line">
                <a:avLst/>
              </a:prstGeom>
              <a:noFill/>
              <a:ln w="254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2827" name="Rectangle 117"/>
              <p:cNvSpPr>
                <a:spLocks noChangeArrowheads="1"/>
              </p:cNvSpPr>
              <p:nvPr/>
            </p:nvSpPr>
            <p:spPr bwMode="auto">
              <a:xfrm>
                <a:off x="4251" y="908"/>
                <a:ext cx="39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sp>
            <p:nvSpPr>
              <p:cNvPr id="112828" name="Line 118"/>
              <p:cNvSpPr>
                <a:spLocks noChangeShapeType="1"/>
              </p:cNvSpPr>
              <p:nvPr/>
            </p:nvSpPr>
            <p:spPr bwMode="auto">
              <a:xfrm>
                <a:off x="4171" y="1348"/>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2829" name="Line 119"/>
              <p:cNvSpPr>
                <a:spLocks noChangeShapeType="1"/>
              </p:cNvSpPr>
              <p:nvPr/>
            </p:nvSpPr>
            <p:spPr bwMode="auto">
              <a:xfrm flipV="1">
                <a:off x="4175" y="1452"/>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2830" name="Line 120"/>
              <p:cNvSpPr>
                <a:spLocks noChangeShapeType="1"/>
              </p:cNvSpPr>
              <p:nvPr/>
            </p:nvSpPr>
            <p:spPr bwMode="auto">
              <a:xfrm flipV="1">
                <a:off x="4175" y="1236"/>
                <a:ext cx="55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2831" name="Rectangle 121"/>
              <p:cNvSpPr>
                <a:spLocks noChangeArrowheads="1"/>
              </p:cNvSpPr>
              <p:nvPr/>
            </p:nvSpPr>
            <p:spPr bwMode="auto">
              <a:xfrm>
                <a:off x="4145" y="796"/>
                <a:ext cx="527" cy="2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MOVU CHILU</a:t>
                </a:r>
              </a:p>
            </p:txBody>
          </p:sp>
          <p:sp>
            <p:nvSpPr>
              <p:cNvPr id="112832" name="Rectangle 122"/>
              <p:cNvSpPr>
                <a:spLocks noChangeArrowheads="1"/>
              </p:cNvSpPr>
              <p:nvPr/>
            </p:nvSpPr>
            <p:spPr bwMode="auto">
              <a:xfrm>
                <a:off x="4415" y="1246"/>
                <a:ext cx="359"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Israel</a:t>
                </a:r>
              </a:p>
            </p:txBody>
          </p:sp>
          <p:sp>
            <p:nvSpPr>
              <p:cNvPr id="112833" name="Line 123"/>
              <p:cNvSpPr>
                <a:spLocks noChangeShapeType="1"/>
              </p:cNvSpPr>
              <p:nvPr/>
            </p:nvSpPr>
            <p:spPr bwMode="auto">
              <a:xfrm>
                <a:off x="4439" y="1132"/>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2834" name="Line 124"/>
              <p:cNvSpPr>
                <a:spLocks noChangeShapeType="1"/>
              </p:cNvSpPr>
              <p:nvPr/>
            </p:nvSpPr>
            <p:spPr bwMode="auto">
              <a:xfrm>
                <a:off x="4171" y="1016"/>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pic>
        <p:nvPicPr>
          <p:cNvPr id="112642" name="Picture 129"/>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17913" y="3022600"/>
            <a:ext cx="342900" cy="193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12643" name="Line 130"/>
          <p:cNvSpPr>
            <a:spLocks noChangeShapeType="1"/>
          </p:cNvSpPr>
          <p:nvPr/>
        </p:nvSpPr>
        <p:spPr bwMode="auto">
          <a:xfrm>
            <a:off x="6615113" y="1447800"/>
            <a:ext cx="73660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25400">
                <a:solidFill>
                  <a:srgbClr val="000000"/>
                </a:solidFill>
                <a:round/>
                <a:headEnd/>
                <a:tailEnd/>
              </a14:hiddenLine>
            </a:ext>
          </a:extLst>
        </p:spPr>
        <p:txBody>
          <a:bodyPr wrap="none" anchor="ctr"/>
          <a:lstStyle/>
          <a:p>
            <a:endParaRPr lang="en-US"/>
          </a:p>
        </p:txBody>
      </p:sp>
      <p:sp>
        <p:nvSpPr>
          <p:cNvPr id="112644" name="Rectangle 131"/>
          <p:cNvSpPr>
            <a:spLocks noChangeArrowheads="1"/>
          </p:cNvSpPr>
          <p:nvPr/>
        </p:nvSpPr>
        <p:spPr bwMode="auto">
          <a:xfrm>
            <a:off x="3038475" y="434975"/>
            <a:ext cx="219075" cy="271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b="1">
                <a:solidFill>
                  <a:srgbClr val="000000"/>
                </a:solidFill>
                <a:latin typeface="Times" charset="0"/>
              </a:rPr>
              <a:t> </a:t>
            </a:r>
          </a:p>
        </p:txBody>
      </p:sp>
      <p:sp>
        <p:nvSpPr>
          <p:cNvPr id="112645" name="Rectangle 132"/>
          <p:cNvSpPr>
            <a:spLocks noChangeArrowheads="1"/>
          </p:cNvSpPr>
          <p:nvPr/>
        </p:nvSpPr>
        <p:spPr bwMode="auto">
          <a:xfrm>
            <a:off x="3189288" y="433388"/>
            <a:ext cx="2603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12646" name="Rectangle 133"/>
          <p:cNvSpPr>
            <a:spLocks noChangeArrowheads="1"/>
          </p:cNvSpPr>
          <p:nvPr/>
        </p:nvSpPr>
        <p:spPr bwMode="auto">
          <a:xfrm>
            <a:off x="4281488" y="20638"/>
            <a:ext cx="32575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12647" name="Rectangle 134"/>
          <p:cNvSpPr>
            <a:spLocks noChangeArrowheads="1"/>
          </p:cNvSpPr>
          <p:nvPr/>
        </p:nvSpPr>
        <p:spPr bwMode="auto">
          <a:xfrm>
            <a:off x="4484688" y="295275"/>
            <a:ext cx="28416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12648" name="Rectangle 135"/>
          <p:cNvSpPr>
            <a:spLocks noChangeArrowheads="1"/>
          </p:cNvSpPr>
          <p:nvPr/>
        </p:nvSpPr>
        <p:spPr bwMode="auto">
          <a:xfrm>
            <a:off x="5310188" y="519113"/>
            <a:ext cx="76676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12649" name="Rectangle 136"/>
          <p:cNvSpPr>
            <a:spLocks noChangeArrowheads="1"/>
          </p:cNvSpPr>
          <p:nvPr/>
        </p:nvSpPr>
        <p:spPr bwMode="auto">
          <a:xfrm>
            <a:off x="5894388" y="519113"/>
            <a:ext cx="13906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12650" name="Rectangle 137"/>
          <p:cNvSpPr>
            <a:spLocks noChangeArrowheads="1"/>
          </p:cNvSpPr>
          <p:nvPr/>
        </p:nvSpPr>
        <p:spPr bwMode="auto">
          <a:xfrm>
            <a:off x="6238875" y="4462463"/>
            <a:ext cx="350838"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400" b="1">
                <a:solidFill>
                  <a:srgbClr val="000000"/>
                </a:solidFill>
                <a:latin typeface="Times" charset="0"/>
              </a:rPr>
              <a:t>S</a:t>
            </a:r>
          </a:p>
        </p:txBody>
      </p:sp>
      <p:sp>
        <p:nvSpPr>
          <p:cNvPr id="566411" name="Rectangle 139"/>
          <p:cNvSpPr>
            <a:spLocks noChangeArrowheads="1"/>
          </p:cNvSpPr>
          <p:nvPr/>
        </p:nvSpPr>
        <p:spPr bwMode="auto">
          <a:xfrm>
            <a:off x="992188" y="2355850"/>
            <a:ext cx="25114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a:solidFill>
                  <a:srgbClr val="FAFD00"/>
                </a:solidFill>
                <a:latin typeface="Times" charset="0"/>
                <a:ea typeface="+mn-ea"/>
                <a:cs typeface="+mn-cs"/>
              </a:rPr>
              <a:t>C 7 M J </a:t>
            </a:r>
          </a:p>
        </p:txBody>
      </p:sp>
      <p:sp>
        <p:nvSpPr>
          <p:cNvPr id="566412" name="Rectangle 140"/>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charset="0"/>
                <a:ea typeface="+mn-ea"/>
                <a:cs typeface="+mn-cs"/>
              </a:rPr>
              <a:t>7</a:t>
            </a:r>
          </a:p>
        </p:txBody>
      </p:sp>
      <p:sp>
        <p:nvSpPr>
          <p:cNvPr id="566413" name="Rectangle 141"/>
          <p:cNvSpPr>
            <a:spLocks noChangeArrowheads="1"/>
          </p:cNvSpPr>
          <p:nvPr/>
        </p:nvSpPr>
        <p:spPr bwMode="auto">
          <a:xfrm>
            <a:off x="725488" y="3506788"/>
            <a:ext cx="34639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a:solidFill>
                  <a:srgbClr val="00FF00"/>
                </a:solidFill>
                <a:latin typeface="Times" charset="0"/>
                <a:ea typeface="+mn-ea"/>
                <a:cs typeface="+mn-cs"/>
              </a:rPr>
              <a:t>7 = 4 + 3 </a:t>
            </a:r>
          </a:p>
        </p:txBody>
      </p:sp>
      <p:sp>
        <p:nvSpPr>
          <p:cNvPr id="566414" name="Line 142"/>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566415" name="Rectangle 143"/>
          <p:cNvSpPr>
            <a:spLocks noChangeArrowheads="1"/>
          </p:cNvSpPr>
          <p:nvPr/>
        </p:nvSpPr>
        <p:spPr bwMode="auto">
          <a:xfrm>
            <a:off x="771525" y="3111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566416" name="Line 144"/>
          <p:cNvSpPr>
            <a:spLocks noChangeShapeType="1"/>
          </p:cNvSpPr>
          <p:nvPr/>
        </p:nvSpPr>
        <p:spPr bwMode="auto">
          <a:xfrm>
            <a:off x="1765300" y="2819400"/>
            <a:ext cx="279400" cy="0"/>
          </a:xfrm>
          <a:prstGeom prst="line">
            <a:avLst/>
          </a:prstGeom>
          <a:noFill/>
          <a:ln w="254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12657" name="Rectangle 145"/>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112658" name="Rectangle 146"/>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6419" name="Text Box 147"/>
          <p:cNvSpPr txBox="1">
            <a:spLocks noChangeArrowheads="1"/>
          </p:cNvSpPr>
          <p:nvPr/>
        </p:nvSpPr>
        <p:spPr bwMode="auto">
          <a:xfrm rot="-5385664">
            <a:off x="5921375" y="4295776"/>
            <a:ext cx="585787" cy="51911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b="1">
                <a:solidFill>
                  <a:srgbClr val="EEFF4B"/>
                </a:solidFill>
                <a:latin typeface="Times" charset="0"/>
                <a:ea typeface="+mn-ea"/>
                <a:cs typeface="+mn-cs"/>
              </a:rPr>
              <a:t>M</a:t>
            </a:r>
          </a:p>
        </p:txBody>
      </p:sp>
      <p:sp>
        <p:nvSpPr>
          <p:cNvPr id="566420" name="Text Box 148"/>
          <p:cNvSpPr txBox="1">
            <a:spLocks noChangeArrowheads="1"/>
          </p:cNvSpPr>
          <p:nvPr/>
        </p:nvSpPr>
        <p:spPr bwMode="auto">
          <a:xfrm rot="-5400000">
            <a:off x="6016626" y="5424487"/>
            <a:ext cx="341312" cy="519113"/>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sz="2800" b="1">
                <a:solidFill>
                  <a:srgbClr val="EEFF4B"/>
                </a:solidFill>
                <a:latin typeface="Times" charset="0"/>
                <a:ea typeface="+mn-ea"/>
                <a:cs typeface="+mn-cs"/>
              </a:rPr>
              <a:t>J</a:t>
            </a:r>
          </a:p>
        </p:txBody>
      </p:sp>
      <p:sp>
        <p:nvSpPr>
          <p:cNvPr id="112661" name="Rectangle 149"/>
          <p:cNvSpPr>
            <a:spLocks noChangeArrowheads="1"/>
          </p:cNvSpPr>
          <p:nvPr/>
        </p:nvSpPr>
        <p:spPr bwMode="auto">
          <a:xfrm>
            <a:off x="3494088" y="2744788"/>
            <a:ext cx="511175" cy="277812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6422" name="Text Box 150"/>
          <p:cNvSpPr txBox="1">
            <a:spLocks noChangeArrowheads="1"/>
          </p:cNvSpPr>
          <p:nvPr/>
        </p:nvSpPr>
        <p:spPr bwMode="auto">
          <a:xfrm rot="-5388536">
            <a:off x="2784475" y="3870325"/>
            <a:ext cx="1966913" cy="519113"/>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b="1">
                <a:solidFill>
                  <a:srgbClr val="EEFF4B"/>
                </a:solidFill>
                <a:latin typeface="Times" charset="0"/>
                <a:ea typeface="+mn-ea"/>
                <a:cs typeface="+mn-cs"/>
              </a:rPr>
              <a:t>4 OMEI</a:t>
            </a:r>
          </a:p>
        </p:txBody>
      </p:sp>
      <p:sp>
        <p:nvSpPr>
          <p:cNvPr id="112663" name="Rectangle 151"/>
          <p:cNvSpPr>
            <a:spLocks noChangeArrowheads="1"/>
          </p:cNvSpPr>
          <p:nvPr/>
        </p:nvSpPr>
        <p:spPr bwMode="auto">
          <a:xfrm>
            <a:off x="3798888" y="5588000"/>
            <a:ext cx="274637" cy="765175"/>
          </a:xfrm>
          <a:prstGeom prst="rect">
            <a:avLst/>
          </a:prstGeom>
          <a:solidFill>
            <a:srgbClr val="4C545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12664" name="Rectangle 152"/>
          <p:cNvSpPr>
            <a:spLocks noChangeArrowheads="1"/>
          </p:cNvSpPr>
          <p:nvPr/>
        </p:nvSpPr>
        <p:spPr bwMode="auto">
          <a:xfrm>
            <a:off x="3854450" y="2022475"/>
            <a:ext cx="150813" cy="696913"/>
          </a:xfrm>
          <a:prstGeom prst="rect">
            <a:avLst/>
          </a:prstGeom>
          <a:solidFill>
            <a:srgbClr val="4C545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12665" name="Rectangle 153"/>
          <p:cNvSpPr>
            <a:spLocks noChangeArrowheads="1"/>
          </p:cNvSpPr>
          <p:nvPr/>
        </p:nvSpPr>
        <p:spPr bwMode="auto">
          <a:xfrm>
            <a:off x="3830638" y="2495550"/>
            <a:ext cx="188912" cy="215900"/>
          </a:xfrm>
          <a:prstGeom prst="rect">
            <a:avLst/>
          </a:prstGeom>
          <a:solidFill>
            <a:srgbClr val="5C666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12666" name="Rectangle 154"/>
          <p:cNvSpPr>
            <a:spLocks noChangeArrowheads="1"/>
          </p:cNvSpPr>
          <p:nvPr/>
        </p:nvSpPr>
        <p:spPr bwMode="auto">
          <a:xfrm rot="-5400000">
            <a:off x="3432175" y="941388"/>
            <a:ext cx="511175" cy="5746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6427" name="Text Box 155"/>
          <p:cNvSpPr txBox="1">
            <a:spLocks noChangeArrowheads="1"/>
          </p:cNvSpPr>
          <p:nvPr/>
        </p:nvSpPr>
        <p:spPr bwMode="auto">
          <a:xfrm rot="-5400000">
            <a:off x="3540126" y="1027112"/>
            <a:ext cx="341312" cy="519113"/>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b="1">
                <a:solidFill>
                  <a:srgbClr val="EEFF4B"/>
                </a:solidFill>
                <a:latin typeface="Times" charset="0"/>
                <a:ea typeface="+mn-ea"/>
                <a:cs typeface="+mn-cs"/>
              </a:rPr>
              <a:t>C</a:t>
            </a:r>
          </a:p>
        </p:txBody>
      </p:sp>
      <p:sp>
        <p:nvSpPr>
          <p:cNvPr id="112668" name="Freeform 156"/>
          <p:cNvSpPr>
            <a:spLocks/>
          </p:cNvSpPr>
          <p:nvPr/>
        </p:nvSpPr>
        <p:spPr bwMode="auto">
          <a:xfrm>
            <a:off x="7656513" y="1701800"/>
            <a:ext cx="204787" cy="77788"/>
          </a:xfrm>
          <a:custGeom>
            <a:avLst/>
            <a:gdLst>
              <a:gd name="T0" fmla="*/ 203200 w 129"/>
              <a:gd name="T1" fmla="*/ 76200 h 49"/>
              <a:gd name="T2" fmla="*/ 0 w 129"/>
              <a:gd name="T3" fmla="*/ 76200 h 49"/>
              <a:gd name="T4" fmla="*/ 0 w 129"/>
              <a:gd name="T5" fmla="*/ 0 h 49"/>
              <a:gd name="T6" fmla="*/ 203200 w 129"/>
              <a:gd name="T7" fmla="*/ 76200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12669" name="Rectangle 157"/>
          <p:cNvSpPr>
            <a:spLocks noChangeArrowheads="1"/>
          </p:cNvSpPr>
          <p:nvPr/>
        </p:nvSpPr>
        <p:spPr bwMode="auto">
          <a:xfrm>
            <a:off x="6330950" y="590550"/>
            <a:ext cx="193675" cy="904875"/>
          </a:xfrm>
          <a:prstGeom prst="rect">
            <a:avLst/>
          </a:prstGeom>
          <a:solidFill>
            <a:srgbClr val="545454"/>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12670" name="Rectangle 158"/>
          <p:cNvSpPr>
            <a:spLocks noChangeArrowheads="1"/>
          </p:cNvSpPr>
          <p:nvPr/>
        </p:nvSpPr>
        <p:spPr bwMode="auto">
          <a:xfrm>
            <a:off x="4548188" y="519113"/>
            <a:ext cx="9429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12671" name="AutoShape 161"/>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112672" name="Freeform 162"/>
          <p:cNvSpPr>
            <a:spLocks/>
          </p:cNvSpPr>
          <p:nvPr/>
        </p:nvSpPr>
        <p:spPr bwMode="auto">
          <a:xfrm>
            <a:off x="7326313" y="3429000"/>
            <a:ext cx="204787" cy="65088"/>
          </a:xfrm>
          <a:custGeom>
            <a:avLst/>
            <a:gdLst>
              <a:gd name="T0" fmla="*/ 203200 w 129"/>
              <a:gd name="T1" fmla="*/ 63500 h 41"/>
              <a:gd name="T2" fmla="*/ 0 w 129"/>
              <a:gd name="T3" fmla="*/ 63500 h 41"/>
              <a:gd name="T4" fmla="*/ 0 w 129"/>
              <a:gd name="T5" fmla="*/ 0 h 41"/>
              <a:gd name="T6" fmla="*/ 203200 w 129"/>
              <a:gd name="T7" fmla="*/ 6350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12673" name="Freeform 163"/>
          <p:cNvSpPr>
            <a:spLocks/>
          </p:cNvSpPr>
          <p:nvPr/>
        </p:nvSpPr>
        <p:spPr bwMode="auto">
          <a:xfrm>
            <a:off x="7326313" y="3416300"/>
            <a:ext cx="204787" cy="77788"/>
          </a:xfrm>
          <a:custGeom>
            <a:avLst/>
            <a:gdLst>
              <a:gd name="T0" fmla="*/ 203200 w 129"/>
              <a:gd name="T1" fmla="*/ 76200 h 49"/>
              <a:gd name="T2" fmla="*/ 0 w 129"/>
              <a:gd name="T3" fmla="*/ 76200 h 49"/>
              <a:gd name="T4" fmla="*/ 0 w 129"/>
              <a:gd name="T5" fmla="*/ 0 h 49"/>
              <a:gd name="T6" fmla="*/ 203200 w 129"/>
              <a:gd name="T7" fmla="*/ 76200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12674" name="AutoShape 164"/>
          <p:cNvSpPr>
            <a:spLocks noChangeArrowheads="1"/>
          </p:cNvSpPr>
          <p:nvPr/>
        </p:nvSpPr>
        <p:spPr bwMode="auto">
          <a:xfrm>
            <a:off x="6597650" y="3235325"/>
            <a:ext cx="730250" cy="420688"/>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112675" name="Freeform 165"/>
          <p:cNvSpPr>
            <a:spLocks/>
          </p:cNvSpPr>
          <p:nvPr/>
        </p:nvSpPr>
        <p:spPr bwMode="auto">
          <a:xfrm>
            <a:off x="7339013" y="5200650"/>
            <a:ext cx="204787" cy="77788"/>
          </a:xfrm>
          <a:custGeom>
            <a:avLst/>
            <a:gdLst>
              <a:gd name="T0" fmla="*/ 203200 w 129"/>
              <a:gd name="T1" fmla="*/ 76200 h 49"/>
              <a:gd name="T2" fmla="*/ 0 w 129"/>
              <a:gd name="T3" fmla="*/ 76200 h 49"/>
              <a:gd name="T4" fmla="*/ 0 w 129"/>
              <a:gd name="T5" fmla="*/ 0 h 49"/>
              <a:gd name="T6" fmla="*/ 203200 w 129"/>
              <a:gd name="T7" fmla="*/ 76200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12676" name="Rectangle 166"/>
          <p:cNvSpPr>
            <a:spLocks noChangeArrowheads="1"/>
          </p:cNvSpPr>
          <p:nvPr/>
        </p:nvSpPr>
        <p:spPr bwMode="auto">
          <a:xfrm>
            <a:off x="6596063" y="3414713"/>
            <a:ext cx="969962" cy="906462"/>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112677" name="AutoShape 167"/>
          <p:cNvSpPr>
            <a:spLocks noChangeArrowheads="1"/>
          </p:cNvSpPr>
          <p:nvPr/>
        </p:nvSpPr>
        <p:spPr bwMode="auto">
          <a:xfrm>
            <a:off x="6610350" y="3254375"/>
            <a:ext cx="704850" cy="706438"/>
          </a:xfrm>
          <a:prstGeom prst="roundRect">
            <a:avLst>
              <a:gd name="adj" fmla="val 16667"/>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nvGrpSpPr>
          <p:cNvPr id="112678" name="Group 168"/>
          <p:cNvGrpSpPr>
            <a:grpSpLocks/>
          </p:cNvGrpSpPr>
          <p:nvPr/>
        </p:nvGrpSpPr>
        <p:grpSpPr bwMode="auto">
          <a:xfrm>
            <a:off x="6591300" y="4418013"/>
            <a:ext cx="952500" cy="527050"/>
            <a:chOff x="4152" y="2783"/>
            <a:chExt cx="600" cy="332"/>
          </a:xfrm>
        </p:grpSpPr>
        <p:sp>
          <p:nvSpPr>
            <p:cNvPr id="112790" name="AutoShape 169"/>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112791" name="Rectangle 170"/>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112792" name="AutoShape 171"/>
            <p:cNvSpPr>
              <a:spLocks noChangeArrowheads="1"/>
            </p:cNvSpPr>
            <p:nvPr/>
          </p:nvSpPr>
          <p:spPr bwMode="auto">
            <a:xfrm>
              <a:off x="4165" y="2799"/>
              <a:ext cx="436" cy="226"/>
            </a:xfrm>
            <a:prstGeom prst="roundRect">
              <a:avLst>
                <a:gd name="adj" fmla="val 16667"/>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sp>
        <p:nvSpPr>
          <p:cNvPr id="566444" name="Rectangle 172"/>
          <p:cNvSpPr>
            <a:spLocks noChangeArrowheads="1"/>
          </p:cNvSpPr>
          <p:nvPr/>
        </p:nvSpPr>
        <p:spPr bwMode="auto">
          <a:xfrm>
            <a:off x="7269163" y="4330700"/>
            <a:ext cx="714375"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a:solidFill>
                  <a:srgbClr val="FFFF00"/>
                </a:solidFill>
                <a:latin typeface="Times" charset="0"/>
                <a:ea typeface="+mn-ea"/>
                <a:cs typeface="+mn-cs"/>
              </a:rPr>
              <a:t>(500 B.C.)</a:t>
            </a:r>
          </a:p>
        </p:txBody>
      </p:sp>
      <p:sp>
        <p:nvSpPr>
          <p:cNvPr id="112680" name="Line 173"/>
          <p:cNvSpPr>
            <a:spLocks noChangeShapeType="1"/>
          </p:cNvSpPr>
          <p:nvPr/>
        </p:nvSpPr>
        <p:spPr bwMode="auto">
          <a:xfrm>
            <a:off x="6646863" y="3663950"/>
            <a:ext cx="8636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2681" name="Line 174"/>
          <p:cNvSpPr>
            <a:spLocks noChangeShapeType="1"/>
          </p:cNvSpPr>
          <p:nvPr/>
        </p:nvSpPr>
        <p:spPr bwMode="auto">
          <a:xfrm>
            <a:off x="6646863" y="3857625"/>
            <a:ext cx="863600" cy="635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2682" name="Rectangle 175"/>
          <p:cNvSpPr>
            <a:spLocks noChangeArrowheads="1"/>
          </p:cNvSpPr>
          <p:nvPr/>
        </p:nvSpPr>
        <p:spPr bwMode="auto">
          <a:xfrm>
            <a:off x="6523038" y="3213100"/>
            <a:ext cx="82867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CHILICHILU</a:t>
            </a:r>
          </a:p>
        </p:txBody>
      </p:sp>
      <p:sp>
        <p:nvSpPr>
          <p:cNvPr id="112683" name="Line 176"/>
          <p:cNvSpPr>
            <a:spLocks noChangeShapeType="1"/>
          </p:cNvSpPr>
          <p:nvPr/>
        </p:nvSpPr>
        <p:spPr bwMode="auto">
          <a:xfrm>
            <a:off x="6646863" y="4235450"/>
            <a:ext cx="8636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2684" name="Line 177"/>
          <p:cNvSpPr>
            <a:spLocks noChangeShapeType="1"/>
          </p:cNvSpPr>
          <p:nvPr/>
        </p:nvSpPr>
        <p:spPr bwMode="auto">
          <a:xfrm>
            <a:off x="6634163" y="4705350"/>
            <a:ext cx="8636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2685" name="Line 178"/>
          <p:cNvSpPr>
            <a:spLocks noChangeShapeType="1"/>
          </p:cNvSpPr>
          <p:nvPr/>
        </p:nvSpPr>
        <p:spPr bwMode="auto">
          <a:xfrm>
            <a:off x="6634163" y="4857750"/>
            <a:ext cx="8636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2686" name="Rectangle 179"/>
          <p:cNvSpPr>
            <a:spLocks noChangeArrowheads="1"/>
          </p:cNvSpPr>
          <p:nvPr/>
        </p:nvSpPr>
        <p:spPr bwMode="auto">
          <a:xfrm>
            <a:off x="6535738" y="4394200"/>
            <a:ext cx="9747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MAKRA KOBU</a:t>
            </a:r>
          </a:p>
        </p:txBody>
      </p:sp>
      <p:sp>
        <p:nvSpPr>
          <p:cNvPr id="112687" name="Line 180"/>
          <p:cNvSpPr>
            <a:spLocks noChangeShapeType="1"/>
          </p:cNvSpPr>
          <p:nvPr/>
        </p:nvSpPr>
        <p:spPr bwMode="auto">
          <a:xfrm flipV="1">
            <a:off x="6646863" y="4044950"/>
            <a:ext cx="857250" cy="3175"/>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2688" name="Rectangle 181"/>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112689" name="AutoShape 182"/>
          <p:cNvSpPr>
            <a:spLocks noChangeArrowheads="1"/>
          </p:cNvSpPr>
          <p:nvPr/>
        </p:nvSpPr>
        <p:spPr bwMode="auto">
          <a:xfrm>
            <a:off x="6621463" y="5154613"/>
            <a:ext cx="647700" cy="363537"/>
          </a:xfrm>
          <a:prstGeom prst="roundRect">
            <a:avLst>
              <a:gd name="adj" fmla="val 16667"/>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112690" name="Rectangle 183"/>
          <p:cNvSpPr>
            <a:spLocks noChangeArrowheads="1"/>
          </p:cNvSpPr>
          <p:nvPr/>
        </p:nvSpPr>
        <p:spPr bwMode="auto">
          <a:xfrm>
            <a:off x="6610350" y="5102225"/>
            <a:ext cx="519113" cy="271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b="1">
                <a:solidFill>
                  <a:srgbClr val="000000"/>
                </a:solidFill>
                <a:latin typeface="Chicago" charset="0"/>
              </a:rPr>
              <a:t>JISU</a:t>
            </a:r>
          </a:p>
        </p:txBody>
      </p:sp>
      <p:sp>
        <p:nvSpPr>
          <p:cNvPr id="112691" name="Line 184"/>
          <p:cNvSpPr>
            <a:spLocks noChangeShapeType="1"/>
          </p:cNvSpPr>
          <p:nvPr/>
        </p:nvSpPr>
        <p:spPr bwMode="auto">
          <a:xfrm>
            <a:off x="6651625" y="544195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2692" name="Line 185"/>
          <p:cNvSpPr>
            <a:spLocks noChangeShapeType="1"/>
          </p:cNvSpPr>
          <p:nvPr/>
        </p:nvSpPr>
        <p:spPr bwMode="auto">
          <a:xfrm flipV="1">
            <a:off x="6653213" y="558165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2693" name="Line 186"/>
          <p:cNvSpPr>
            <a:spLocks noChangeShapeType="1"/>
          </p:cNvSpPr>
          <p:nvPr/>
        </p:nvSpPr>
        <p:spPr bwMode="auto">
          <a:xfrm flipV="1">
            <a:off x="6654800" y="572135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2694" name="Line 187"/>
          <p:cNvSpPr>
            <a:spLocks noChangeShapeType="1"/>
          </p:cNvSpPr>
          <p:nvPr/>
        </p:nvSpPr>
        <p:spPr bwMode="auto">
          <a:xfrm>
            <a:off x="6656388" y="586740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2695" name="Line 188"/>
          <p:cNvSpPr>
            <a:spLocks noChangeShapeType="1"/>
          </p:cNvSpPr>
          <p:nvPr/>
        </p:nvSpPr>
        <p:spPr bwMode="auto">
          <a:xfrm>
            <a:off x="6659563" y="6156325"/>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2696" name="Line 189"/>
          <p:cNvSpPr>
            <a:spLocks noChangeShapeType="1"/>
          </p:cNvSpPr>
          <p:nvPr/>
        </p:nvSpPr>
        <p:spPr bwMode="auto">
          <a:xfrm flipV="1">
            <a:off x="6659563" y="629920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2697" name="Line 190"/>
          <p:cNvSpPr>
            <a:spLocks noChangeShapeType="1"/>
          </p:cNvSpPr>
          <p:nvPr/>
        </p:nvSpPr>
        <p:spPr bwMode="auto">
          <a:xfrm>
            <a:off x="6665913" y="601980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66463" name="Rectangle 191"/>
          <p:cNvSpPr>
            <a:spLocks noChangeArrowheads="1"/>
          </p:cNvSpPr>
          <p:nvPr/>
        </p:nvSpPr>
        <p:spPr bwMode="auto">
          <a:xfrm>
            <a:off x="4097338" y="400050"/>
            <a:ext cx="1625600" cy="1414463"/>
          </a:xfrm>
          <a:prstGeom prst="rect">
            <a:avLst/>
          </a:prstGeom>
          <a:noFill/>
          <a:ln w="76200">
            <a:solidFill>
              <a:srgbClr val="EEFF4B"/>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ea typeface="+mn-ea"/>
              <a:cs typeface="+mn-cs"/>
            </a:endParaRPr>
          </a:p>
        </p:txBody>
      </p:sp>
      <p:sp>
        <p:nvSpPr>
          <p:cNvPr id="112699" name="Rectangle 193"/>
          <p:cNvSpPr>
            <a:spLocks noChangeArrowheads="1"/>
          </p:cNvSpPr>
          <p:nvPr/>
        </p:nvSpPr>
        <p:spPr bwMode="auto">
          <a:xfrm>
            <a:off x="5913438" y="628650"/>
            <a:ext cx="511175" cy="277812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6466" name="Text Box 194"/>
          <p:cNvSpPr txBox="1">
            <a:spLocks noChangeArrowheads="1"/>
          </p:cNvSpPr>
          <p:nvPr/>
        </p:nvSpPr>
        <p:spPr bwMode="auto">
          <a:xfrm rot="-5400000">
            <a:off x="4960938" y="1720850"/>
            <a:ext cx="2427287" cy="519113"/>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b="1">
                <a:solidFill>
                  <a:srgbClr val="EEFF4B"/>
                </a:solidFill>
                <a:latin typeface="Times" charset="0"/>
                <a:ea typeface="+mn-ea"/>
                <a:cs typeface="+mn-cs"/>
              </a:rPr>
              <a:t>3 SOCIETY</a:t>
            </a:r>
          </a:p>
        </p:txBody>
      </p:sp>
      <p:sp>
        <p:nvSpPr>
          <p:cNvPr id="566468" name="Rectangle 196"/>
          <p:cNvSpPr>
            <a:spLocks noChangeArrowheads="1"/>
          </p:cNvSpPr>
          <p:nvPr/>
        </p:nvSpPr>
        <p:spPr bwMode="auto">
          <a:xfrm>
            <a:off x="7759700" y="6226175"/>
            <a:ext cx="184150" cy="3746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ea typeface="+mn-ea"/>
              <a:cs typeface="+mn-cs"/>
            </a:endParaRPr>
          </a:p>
        </p:txBody>
      </p:sp>
      <p:sp>
        <p:nvSpPr>
          <p:cNvPr id="112702" name="Text Box 197"/>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spcBef>
                <a:spcPct val="50000"/>
              </a:spcBef>
            </a:pPr>
            <a:endParaRPr lang="en-US" sz="1600" b="1">
              <a:solidFill>
                <a:schemeClr val="tx1"/>
              </a:solidFill>
            </a:endParaRPr>
          </a:p>
        </p:txBody>
      </p:sp>
      <p:sp>
        <p:nvSpPr>
          <p:cNvPr id="566470" name="Text Box 198"/>
          <p:cNvSpPr txBox="1">
            <a:spLocks noChangeArrowheads="1"/>
          </p:cNvSpPr>
          <p:nvPr/>
        </p:nvSpPr>
        <p:spPr bwMode="auto">
          <a:xfrm>
            <a:off x="1751013" y="-22225"/>
            <a:ext cx="2917825"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ea typeface="+mn-ea"/>
                <a:cs typeface="+mn-cs"/>
              </a:rPr>
              <a:t>Hriithoacharei - Nehemiah</a:t>
            </a:r>
          </a:p>
        </p:txBody>
      </p:sp>
      <p:sp>
        <p:nvSpPr>
          <p:cNvPr id="112704" name="Text Box 200"/>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grpSp>
        <p:nvGrpSpPr>
          <p:cNvPr id="112705" name="Group 202"/>
          <p:cNvGrpSpPr>
            <a:grpSpLocks/>
          </p:cNvGrpSpPr>
          <p:nvPr/>
        </p:nvGrpSpPr>
        <p:grpSpPr bwMode="auto">
          <a:xfrm>
            <a:off x="8018463" y="3436938"/>
            <a:ext cx="1125537" cy="1843087"/>
            <a:chOff x="5051" y="2165"/>
            <a:chExt cx="618" cy="1161"/>
          </a:xfrm>
        </p:grpSpPr>
        <p:grpSp>
          <p:nvGrpSpPr>
            <p:cNvPr id="112771" name="Group 203"/>
            <p:cNvGrpSpPr>
              <a:grpSpLocks/>
            </p:cNvGrpSpPr>
            <p:nvPr/>
          </p:nvGrpSpPr>
          <p:grpSpPr bwMode="auto">
            <a:xfrm>
              <a:off x="5051" y="2165"/>
              <a:ext cx="618" cy="1161"/>
              <a:chOff x="5051" y="2165"/>
              <a:chExt cx="618" cy="1161"/>
            </a:xfrm>
          </p:grpSpPr>
          <p:sp>
            <p:nvSpPr>
              <p:cNvPr id="112773" name="Freeform 204"/>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12774" name="AutoShape 205"/>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12775" name="Rectangle 206"/>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12776" name="Line 207"/>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2777" name="Rectangle 208"/>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12778" name="Rectangle 209"/>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12779" name="Line 210"/>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2780" name="Line 211"/>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2781" name="Line 212"/>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2782" name="Line 213"/>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2783" name="Line 214"/>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2784" name="Line 215"/>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2785" name="Line 216"/>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2786" name="Line 217"/>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2787" name="Line 218"/>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2788" name="Line 219"/>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2789" name="Rectangle 220"/>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MOVUCHILU</a:t>
                </a:r>
              </a:p>
            </p:txBody>
          </p:sp>
        </p:grpSp>
        <p:sp>
          <p:nvSpPr>
            <p:cNvPr id="112772" name="Rectangle 221"/>
            <p:cNvSpPr>
              <a:spLocks noChangeArrowheads="1"/>
            </p:cNvSpPr>
            <p:nvPr/>
          </p:nvSpPr>
          <p:spPr bwMode="auto">
            <a:xfrm>
              <a:off x="5139" y="2267"/>
              <a:ext cx="34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566494" name="Rectangle 222"/>
          <p:cNvSpPr>
            <a:spLocks noChangeArrowheads="1"/>
          </p:cNvSpPr>
          <p:nvPr/>
        </p:nvSpPr>
        <p:spPr bwMode="auto">
          <a:xfrm>
            <a:off x="8051800" y="3789363"/>
            <a:ext cx="1122363" cy="225425"/>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rPr>
              <a:t> ••AKOKOCHO••• </a:t>
            </a:r>
          </a:p>
        </p:txBody>
      </p:sp>
      <p:sp>
        <p:nvSpPr>
          <p:cNvPr id="112707" name="Rectangle 223"/>
          <p:cNvSpPr>
            <a:spLocks noChangeArrowheads="1"/>
          </p:cNvSpPr>
          <p:nvPr/>
        </p:nvSpPr>
        <p:spPr bwMode="auto">
          <a:xfrm>
            <a:off x="8032750" y="3973513"/>
            <a:ext cx="1266825" cy="211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ARUPEI      AKHRUPEI</a:t>
            </a:r>
          </a:p>
        </p:txBody>
      </p:sp>
      <p:sp>
        <p:nvSpPr>
          <p:cNvPr id="566496" name="Rectangle 224"/>
          <p:cNvSpPr>
            <a:spLocks noChangeArrowheads="1"/>
          </p:cNvSpPr>
          <p:nvPr/>
        </p:nvSpPr>
        <p:spPr bwMode="auto">
          <a:xfrm>
            <a:off x="8002588" y="4483100"/>
            <a:ext cx="1101725" cy="211138"/>
          </a:xfrm>
          <a:prstGeom prst="rect">
            <a:avLst/>
          </a:prstGeom>
          <a:noFill/>
          <a:ln w="12700">
            <a:noFill/>
            <a:miter lim="800000"/>
            <a:headEnd/>
            <a:tailEnd/>
          </a:ln>
          <a:effectLst/>
        </p:spPr>
        <p:txBody>
          <a:bodyPr wrap="none" lIns="90487" tIns="44450" rIns="90487" bIns="44450">
            <a:spAutoFit/>
          </a:bodyPr>
          <a:lstStyle/>
          <a:p>
            <a:pPr>
              <a:defRPr/>
            </a:pPr>
            <a:r>
              <a:rPr lang="en-US" sz="800" b="1">
                <a:solidFill>
                  <a:srgbClr val="000000"/>
                </a:solidFill>
                <a:effectLst>
                  <a:outerShdw blurRad="38100" dist="38100" dir="2700000" algn="tl">
                    <a:srgbClr val="FFFFFF"/>
                  </a:outerShdw>
                </a:effectLst>
                <a:latin typeface="Helvetica" charset="0"/>
              </a:rPr>
              <a:t>ORAMEI CHILEMEI</a:t>
            </a:r>
          </a:p>
        </p:txBody>
      </p:sp>
      <p:sp>
        <p:nvSpPr>
          <p:cNvPr id="112709" name="Rectangle 225"/>
          <p:cNvSpPr>
            <a:spLocks noChangeArrowheads="1"/>
          </p:cNvSpPr>
          <p:nvPr/>
        </p:nvSpPr>
        <p:spPr bwMode="auto">
          <a:xfrm>
            <a:off x="8107363" y="4838700"/>
            <a:ext cx="561975"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200        </a:t>
            </a:r>
          </a:p>
        </p:txBody>
      </p:sp>
      <p:sp>
        <p:nvSpPr>
          <p:cNvPr id="112710" name="Rectangle 226"/>
          <p:cNvSpPr>
            <a:spLocks noChangeArrowheads="1"/>
          </p:cNvSpPr>
          <p:nvPr/>
        </p:nvSpPr>
        <p:spPr bwMode="auto">
          <a:xfrm>
            <a:off x="8031163" y="5003800"/>
            <a:ext cx="600075"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Assyria   </a:t>
            </a:r>
          </a:p>
        </p:txBody>
      </p:sp>
      <p:sp>
        <p:nvSpPr>
          <p:cNvPr id="112711" name="Rectangle 227"/>
          <p:cNvSpPr>
            <a:spLocks noChangeArrowheads="1"/>
          </p:cNvSpPr>
          <p:nvPr/>
        </p:nvSpPr>
        <p:spPr bwMode="auto">
          <a:xfrm>
            <a:off x="8026400" y="4672013"/>
            <a:ext cx="841375" cy="211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20-J         20-R</a:t>
            </a:r>
          </a:p>
        </p:txBody>
      </p:sp>
      <p:grpSp>
        <p:nvGrpSpPr>
          <p:cNvPr id="112712" name="Group 228"/>
          <p:cNvGrpSpPr>
            <a:grpSpLocks/>
          </p:cNvGrpSpPr>
          <p:nvPr/>
        </p:nvGrpSpPr>
        <p:grpSpPr bwMode="auto">
          <a:xfrm>
            <a:off x="8061325" y="4151313"/>
            <a:ext cx="931863" cy="377825"/>
            <a:chOff x="5078" y="2615"/>
            <a:chExt cx="587" cy="238"/>
          </a:xfrm>
        </p:grpSpPr>
        <p:sp>
          <p:nvSpPr>
            <p:cNvPr id="112768" name="Rectangle 229"/>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Israel</a:t>
              </a:r>
            </a:p>
          </p:txBody>
        </p:sp>
        <p:sp>
          <p:nvSpPr>
            <p:cNvPr id="112769" name="Rectangle 230"/>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Judah</a:t>
              </a:r>
            </a:p>
          </p:txBody>
        </p:sp>
        <p:sp>
          <p:nvSpPr>
            <p:cNvPr id="112770" name="Rectangle 231"/>
            <p:cNvSpPr>
              <a:spLocks noChangeArrowheads="1"/>
            </p:cNvSpPr>
            <p:nvPr/>
          </p:nvSpPr>
          <p:spPr bwMode="auto">
            <a:xfrm>
              <a:off x="5105" y="2720"/>
              <a:ext cx="434"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sp>
        <p:nvSpPr>
          <p:cNvPr id="112713" name="Rectangle 232"/>
          <p:cNvSpPr>
            <a:spLocks noChangeArrowheads="1"/>
          </p:cNvSpPr>
          <p:nvPr/>
        </p:nvSpPr>
        <p:spPr bwMode="auto">
          <a:xfrm>
            <a:off x="8420100" y="4994275"/>
            <a:ext cx="574675"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Babylon</a:t>
            </a:r>
          </a:p>
        </p:txBody>
      </p:sp>
      <p:sp>
        <p:nvSpPr>
          <p:cNvPr id="112714" name="Rectangle 233"/>
          <p:cNvSpPr>
            <a:spLocks noChangeArrowheads="1"/>
          </p:cNvSpPr>
          <p:nvPr/>
        </p:nvSpPr>
        <p:spPr bwMode="auto">
          <a:xfrm>
            <a:off x="8537575" y="4837113"/>
            <a:ext cx="333375" cy="211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566507" name="Rectangle 235"/>
          <p:cNvSpPr>
            <a:spLocks noChangeArrowheads="1"/>
          </p:cNvSpPr>
          <p:nvPr/>
        </p:nvSpPr>
        <p:spPr bwMode="auto">
          <a:xfrm>
            <a:off x="8086725" y="6529388"/>
            <a:ext cx="336550" cy="2698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53</a:t>
            </a:r>
          </a:p>
        </p:txBody>
      </p:sp>
      <p:grpSp>
        <p:nvGrpSpPr>
          <p:cNvPr id="112716" name="Group 282"/>
          <p:cNvGrpSpPr>
            <a:grpSpLocks/>
          </p:cNvGrpSpPr>
          <p:nvPr/>
        </p:nvGrpSpPr>
        <p:grpSpPr bwMode="auto">
          <a:xfrm>
            <a:off x="4897438" y="1100138"/>
            <a:ext cx="3482975" cy="5106987"/>
            <a:chOff x="4897438" y="1100138"/>
            <a:chExt cx="3482974" cy="5106987"/>
          </a:xfrm>
        </p:grpSpPr>
        <p:grpSp>
          <p:nvGrpSpPr>
            <p:cNvPr id="112720" name="Group 113"/>
            <p:cNvGrpSpPr>
              <a:grpSpLocks/>
            </p:cNvGrpSpPr>
            <p:nvPr/>
          </p:nvGrpSpPr>
          <p:grpSpPr bwMode="auto">
            <a:xfrm>
              <a:off x="7348538" y="2292350"/>
              <a:ext cx="1017587" cy="1235075"/>
              <a:chOff x="1084" y="711"/>
              <a:chExt cx="2950" cy="2769"/>
            </a:xfrm>
          </p:grpSpPr>
          <p:grpSp>
            <p:nvGrpSpPr>
              <p:cNvPr id="112758" name="Group 114"/>
              <p:cNvGrpSpPr>
                <a:grpSpLocks/>
              </p:cNvGrpSpPr>
              <p:nvPr/>
            </p:nvGrpSpPr>
            <p:grpSpPr bwMode="auto">
              <a:xfrm>
                <a:off x="1084" y="711"/>
                <a:ext cx="2950" cy="2769"/>
                <a:chOff x="2707" y="548"/>
                <a:chExt cx="2950" cy="2769"/>
              </a:xfrm>
            </p:grpSpPr>
            <p:grpSp>
              <p:nvGrpSpPr>
                <p:cNvPr id="112764" name="Group 115"/>
                <p:cNvGrpSpPr>
                  <a:grpSpLocks/>
                </p:cNvGrpSpPr>
                <p:nvPr/>
              </p:nvGrpSpPr>
              <p:grpSpPr bwMode="auto">
                <a:xfrm>
                  <a:off x="3180" y="1046"/>
                  <a:ext cx="2105" cy="1421"/>
                  <a:chOff x="578" y="2316"/>
                  <a:chExt cx="2105" cy="1421"/>
                </a:xfrm>
              </p:grpSpPr>
              <p:sp>
                <p:nvSpPr>
                  <p:cNvPr id="112766" name="Freeform 116" descr="Cork"/>
                  <p:cNvSpPr>
                    <a:spLocks/>
                  </p:cNvSpPr>
                  <p:nvPr/>
                </p:nvSpPr>
                <p:spPr bwMode="auto">
                  <a:xfrm>
                    <a:off x="633" y="2316"/>
                    <a:ext cx="2050" cy="256"/>
                  </a:xfrm>
                  <a:custGeom>
                    <a:avLst/>
                    <a:gdLst>
                      <a:gd name="T0" fmla="*/ 2147483647 w 592"/>
                      <a:gd name="T1" fmla="*/ 1652594167 h 90"/>
                      <a:gd name="T2" fmla="*/ 2147483647 w 592"/>
                      <a:gd name="T3" fmla="*/ 808196651 h 90"/>
                      <a:gd name="T4" fmla="*/ 2147483647 w 592"/>
                      <a:gd name="T5" fmla="*/ 658417311 h 90"/>
                      <a:gd name="T6" fmla="*/ 2147483647 w 592"/>
                      <a:gd name="T7" fmla="*/ 587996937 h 90"/>
                      <a:gd name="T8" fmla="*/ 2147483647 w 592"/>
                      <a:gd name="T9" fmla="*/ 626444376 h 90"/>
                      <a:gd name="T10" fmla="*/ 2147483647 w 592"/>
                      <a:gd name="T11" fmla="*/ 735804373 h 90"/>
                      <a:gd name="T12" fmla="*/ 2147483647 w 592"/>
                      <a:gd name="T13" fmla="*/ 846678548 h 90"/>
                      <a:gd name="T14" fmla="*/ 2147483647 w 592"/>
                      <a:gd name="T15" fmla="*/ 956038633 h 90"/>
                      <a:gd name="T16" fmla="*/ 2147483647 w 592"/>
                      <a:gd name="T17" fmla="*/ 808196651 h 90"/>
                      <a:gd name="T18" fmla="*/ 2147483647 w 592"/>
                      <a:gd name="T19" fmla="*/ 297660427 h 90"/>
                      <a:gd name="T20" fmla="*/ 2147483647 w 592"/>
                      <a:gd name="T21" fmla="*/ 0 h 90"/>
                      <a:gd name="T22" fmla="*/ 2147483647 w 592"/>
                      <a:gd name="T23" fmla="*/ 38444242 h 90"/>
                      <a:gd name="T24" fmla="*/ 2147483647 w 592"/>
                      <a:gd name="T25" fmla="*/ 549025510 h 90"/>
                      <a:gd name="T26" fmla="*/ 2147483647 w 592"/>
                      <a:gd name="T27" fmla="*/ 658417311 h 90"/>
                      <a:gd name="T28" fmla="*/ 2147483647 w 592"/>
                      <a:gd name="T29" fmla="*/ 1102797363 h 90"/>
                      <a:gd name="T30" fmla="*/ 2147483647 w 592"/>
                      <a:gd name="T31" fmla="*/ 121441578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112767" name="Freeform 117" descr="Cork"/>
                  <p:cNvSpPr>
                    <a:spLocks/>
                  </p:cNvSpPr>
                  <p:nvPr/>
                </p:nvSpPr>
                <p:spPr bwMode="auto">
                  <a:xfrm>
                    <a:off x="578" y="2506"/>
                    <a:ext cx="2074" cy="1231"/>
                  </a:xfrm>
                  <a:custGeom>
                    <a:avLst/>
                    <a:gdLst>
                      <a:gd name="T0" fmla="*/ 2147483647 w 599"/>
                      <a:gd name="T1" fmla="*/ 0 h 432"/>
                      <a:gd name="T2" fmla="*/ 2147483647 w 599"/>
                      <a:gd name="T3" fmla="*/ 111758475 h 432"/>
                      <a:gd name="T4" fmla="*/ 2147483647 w 599"/>
                      <a:gd name="T5" fmla="*/ 186262408 h 432"/>
                      <a:gd name="T6" fmla="*/ 2147483647 w 599"/>
                      <a:gd name="T7" fmla="*/ 451705628 h 432"/>
                      <a:gd name="T8" fmla="*/ 2147483647 w 599"/>
                      <a:gd name="T9" fmla="*/ 1738857544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1552557167 h 432"/>
                      <a:gd name="T58" fmla="*/ 2147483647 w 599"/>
                      <a:gd name="T59" fmla="*/ 563450730 h 432"/>
                      <a:gd name="T60" fmla="*/ 2147483647 w 599"/>
                      <a:gd name="T61" fmla="*/ 265443146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pic>
              <p:nvPicPr>
                <p:cNvPr id="112765" name="Picture 118"/>
                <p:cNvPicPr>
                  <a:picLocks noChangeArrowheads="1"/>
                </p:cNvPicPr>
                <p:nvPr/>
              </p:nvPicPr>
              <p:blipFill>
                <a:blip r:embed="rId5" cstate="screen">
                  <a:lum bright="-20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alpha val="0"/>
                        </a:srgbClr>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112759" name="Freeform 119"/>
              <p:cNvSpPr>
                <a:spLocks/>
              </p:cNvSpPr>
              <p:nvPr/>
            </p:nvSpPr>
            <p:spPr bwMode="auto">
              <a:xfrm>
                <a:off x="1616" y="2649"/>
                <a:ext cx="88" cy="277"/>
              </a:xfrm>
              <a:custGeom>
                <a:avLst/>
                <a:gdLst>
                  <a:gd name="T0" fmla="*/ 126 w 85"/>
                  <a:gd name="T1" fmla="*/ 17 h 318"/>
                  <a:gd name="T2" fmla="*/ 110 w 85"/>
                  <a:gd name="T3" fmla="*/ 8 h 318"/>
                  <a:gd name="T4" fmla="*/ 83 w 85"/>
                  <a:gd name="T5" fmla="*/ 4 h 318"/>
                  <a:gd name="T6" fmla="*/ 95 w 85"/>
                  <a:gd name="T7" fmla="*/ 8 h 318"/>
                  <a:gd name="T8" fmla="*/ 110 w 85"/>
                  <a:gd name="T9" fmla="*/ 3 h 318"/>
                  <a:gd name="T10" fmla="*/ 65 w 85"/>
                  <a:gd name="T11" fmla="*/ 3 h 318"/>
                  <a:gd name="T12" fmla="*/ 65 w 85"/>
                  <a:gd name="T13" fmla="*/ 4 h 318"/>
                  <a:gd name="T14" fmla="*/ 83 w 85"/>
                  <a:gd name="T15" fmla="*/ 21 h 318"/>
                  <a:gd name="T16" fmla="*/ 49 w 85"/>
                  <a:gd name="T17" fmla="*/ 17 h 318"/>
                  <a:gd name="T18" fmla="*/ 65 w 85"/>
                  <a:gd name="T19" fmla="*/ 14 h 318"/>
                  <a:gd name="T20" fmla="*/ 83 w 85"/>
                  <a:gd name="T21" fmla="*/ 17 h 318"/>
                  <a:gd name="T22" fmla="*/ 65 w 85"/>
                  <a:gd name="T23" fmla="*/ 11 h 318"/>
                  <a:gd name="T24" fmla="*/ 83 w 85"/>
                  <a:gd name="T25" fmla="*/ 17 h 318"/>
                  <a:gd name="T26" fmla="*/ 65 w 85"/>
                  <a:gd name="T27" fmla="*/ 13 h 318"/>
                  <a:gd name="T28" fmla="*/ 83 w 85"/>
                  <a:gd name="T29" fmla="*/ 16 h 318"/>
                  <a:gd name="T30" fmla="*/ 95 w 85"/>
                  <a:gd name="T31" fmla="*/ 18 h 318"/>
                  <a:gd name="T32" fmla="*/ 126 w 85"/>
                  <a:gd name="T33" fmla="*/ 22 h 318"/>
                  <a:gd name="T34" fmla="*/ 139 w 85"/>
                  <a:gd name="T35" fmla="*/ 25 h 318"/>
                  <a:gd name="T36" fmla="*/ 126 w 85"/>
                  <a:gd name="T37" fmla="*/ 30 h 318"/>
                  <a:gd name="T38" fmla="*/ 110 w 85"/>
                  <a:gd name="T39" fmla="*/ 29 h 318"/>
                  <a:gd name="T40" fmla="*/ 95 w 85"/>
                  <a:gd name="T41" fmla="*/ 34 h 318"/>
                  <a:gd name="T42" fmla="*/ 65 w 85"/>
                  <a:gd name="T43" fmla="*/ 32 h 318"/>
                  <a:gd name="T44" fmla="*/ 49 w 85"/>
                  <a:gd name="T45" fmla="*/ 22 h 318"/>
                  <a:gd name="T46" fmla="*/ 38 w 85"/>
                  <a:gd name="T47" fmla="*/ 27 h 318"/>
                  <a:gd name="T48" fmla="*/ 5 w 85"/>
                  <a:gd name="T49" fmla="*/ 23 h 318"/>
                  <a:gd name="T50" fmla="*/ 65 w 85"/>
                  <a:gd name="T51" fmla="*/ 16 h 318"/>
                  <a:gd name="T52" fmla="*/ 110 w 85"/>
                  <a:gd name="T53" fmla="*/ 18 h 318"/>
                  <a:gd name="T54" fmla="*/ 126 w 85"/>
                  <a:gd name="T55" fmla="*/ 24 h 318"/>
                  <a:gd name="T56" fmla="*/ 110 w 85"/>
                  <a:gd name="T57" fmla="*/ 21 h 318"/>
                  <a:gd name="T58" fmla="*/ 110 w 85"/>
                  <a:gd name="T59" fmla="*/ 3 h 318"/>
                  <a:gd name="T60" fmla="*/ 83 w 85"/>
                  <a:gd name="T61" fmla="*/ 3 h 318"/>
                  <a:gd name="T62" fmla="*/ 38 w 85"/>
                  <a:gd name="T63" fmla="*/ 4 h 318"/>
                  <a:gd name="T64" fmla="*/ 65 w 85"/>
                  <a:gd name="T65" fmla="*/ 10 h 318"/>
                  <a:gd name="T66" fmla="*/ 95 w 85"/>
                  <a:gd name="T67" fmla="*/ 15 h 318"/>
                  <a:gd name="T68" fmla="*/ 126 w 85"/>
                  <a:gd name="T69" fmla="*/ 1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12760" name="Freeform 120"/>
              <p:cNvSpPr>
                <a:spLocks/>
              </p:cNvSpPr>
              <p:nvPr/>
            </p:nvSpPr>
            <p:spPr bwMode="auto">
              <a:xfrm>
                <a:off x="1635" y="2647"/>
                <a:ext cx="109" cy="309"/>
              </a:xfrm>
              <a:custGeom>
                <a:avLst/>
                <a:gdLst>
                  <a:gd name="T0" fmla="*/ 1 w 105"/>
                  <a:gd name="T1" fmla="*/ 0 h 354"/>
                  <a:gd name="T2" fmla="*/ 169 w 105"/>
                  <a:gd name="T3" fmla="*/ 3 h 354"/>
                  <a:gd name="T4" fmla="*/ 132 w 105"/>
                  <a:gd name="T5" fmla="*/ 3 h 354"/>
                  <a:gd name="T6" fmla="*/ 152 w 105"/>
                  <a:gd name="T7" fmla="*/ 7 h 354"/>
                  <a:gd name="T8" fmla="*/ 152 w 105"/>
                  <a:gd name="T9" fmla="*/ 17 h 354"/>
                  <a:gd name="T10" fmla="*/ 176 w 105"/>
                  <a:gd name="T11" fmla="*/ 19 h 354"/>
                  <a:gd name="T12" fmla="*/ 176 w 105"/>
                  <a:gd name="T13" fmla="*/ 27 h 354"/>
                  <a:gd name="T14" fmla="*/ 152 w 105"/>
                  <a:gd name="T15" fmla="*/ 38 h 354"/>
                  <a:gd name="T16" fmla="*/ 125 w 105"/>
                  <a:gd name="T17" fmla="*/ 40 h 354"/>
                  <a:gd name="T18" fmla="*/ 30 w 105"/>
                  <a:gd name="T19" fmla="*/ 36 h 354"/>
                  <a:gd name="T20" fmla="*/ 12 w 105"/>
                  <a:gd name="T21" fmla="*/ 32 h 354"/>
                  <a:gd name="T22" fmla="*/ 30 w 105"/>
                  <a:gd name="T23" fmla="*/ 28 h 354"/>
                  <a:gd name="T24" fmla="*/ 9 w 105"/>
                  <a:gd name="T25" fmla="*/ 11 h 354"/>
                  <a:gd name="T26" fmla="*/ 36 w 105"/>
                  <a:gd name="T27" fmla="*/ 5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12761" name="Freeform 121"/>
              <p:cNvSpPr>
                <a:spLocks/>
              </p:cNvSpPr>
              <p:nvPr/>
            </p:nvSpPr>
            <p:spPr bwMode="auto">
              <a:xfrm>
                <a:off x="3008" y="2583"/>
                <a:ext cx="155" cy="328"/>
              </a:xfrm>
              <a:custGeom>
                <a:avLst/>
                <a:gdLst>
                  <a:gd name="T0" fmla="*/ 264 w 149"/>
                  <a:gd name="T1" fmla="*/ 3 h 376"/>
                  <a:gd name="T2" fmla="*/ 251 w 149"/>
                  <a:gd name="T3" fmla="*/ 11 h 376"/>
                  <a:gd name="T4" fmla="*/ 234 w 149"/>
                  <a:gd name="T5" fmla="*/ 15 h 376"/>
                  <a:gd name="T6" fmla="*/ 230 w 149"/>
                  <a:gd name="T7" fmla="*/ 16 h 376"/>
                  <a:gd name="T8" fmla="*/ 196 w 149"/>
                  <a:gd name="T9" fmla="*/ 27 h 376"/>
                  <a:gd name="T10" fmla="*/ 155 w 149"/>
                  <a:gd name="T11" fmla="*/ 35 h 376"/>
                  <a:gd name="T12" fmla="*/ 125 w 149"/>
                  <a:gd name="T13" fmla="*/ 40 h 376"/>
                  <a:gd name="T14" fmla="*/ 104 w 149"/>
                  <a:gd name="T15" fmla="*/ 40 h 376"/>
                  <a:gd name="T16" fmla="*/ 34 w 149"/>
                  <a:gd name="T17" fmla="*/ 42 h 376"/>
                  <a:gd name="T18" fmla="*/ 2 w 149"/>
                  <a:gd name="T19" fmla="*/ 38 h 376"/>
                  <a:gd name="T20" fmla="*/ 5 w 149"/>
                  <a:gd name="T21" fmla="*/ 35 h 376"/>
                  <a:gd name="T22" fmla="*/ 8 w 149"/>
                  <a:gd name="T23" fmla="*/ 25 h 376"/>
                  <a:gd name="T24" fmla="*/ 37 w 149"/>
                  <a:gd name="T25" fmla="*/ 22 h 376"/>
                  <a:gd name="T26" fmla="*/ 62 w 149"/>
                  <a:gd name="T27" fmla="*/ 12 h 376"/>
                  <a:gd name="T28" fmla="*/ 79 w 149"/>
                  <a:gd name="T29" fmla="*/ 9 h 376"/>
                  <a:gd name="T30" fmla="*/ 150 w 149"/>
                  <a:gd name="T31" fmla="*/ 3 h 376"/>
                  <a:gd name="T32" fmla="*/ 230 w 149"/>
                  <a:gd name="T33" fmla="*/ 3 h 376"/>
                  <a:gd name="T34" fmla="*/ 26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12762" name="Freeform 122"/>
              <p:cNvSpPr>
                <a:spLocks/>
              </p:cNvSpPr>
              <p:nvPr/>
            </p:nvSpPr>
            <p:spPr bwMode="auto">
              <a:xfrm>
                <a:off x="1714" y="1020"/>
                <a:ext cx="99" cy="440"/>
              </a:xfrm>
              <a:custGeom>
                <a:avLst/>
                <a:gdLst>
                  <a:gd name="T0" fmla="*/ 42 w 96"/>
                  <a:gd name="T1" fmla="*/ 55 h 504"/>
                  <a:gd name="T2" fmla="*/ 99 w 96"/>
                  <a:gd name="T3" fmla="*/ 57 h 504"/>
                  <a:gd name="T4" fmla="*/ 117 w 96"/>
                  <a:gd name="T5" fmla="*/ 52 h 504"/>
                  <a:gd name="T6" fmla="*/ 117 w 96"/>
                  <a:gd name="T7" fmla="*/ 37 h 504"/>
                  <a:gd name="T8" fmla="*/ 144 w 96"/>
                  <a:gd name="T9" fmla="*/ 24 h 504"/>
                  <a:gd name="T10" fmla="*/ 156 w 96"/>
                  <a:gd name="T11" fmla="*/ 20 h 504"/>
                  <a:gd name="T12" fmla="*/ 144 w 96"/>
                  <a:gd name="T13" fmla="*/ 6 h 504"/>
                  <a:gd name="T14" fmla="*/ 126 w 96"/>
                  <a:gd name="T15" fmla="*/ 3 h 504"/>
                  <a:gd name="T16" fmla="*/ 45 w 96"/>
                  <a:gd name="T17" fmla="*/ 3 h 504"/>
                  <a:gd name="T18" fmla="*/ 42 w 96"/>
                  <a:gd name="T19" fmla="*/ 14 h 504"/>
                  <a:gd name="T20" fmla="*/ 48 w 96"/>
                  <a:gd name="T21" fmla="*/ 41 h 504"/>
                  <a:gd name="T22" fmla="*/ 64 w 96"/>
                  <a:gd name="T23" fmla="*/ 46 h 504"/>
                  <a:gd name="T24" fmla="*/ 40 w 96"/>
                  <a:gd name="T25" fmla="*/ 54 h 504"/>
                  <a:gd name="T26" fmla="*/ 42 w 96"/>
                  <a:gd name="T27" fmla="*/ 55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12763" name="Freeform 123"/>
              <p:cNvSpPr>
                <a:spLocks/>
              </p:cNvSpPr>
              <p:nvPr/>
            </p:nvSpPr>
            <p:spPr bwMode="auto">
              <a:xfrm>
                <a:off x="3431" y="1007"/>
                <a:ext cx="156" cy="358"/>
              </a:xfrm>
              <a:custGeom>
                <a:avLst/>
                <a:gdLst>
                  <a:gd name="T0" fmla="*/ 5 w 150"/>
                  <a:gd name="T1" fmla="*/ 44 h 410"/>
                  <a:gd name="T2" fmla="*/ 76 w 150"/>
                  <a:gd name="T3" fmla="*/ 47 h 410"/>
                  <a:gd name="T4" fmla="*/ 150 w 150"/>
                  <a:gd name="T5" fmla="*/ 45 h 410"/>
                  <a:gd name="T6" fmla="*/ 175 w 150"/>
                  <a:gd name="T7" fmla="*/ 41 h 410"/>
                  <a:gd name="T8" fmla="*/ 215 w 150"/>
                  <a:gd name="T9" fmla="*/ 31 h 410"/>
                  <a:gd name="T10" fmla="*/ 240 w 150"/>
                  <a:gd name="T11" fmla="*/ 25 h 410"/>
                  <a:gd name="T12" fmla="*/ 254 w 150"/>
                  <a:gd name="T13" fmla="*/ 22 h 410"/>
                  <a:gd name="T14" fmla="*/ 260 w 150"/>
                  <a:gd name="T15" fmla="*/ 13 h 410"/>
                  <a:gd name="T16" fmla="*/ 270 w 150"/>
                  <a:gd name="T17" fmla="*/ 11 h 410"/>
                  <a:gd name="T18" fmla="*/ 274 w 150"/>
                  <a:gd name="T19" fmla="*/ 5 h 410"/>
                  <a:gd name="T20" fmla="*/ 243 w 150"/>
                  <a:gd name="T21" fmla="*/ 0 h 410"/>
                  <a:gd name="T22" fmla="*/ 175 w 150"/>
                  <a:gd name="T23" fmla="*/ 3 h 410"/>
                  <a:gd name="T24" fmla="*/ 144 w 150"/>
                  <a:gd name="T25" fmla="*/ 6 h 410"/>
                  <a:gd name="T26" fmla="*/ 124 w 150"/>
                  <a:gd name="T27" fmla="*/ 16 h 410"/>
                  <a:gd name="T28" fmla="*/ 108 w 150"/>
                  <a:gd name="T29" fmla="*/ 18 h 410"/>
                  <a:gd name="T30" fmla="*/ 79 w 150"/>
                  <a:gd name="T31" fmla="*/ 25 h 410"/>
                  <a:gd name="T32" fmla="*/ 76 w 150"/>
                  <a:gd name="T33" fmla="*/ 26 h 410"/>
                  <a:gd name="T34" fmla="*/ 62 w 150"/>
                  <a:gd name="T35" fmla="*/ 26 h 410"/>
                  <a:gd name="T36" fmla="*/ 58 w 150"/>
                  <a:gd name="T37" fmla="*/ 29 h 410"/>
                  <a:gd name="T38" fmla="*/ 52 w 150"/>
                  <a:gd name="T39" fmla="*/ 30 h 410"/>
                  <a:gd name="T40" fmla="*/ 32 w 150"/>
                  <a:gd name="T41" fmla="*/ 39 h 410"/>
                  <a:gd name="T42" fmla="*/ 10 w 150"/>
                  <a:gd name="T43" fmla="*/ 44 h 410"/>
                  <a:gd name="T44" fmla="*/ 2 w 150"/>
                  <a:gd name="T45" fmla="*/ 45 h 410"/>
                  <a:gd name="T46" fmla="*/ 5 w 150"/>
                  <a:gd name="T47" fmla="*/ 4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grpSp>
          <p:nvGrpSpPr>
            <p:cNvPr id="112721" name="Group 113"/>
            <p:cNvGrpSpPr>
              <a:grpSpLocks/>
            </p:cNvGrpSpPr>
            <p:nvPr/>
          </p:nvGrpSpPr>
          <p:grpSpPr bwMode="auto">
            <a:xfrm>
              <a:off x="4897438" y="1933575"/>
              <a:ext cx="1017587" cy="1235075"/>
              <a:chOff x="1084" y="711"/>
              <a:chExt cx="2950" cy="2769"/>
            </a:xfrm>
          </p:grpSpPr>
          <p:grpSp>
            <p:nvGrpSpPr>
              <p:cNvPr id="112748" name="Group 114"/>
              <p:cNvGrpSpPr>
                <a:grpSpLocks/>
              </p:cNvGrpSpPr>
              <p:nvPr/>
            </p:nvGrpSpPr>
            <p:grpSpPr bwMode="auto">
              <a:xfrm>
                <a:off x="1084" y="711"/>
                <a:ext cx="2950" cy="2769"/>
                <a:chOff x="2707" y="548"/>
                <a:chExt cx="2950" cy="2769"/>
              </a:xfrm>
            </p:grpSpPr>
            <p:grpSp>
              <p:nvGrpSpPr>
                <p:cNvPr id="112754" name="Group 115"/>
                <p:cNvGrpSpPr>
                  <a:grpSpLocks/>
                </p:cNvGrpSpPr>
                <p:nvPr/>
              </p:nvGrpSpPr>
              <p:grpSpPr bwMode="auto">
                <a:xfrm>
                  <a:off x="3180" y="1046"/>
                  <a:ext cx="2105" cy="1421"/>
                  <a:chOff x="578" y="2316"/>
                  <a:chExt cx="2105" cy="1421"/>
                </a:xfrm>
              </p:grpSpPr>
              <p:sp>
                <p:nvSpPr>
                  <p:cNvPr id="112756" name="Freeform 116" descr="Cork"/>
                  <p:cNvSpPr>
                    <a:spLocks/>
                  </p:cNvSpPr>
                  <p:nvPr/>
                </p:nvSpPr>
                <p:spPr bwMode="auto">
                  <a:xfrm>
                    <a:off x="633" y="2316"/>
                    <a:ext cx="2050" cy="256"/>
                  </a:xfrm>
                  <a:custGeom>
                    <a:avLst/>
                    <a:gdLst>
                      <a:gd name="T0" fmla="*/ 2147483647 w 592"/>
                      <a:gd name="T1" fmla="*/ 1652594167 h 90"/>
                      <a:gd name="T2" fmla="*/ 2147483647 w 592"/>
                      <a:gd name="T3" fmla="*/ 808196651 h 90"/>
                      <a:gd name="T4" fmla="*/ 2147483647 w 592"/>
                      <a:gd name="T5" fmla="*/ 658417311 h 90"/>
                      <a:gd name="T6" fmla="*/ 2147483647 w 592"/>
                      <a:gd name="T7" fmla="*/ 587996937 h 90"/>
                      <a:gd name="T8" fmla="*/ 2147483647 w 592"/>
                      <a:gd name="T9" fmla="*/ 626444376 h 90"/>
                      <a:gd name="T10" fmla="*/ 2147483647 w 592"/>
                      <a:gd name="T11" fmla="*/ 735804373 h 90"/>
                      <a:gd name="T12" fmla="*/ 2147483647 w 592"/>
                      <a:gd name="T13" fmla="*/ 846678548 h 90"/>
                      <a:gd name="T14" fmla="*/ 2147483647 w 592"/>
                      <a:gd name="T15" fmla="*/ 956038633 h 90"/>
                      <a:gd name="T16" fmla="*/ 2147483647 w 592"/>
                      <a:gd name="T17" fmla="*/ 808196651 h 90"/>
                      <a:gd name="T18" fmla="*/ 2147483647 w 592"/>
                      <a:gd name="T19" fmla="*/ 297660427 h 90"/>
                      <a:gd name="T20" fmla="*/ 2147483647 w 592"/>
                      <a:gd name="T21" fmla="*/ 0 h 90"/>
                      <a:gd name="T22" fmla="*/ 2147483647 w 592"/>
                      <a:gd name="T23" fmla="*/ 38444242 h 90"/>
                      <a:gd name="T24" fmla="*/ 2147483647 w 592"/>
                      <a:gd name="T25" fmla="*/ 549025510 h 90"/>
                      <a:gd name="T26" fmla="*/ 2147483647 w 592"/>
                      <a:gd name="T27" fmla="*/ 658417311 h 90"/>
                      <a:gd name="T28" fmla="*/ 2147483647 w 592"/>
                      <a:gd name="T29" fmla="*/ 1102797363 h 90"/>
                      <a:gd name="T30" fmla="*/ 2147483647 w 592"/>
                      <a:gd name="T31" fmla="*/ 121441578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112757" name="Freeform 117" descr="Cork"/>
                  <p:cNvSpPr>
                    <a:spLocks/>
                  </p:cNvSpPr>
                  <p:nvPr/>
                </p:nvSpPr>
                <p:spPr bwMode="auto">
                  <a:xfrm>
                    <a:off x="578" y="2506"/>
                    <a:ext cx="2074" cy="1231"/>
                  </a:xfrm>
                  <a:custGeom>
                    <a:avLst/>
                    <a:gdLst>
                      <a:gd name="T0" fmla="*/ 2147483647 w 599"/>
                      <a:gd name="T1" fmla="*/ 0 h 432"/>
                      <a:gd name="T2" fmla="*/ 2147483647 w 599"/>
                      <a:gd name="T3" fmla="*/ 111758475 h 432"/>
                      <a:gd name="T4" fmla="*/ 2147483647 w 599"/>
                      <a:gd name="T5" fmla="*/ 186262408 h 432"/>
                      <a:gd name="T6" fmla="*/ 2147483647 w 599"/>
                      <a:gd name="T7" fmla="*/ 451705628 h 432"/>
                      <a:gd name="T8" fmla="*/ 2147483647 w 599"/>
                      <a:gd name="T9" fmla="*/ 1738857544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1552557167 h 432"/>
                      <a:gd name="T58" fmla="*/ 2147483647 w 599"/>
                      <a:gd name="T59" fmla="*/ 563450730 h 432"/>
                      <a:gd name="T60" fmla="*/ 2147483647 w 599"/>
                      <a:gd name="T61" fmla="*/ 265443146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pic>
              <p:nvPicPr>
                <p:cNvPr id="112755" name="Picture 118"/>
                <p:cNvPicPr>
                  <a:picLocks noChangeArrowheads="1"/>
                </p:cNvPicPr>
                <p:nvPr/>
              </p:nvPicPr>
              <p:blipFill>
                <a:blip r:embed="rId5" cstate="screen">
                  <a:lum bright="-20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alpha val="0"/>
                        </a:srgbClr>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112749" name="Freeform 119"/>
              <p:cNvSpPr>
                <a:spLocks/>
              </p:cNvSpPr>
              <p:nvPr/>
            </p:nvSpPr>
            <p:spPr bwMode="auto">
              <a:xfrm>
                <a:off x="1616" y="2649"/>
                <a:ext cx="88" cy="277"/>
              </a:xfrm>
              <a:custGeom>
                <a:avLst/>
                <a:gdLst>
                  <a:gd name="T0" fmla="*/ 126 w 85"/>
                  <a:gd name="T1" fmla="*/ 17 h 318"/>
                  <a:gd name="T2" fmla="*/ 110 w 85"/>
                  <a:gd name="T3" fmla="*/ 8 h 318"/>
                  <a:gd name="T4" fmla="*/ 83 w 85"/>
                  <a:gd name="T5" fmla="*/ 4 h 318"/>
                  <a:gd name="T6" fmla="*/ 95 w 85"/>
                  <a:gd name="T7" fmla="*/ 8 h 318"/>
                  <a:gd name="T8" fmla="*/ 110 w 85"/>
                  <a:gd name="T9" fmla="*/ 3 h 318"/>
                  <a:gd name="T10" fmla="*/ 65 w 85"/>
                  <a:gd name="T11" fmla="*/ 3 h 318"/>
                  <a:gd name="T12" fmla="*/ 65 w 85"/>
                  <a:gd name="T13" fmla="*/ 4 h 318"/>
                  <a:gd name="T14" fmla="*/ 83 w 85"/>
                  <a:gd name="T15" fmla="*/ 21 h 318"/>
                  <a:gd name="T16" fmla="*/ 49 w 85"/>
                  <a:gd name="T17" fmla="*/ 17 h 318"/>
                  <a:gd name="T18" fmla="*/ 65 w 85"/>
                  <a:gd name="T19" fmla="*/ 14 h 318"/>
                  <a:gd name="T20" fmla="*/ 83 w 85"/>
                  <a:gd name="T21" fmla="*/ 17 h 318"/>
                  <a:gd name="T22" fmla="*/ 65 w 85"/>
                  <a:gd name="T23" fmla="*/ 11 h 318"/>
                  <a:gd name="T24" fmla="*/ 83 w 85"/>
                  <a:gd name="T25" fmla="*/ 17 h 318"/>
                  <a:gd name="T26" fmla="*/ 65 w 85"/>
                  <a:gd name="T27" fmla="*/ 13 h 318"/>
                  <a:gd name="T28" fmla="*/ 83 w 85"/>
                  <a:gd name="T29" fmla="*/ 16 h 318"/>
                  <a:gd name="T30" fmla="*/ 95 w 85"/>
                  <a:gd name="T31" fmla="*/ 18 h 318"/>
                  <a:gd name="T32" fmla="*/ 126 w 85"/>
                  <a:gd name="T33" fmla="*/ 22 h 318"/>
                  <a:gd name="T34" fmla="*/ 139 w 85"/>
                  <a:gd name="T35" fmla="*/ 25 h 318"/>
                  <a:gd name="T36" fmla="*/ 126 w 85"/>
                  <a:gd name="T37" fmla="*/ 30 h 318"/>
                  <a:gd name="T38" fmla="*/ 110 w 85"/>
                  <a:gd name="T39" fmla="*/ 29 h 318"/>
                  <a:gd name="T40" fmla="*/ 95 w 85"/>
                  <a:gd name="T41" fmla="*/ 34 h 318"/>
                  <a:gd name="T42" fmla="*/ 65 w 85"/>
                  <a:gd name="T43" fmla="*/ 32 h 318"/>
                  <a:gd name="T44" fmla="*/ 49 w 85"/>
                  <a:gd name="T45" fmla="*/ 22 h 318"/>
                  <a:gd name="T46" fmla="*/ 38 w 85"/>
                  <a:gd name="T47" fmla="*/ 27 h 318"/>
                  <a:gd name="T48" fmla="*/ 5 w 85"/>
                  <a:gd name="T49" fmla="*/ 23 h 318"/>
                  <a:gd name="T50" fmla="*/ 65 w 85"/>
                  <a:gd name="T51" fmla="*/ 16 h 318"/>
                  <a:gd name="T52" fmla="*/ 110 w 85"/>
                  <a:gd name="T53" fmla="*/ 18 h 318"/>
                  <a:gd name="T54" fmla="*/ 126 w 85"/>
                  <a:gd name="T55" fmla="*/ 24 h 318"/>
                  <a:gd name="T56" fmla="*/ 110 w 85"/>
                  <a:gd name="T57" fmla="*/ 21 h 318"/>
                  <a:gd name="T58" fmla="*/ 110 w 85"/>
                  <a:gd name="T59" fmla="*/ 3 h 318"/>
                  <a:gd name="T60" fmla="*/ 83 w 85"/>
                  <a:gd name="T61" fmla="*/ 3 h 318"/>
                  <a:gd name="T62" fmla="*/ 38 w 85"/>
                  <a:gd name="T63" fmla="*/ 4 h 318"/>
                  <a:gd name="T64" fmla="*/ 65 w 85"/>
                  <a:gd name="T65" fmla="*/ 10 h 318"/>
                  <a:gd name="T66" fmla="*/ 95 w 85"/>
                  <a:gd name="T67" fmla="*/ 15 h 318"/>
                  <a:gd name="T68" fmla="*/ 126 w 85"/>
                  <a:gd name="T69" fmla="*/ 1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12750" name="Freeform 120"/>
              <p:cNvSpPr>
                <a:spLocks/>
              </p:cNvSpPr>
              <p:nvPr/>
            </p:nvSpPr>
            <p:spPr bwMode="auto">
              <a:xfrm>
                <a:off x="1635" y="2647"/>
                <a:ext cx="109" cy="309"/>
              </a:xfrm>
              <a:custGeom>
                <a:avLst/>
                <a:gdLst>
                  <a:gd name="T0" fmla="*/ 1 w 105"/>
                  <a:gd name="T1" fmla="*/ 0 h 354"/>
                  <a:gd name="T2" fmla="*/ 169 w 105"/>
                  <a:gd name="T3" fmla="*/ 3 h 354"/>
                  <a:gd name="T4" fmla="*/ 132 w 105"/>
                  <a:gd name="T5" fmla="*/ 3 h 354"/>
                  <a:gd name="T6" fmla="*/ 152 w 105"/>
                  <a:gd name="T7" fmla="*/ 7 h 354"/>
                  <a:gd name="T8" fmla="*/ 152 w 105"/>
                  <a:gd name="T9" fmla="*/ 17 h 354"/>
                  <a:gd name="T10" fmla="*/ 176 w 105"/>
                  <a:gd name="T11" fmla="*/ 19 h 354"/>
                  <a:gd name="T12" fmla="*/ 176 w 105"/>
                  <a:gd name="T13" fmla="*/ 27 h 354"/>
                  <a:gd name="T14" fmla="*/ 152 w 105"/>
                  <a:gd name="T15" fmla="*/ 38 h 354"/>
                  <a:gd name="T16" fmla="*/ 125 w 105"/>
                  <a:gd name="T17" fmla="*/ 40 h 354"/>
                  <a:gd name="T18" fmla="*/ 30 w 105"/>
                  <a:gd name="T19" fmla="*/ 36 h 354"/>
                  <a:gd name="T20" fmla="*/ 12 w 105"/>
                  <a:gd name="T21" fmla="*/ 32 h 354"/>
                  <a:gd name="T22" fmla="*/ 30 w 105"/>
                  <a:gd name="T23" fmla="*/ 28 h 354"/>
                  <a:gd name="T24" fmla="*/ 9 w 105"/>
                  <a:gd name="T25" fmla="*/ 11 h 354"/>
                  <a:gd name="T26" fmla="*/ 36 w 105"/>
                  <a:gd name="T27" fmla="*/ 5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12751" name="Freeform 121"/>
              <p:cNvSpPr>
                <a:spLocks/>
              </p:cNvSpPr>
              <p:nvPr/>
            </p:nvSpPr>
            <p:spPr bwMode="auto">
              <a:xfrm>
                <a:off x="3008" y="2583"/>
                <a:ext cx="155" cy="328"/>
              </a:xfrm>
              <a:custGeom>
                <a:avLst/>
                <a:gdLst>
                  <a:gd name="T0" fmla="*/ 264 w 149"/>
                  <a:gd name="T1" fmla="*/ 3 h 376"/>
                  <a:gd name="T2" fmla="*/ 251 w 149"/>
                  <a:gd name="T3" fmla="*/ 11 h 376"/>
                  <a:gd name="T4" fmla="*/ 234 w 149"/>
                  <a:gd name="T5" fmla="*/ 15 h 376"/>
                  <a:gd name="T6" fmla="*/ 230 w 149"/>
                  <a:gd name="T7" fmla="*/ 16 h 376"/>
                  <a:gd name="T8" fmla="*/ 196 w 149"/>
                  <a:gd name="T9" fmla="*/ 27 h 376"/>
                  <a:gd name="T10" fmla="*/ 155 w 149"/>
                  <a:gd name="T11" fmla="*/ 35 h 376"/>
                  <a:gd name="T12" fmla="*/ 125 w 149"/>
                  <a:gd name="T13" fmla="*/ 40 h 376"/>
                  <a:gd name="T14" fmla="*/ 104 w 149"/>
                  <a:gd name="T15" fmla="*/ 40 h 376"/>
                  <a:gd name="T16" fmla="*/ 34 w 149"/>
                  <a:gd name="T17" fmla="*/ 42 h 376"/>
                  <a:gd name="T18" fmla="*/ 2 w 149"/>
                  <a:gd name="T19" fmla="*/ 38 h 376"/>
                  <a:gd name="T20" fmla="*/ 5 w 149"/>
                  <a:gd name="T21" fmla="*/ 35 h 376"/>
                  <a:gd name="T22" fmla="*/ 8 w 149"/>
                  <a:gd name="T23" fmla="*/ 25 h 376"/>
                  <a:gd name="T24" fmla="*/ 37 w 149"/>
                  <a:gd name="T25" fmla="*/ 22 h 376"/>
                  <a:gd name="T26" fmla="*/ 62 w 149"/>
                  <a:gd name="T27" fmla="*/ 12 h 376"/>
                  <a:gd name="T28" fmla="*/ 79 w 149"/>
                  <a:gd name="T29" fmla="*/ 9 h 376"/>
                  <a:gd name="T30" fmla="*/ 150 w 149"/>
                  <a:gd name="T31" fmla="*/ 3 h 376"/>
                  <a:gd name="T32" fmla="*/ 230 w 149"/>
                  <a:gd name="T33" fmla="*/ 3 h 376"/>
                  <a:gd name="T34" fmla="*/ 26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12752" name="Freeform 122"/>
              <p:cNvSpPr>
                <a:spLocks/>
              </p:cNvSpPr>
              <p:nvPr/>
            </p:nvSpPr>
            <p:spPr bwMode="auto">
              <a:xfrm>
                <a:off x="1714" y="1020"/>
                <a:ext cx="99" cy="440"/>
              </a:xfrm>
              <a:custGeom>
                <a:avLst/>
                <a:gdLst>
                  <a:gd name="T0" fmla="*/ 42 w 96"/>
                  <a:gd name="T1" fmla="*/ 55 h 504"/>
                  <a:gd name="T2" fmla="*/ 99 w 96"/>
                  <a:gd name="T3" fmla="*/ 57 h 504"/>
                  <a:gd name="T4" fmla="*/ 117 w 96"/>
                  <a:gd name="T5" fmla="*/ 52 h 504"/>
                  <a:gd name="T6" fmla="*/ 117 w 96"/>
                  <a:gd name="T7" fmla="*/ 37 h 504"/>
                  <a:gd name="T8" fmla="*/ 144 w 96"/>
                  <a:gd name="T9" fmla="*/ 24 h 504"/>
                  <a:gd name="T10" fmla="*/ 156 w 96"/>
                  <a:gd name="T11" fmla="*/ 20 h 504"/>
                  <a:gd name="T12" fmla="*/ 144 w 96"/>
                  <a:gd name="T13" fmla="*/ 6 h 504"/>
                  <a:gd name="T14" fmla="*/ 126 w 96"/>
                  <a:gd name="T15" fmla="*/ 3 h 504"/>
                  <a:gd name="T16" fmla="*/ 45 w 96"/>
                  <a:gd name="T17" fmla="*/ 3 h 504"/>
                  <a:gd name="T18" fmla="*/ 42 w 96"/>
                  <a:gd name="T19" fmla="*/ 14 h 504"/>
                  <a:gd name="T20" fmla="*/ 48 w 96"/>
                  <a:gd name="T21" fmla="*/ 41 h 504"/>
                  <a:gd name="T22" fmla="*/ 64 w 96"/>
                  <a:gd name="T23" fmla="*/ 46 h 504"/>
                  <a:gd name="T24" fmla="*/ 40 w 96"/>
                  <a:gd name="T25" fmla="*/ 54 h 504"/>
                  <a:gd name="T26" fmla="*/ 42 w 96"/>
                  <a:gd name="T27" fmla="*/ 55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12753" name="Freeform 123"/>
              <p:cNvSpPr>
                <a:spLocks/>
              </p:cNvSpPr>
              <p:nvPr/>
            </p:nvSpPr>
            <p:spPr bwMode="auto">
              <a:xfrm>
                <a:off x="3431" y="1007"/>
                <a:ext cx="156" cy="358"/>
              </a:xfrm>
              <a:custGeom>
                <a:avLst/>
                <a:gdLst>
                  <a:gd name="T0" fmla="*/ 5 w 150"/>
                  <a:gd name="T1" fmla="*/ 44 h 410"/>
                  <a:gd name="T2" fmla="*/ 76 w 150"/>
                  <a:gd name="T3" fmla="*/ 47 h 410"/>
                  <a:gd name="T4" fmla="*/ 150 w 150"/>
                  <a:gd name="T5" fmla="*/ 45 h 410"/>
                  <a:gd name="T6" fmla="*/ 175 w 150"/>
                  <a:gd name="T7" fmla="*/ 41 h 410"/>
                  <a:gd name="T8" fmla="*/ 215 w 150"/>
                  <a:gd name="T9" fmla="*/ 31 h 410"/>
                  <a:gd name="T10" fmla="*/ 240 w 150"/>
                  <a:gd name="T11" fmla="*/ 25 h 410"/>
                  <a:gd name="T12" fmla="*/ 254 w 150"/>
                  <a:gd name="T13" fmla="*/ 22 h 410"/>
                  <a:gd name="T14" fmla="*/ 260 w 150"/>
                  <a:gd name="T15" fmla="*/ 13 h 410"/>
                  <a:gd name="T16" fmla="*/ 270 w 150"/>
                  <a:gd name="T17" fmla="*/ 11 h 410"/>
                  <a:gd name="T18" fmla="*/ 274 w 150"/>
                  <a:gd name="T19" fmla="*/ 5 h 410"/>
                  <a:gd name="T20" fmla="*/ 243 w 150"/>
                  <a:gd name="T21" fmla="*/ 0 h 410"/>
                  <a:gd name="T22" fmla="*/ 175 w 150"/>
                  <a:gd name="T23" fmla="*/ 3 h 410"/>
                  <a:gd name="T24" fmla="*/ 144 w 150"/>
                  <a:gd name="T25" fmla="*/ 6 h 410"/>
                  <a:gd name="T26" fmla="*/ 124 w 150"/>
                  <a:gd name="T27" fmla="*/ 16 h 410"/>
                  <a:gd name="T28" fmla="*/ 108 w 150"/>
                  <a:gd name="T29" fmla="*/ 18 h 410"/>
                  <a:gd name="T30" fmla="*/ 79 w 150"/>
                  <a:gd name="T31" fmla="*/ 25 h 410"/>
                  <a:gd name="T32" fmla="*/ 76 w 150"/>
                  <a:gd name="T33" fmla="*/ 26 h 410"/>
                  <a:gd name="T34" fmla="*/ 62 w 150"/>
                  <a:gd name="T35" fmla="*/ 26 h 410"/>
                  <a:gd name="T36" fmla="*/ 58 w 150"/>
                  <a:gd name="T37" fmla="*/ 29 h 410"/>
                  <a:gd name="T38" fmla="*/ 52 w 150"/>
                  <a:gd name="T39" fmla="*/ 30 h 410"/>
                  <a:gd name="T40" fmla="*/ 32 w 150"/>
                  <a:gd name="T41" fmla="*/ 39 h 410"/>
                  <a:gd name="T42" fmla="*/ 10 w 150"/>
                  <a:gd name="T43" fmla="*/ 44 h 410"/>
                  <a:gd name="T44" fmla="*/ 2 w 150"/>
                  <a:gd name="T45" fmla="*/ 45 h 410"/>
                  <a:gd name="T46" fmla="*/ 5 w 150"/>
                  <a:gd name="T47" fmla="*/ 4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grpSp>
          <p:nvGrpSpPr>
            <p:cNvPr id="112722" name="Group 113"/>
            <p:cNvGrpSpPr>
              <a:grpSpLocks/>
            </p:cNvGrpSpPr>
            <p:nvPr/>
          </p:nvGrpSpPr>
          <p:grpSpPr bwMode="auto">
            <a:xfrm>
              <a:off x="4964113" y="4972050"/>
              <a:ext cx="1017587" cy="1235075"/>
              <a:chOff x="1084" y="711"/>
              <a:chExt cx="2950" cy="2769"/>
            </a:xfrm>
          </p:grpSpPr>
          <p:grpSp>
            <p:nvGrpSpPr>
              <p:cNvPr id="112738" name="Group 114"/>
              <p:cNvGrpSpPr>
                <a:grpSpLocks/>
              </p:cNvGrpSpPr>
              <p:nvPr/>
            </p:nvGrpSpPr>
            <p:grpSpPr bwMode="auto">
              <a:xfrm>
                <a:off x="1084" y="711"/>
                <a:ext cx="2950" cy="2769"/>
                <a:chOff x="2707" y="548"/>
                <a:chExt cx="2950" cy="2769"/>
              </a:xfrm>
            </p:grpSpPr>
            <p:grpSp>
              <p:nvGrpSpPr>
                <p:cNvPr id="112744" name="Group 115"/>
                <p:cNvGrpSpPr>
                  <a:grpSpLocks/>
                </p:cNvGrpSpPr>
                <p:nvPr/>
              </p:nvGrpSpPr>
              <p:grpSpPr bwMode="auto">
                <a:xfrm>
                  <a:off x="3180" y="1046"/>
                  <a:ext cx="2105" cy="1421"/>
                  <a:chOff x="578" y="2316"/>
                  <a:chExt cx="2105" cy="1421"/>
                </a:xfrm>
              </p:grpSpPr>
              <p:sp>
                <p:nvSpPr>
                  <p:cNvPr id="112746" name="Freeform 116" descr="Cork"/>
                  <p:cNvSpPr>
                    <a:spLocks/>
                  </p:cNvSpPr>
                  <p:nvPr/>
                </p:nvSpPr>
                <p:spPr bwMode="auto">
                  <a:xfrm>
                    <a:off x="633" y="2316"/>
                    <a:ext cx="2050" cy="256"/>
                  </a:xfrm>
                  <a:custGeom>
                    <a:avLst/>
                    <a:gdLst>
                      <a:gd name="T0" fmla="*/ 2147483647 w 592"/>
                      <a:gd name="T1" fmla="*/ 1652594167 h 90"/>
                      <a:gd name="T2" fmla="*/ 2147483647 w 592"/>
                      <a:gd name="T3" fmla="*/ 808196651 h 90"/>
                      <a:gd name="T4" fmla="*/ 2147483647 w 592"/>
                      <a:gd name="T5" fmla="*/ 658417311 h 90"/>
                      <a:gd name="T6" fmla="*/ 2147483647 w 592"/>
                      <a:gd name="T7" fmla="*/ 587996937 h 90"/>
                      <a:gd name="T8" fmla="*/ 2147483647 w 592"/>
                      <a:gd name="T9" fmla="*/ 626444376 h 90"/>
                      <a:gd name="T10" fmla="*/ 2147483647 w 592"/>
                      <a:gd name="T11" fmla="*/ 735804373 h 90"/>
                      <a:gd name="T12" fmla="*/ 2147483647 w 592"/>
                      <a:gd name="T13" fmla="*/ 846678548 h 90"/>
                      <a:gd name="T14" fmla="*/ 2147483647 w 592"/>
                      <a:gd name="T15" fmla="*/ 956038633 h 90"/>
                      <a:gd name="T16" fmla="*/ 2147483647 w 592"/>
                      <a:gd name="T17" fmla="*/ 808196651 h 90"/>
                      <a:gd name="T18" fmla="*/ 2147483647 w 592"/>
                      <a:gd name="T19" fmla="*/ 297660427 h 90"/>
                      <a:gd name="T20" fmla="*/ 2147483647 w 592"/>
                      <a:gd name="T21" fmla="*/ 0 h 90"/>
                      <a:gd name="T22" fmla="*/ 2147483647 w 592"/>
                      <a:gd name="T23" fmla="*/ 38444242 h 90"/>
                      <a:gd name="T24" fmla="*/ 2147483647 w 592"/>
                      <a:gd name="T25" fmla="*/ 549025510 h 90"/>
                      <a:gd name="T26" fmla="*/ 2147483647 w 592"/>
                      <a:gd name="T27" fmla="*/ 658417311 h 90"/>
                      <a:gd name="T28" fmla="*/ 2147483647 w 592"/>
                      <a:gd name="T29" fmla="*/ 1102797363 h 90"/>
                      <a:gd name="T30" fmla="*/ 2147483647 w 592"/>
                      <a:gd name="T31" fmla="*/ 121441578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112747" name="Freeform 117" descr="Cork"/>
                  <p:cNvSpPr>
                    <a:spLocks/>
                  </p:cNvSpPr>
                  <p:nvPr/>
                </p:nvSpPr>
                <p:spPr bwMode="auto">
                  <a:xfrm>
                    <a:off x="578" y="2506"/>
                    <a:ext cx="2074" cy="1231"/>
                  </a:xfrm>
                  <a:custGeom>
                    <a:avLst/>
                    <a:gdLst>
                      <a:gd name="T0" fmla="*/ 2147483647 w 599"/>
                      <a:gd name="T1" fmla="*/ 0 h 432"/>
                      <a:gd name="T2" fmla="*/ 2147483647 w 599"/>
                      <a:gd name="T3" fmla="*/ 111758475 h 432"/>
                      <a:gd name="T4" fmla="*/ 2147483647 w 599"/>
                      <a:gd name="T5" fmla="*/ 186262408 h 432"/>
                      <a:gd name="T6" fmla="*/ 2147483647 w 599"/>
                      <a:gd name="T7" fmla="*/ 451705628 h 432"/>
                      <a:gd name="T8" fmla="*/ 2147483647 w 599"/>
                      <a:gd name="T9" fmla="*/ 1738857544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1552557167 h 432"/>
                      <a:gd name="T58" fmla="*/ 2147483647 w 599"/>
                      <a:gd name="T59" fmla="*/ 563450730 h 432"/>
                      <a:gd name="T60" fmla="*/ 2147483647 w 599"/>
                      <a:gd name="T61" fmla="*/ 265443146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pic>
              <p:nvPicPr>
                <p:cNvPr id="112745" name="Picture 118"/>
                <p:cNvPicPr>
                  <a:picLocks noChangeArrowheads="1"/>
                </p:cNvPicPr>
                <p:nvPr/>
              </p:nvPicPr>
              <p:blipFill>
                <a:blip r:embed="rId5" cstate="screen">
                  <a:lum bright="-20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alpha val="0"/>
                        </a:srgbClr>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112739" name="Freeform 119"/>
              <p:cNvSpPr>
                <a:spLocks/>
              </p:cNvSpPr>
              <p:nvPr/>
            </p:nvSpPr>
            <p:spPr bwMode="auto">
              <a:xfrm>
                <a:off x="1616" y="2649"/>
                <a:ext cx="88" cy="277"/>
              </a:xfrm>
              <a:custGeom>
                <a:avLst/>
                <a:gdLst>
                  <a:gd name="T0" fmla="*/ 126 w 85"/>
                  <a:gd name="T1" fmla="*/ 17 h 318"/>
                  <a:gd name="T2" fmla="*/ 110 w 85"/>
                  <a:gd name="T3" fmla="*/ 8 h 318"/>
                  <a:gd name="T4" fmla="*/ 83 w 85"/>
                  <a:gd name="T5" fmla="*/ 4 h 318"/>
                  <a:gd name="T6" fmla="*/ 95 w 85"/>
                  <a:gd name="T7" fmla="*/ 8 h 318"/>
                  <a:gd name="T8" fmla="*/ 110 w 85"/>
                  <a:gd name="T9" fmla="*/ 3 h 318"/>
                  <a:gd name="T10" fmla="*/ 65 w 85"/>
                  <a:gd name="T11" fmla="*/ 3 h 318"/>
                  <a:gd name="T12" fmla="*/ 65 w 85"/>
                  <a:gd name="T13" fmla="*/ 4 h 318"/>
                  <a:gd name="T14" fmla="*/ 83 w 85"/>
                  <a:gd name="T15" fmla="*/ 21 h 318"/>
                  <a:gd name="T16" fmla="*/ 49 w 85"/>
                  <a:gd name="T17" fmla="*/ 17 h 318"/>
                  <a:gd name="T18" fmla="*/ 65 w 85"/>
                  <a:gd name="T19" fmla="*/ 14 h 318"/>
                  <a:gd name="T20" fmla="*/ 83 w 85"/>
                  <a:gd name="T21" fmla="*/ 17 h 318"/>
                  <a:gd name="T22" fmla="*/ 65 w 85"/>
                  <a:gd name="T23" fmla="*/ 11 h 318"/>
                  <a:gd name="T24" fmla="*/ 83 w 85"/>
                  <a:gd name="T25" fmla="*/ 17 h 318"/>
                  <a:gd name="T26" fmla="*/ 65 w 85"/>
                  <a:gd name="T27" fmla="*/ 13 h 318"/>
                  <a:gd name="T28" fmla="*/ 83 w 85"/>
                  <a:gd name="T29" fmla="*/ 16 h 318"/>
                  <a:gd name="T30" fmla="*/ 95 w 85"/>
                  <a:gd name="T31" fmla="*/ 18 h 318"/>
                  <a:gd name="T32" fmla="*/ 126 w 85"/>
                  <a:gd name="T33" fmla="*/ 22 h 318"/>
                  <a:gd name="T34" fmla="*/ 139 w 85"/>
                  <a:gd name="T35" fmla="*/ 25 h 318"/>
                  <a:gd name="T36" fmla="*/ 126 w 85"/>
                  <a:gd name="T37" fmla="*/ 30 h 318"/>
                  <a:gd name="T38" fmla="*/ 110 w 85"/>
                  <a:gd name="T39" fmla="*/ 29 h 318"/>
                  <a:gd name="T40" fmla="*/ 95 w 85"/>
                  <a:gd name="T41" fmla="*/ 34 h 318"/>
                  <a:gd name="T42" fmla="*/ 65 w 85"/>
                  <a:gd name="T43" fmla="*/ 32 h 318"/>
                  <a:gd name="T44" fmla="*/ 49 w 85"/>
                  <a:gd name="T45" fmla="*/ 22 h 318"/>
                  <a:gd name="T46" fmla="*/ 38 w 85"/>
                  <a:gd name="T47" fmla="*/ 27 h 318"/>
                  <a:gd name="T48" fmla="*/ 5 w 85"/>
                  <a:gd name="T49" fmla="*/ 23 h 318"/>
                  <a:gd name="T50" fmla="*/ 65 w 85"/>
                  <a:gd name="T51" fmla="*/ 16 h 318"/>
                  <a:gd name="T52" fmla="*/ 110 w 85"/>
                  <a:gd name="T53" fmla="*/ 18 h 318"/>
                  <a:gd name="T54" fmla="*/ 126 w 85"/>
                  <a:gd name="T55" fmla="*/ 24 h 318"/>
                  <a:gd name="T56" fmla="*/ 110 w 85"/>
                  <a:gd name="T57" fmla="*/ 21 h 318"/>
                  <a:gd name="T58" fmla="*/ 110 w 85"/>
                  <a:gd name="T59" fmla="*/ 3 h 318"/>
                  <a:gd name="T60" fmla="*/ 83 w 85"/>
                  <a:gd name="T61" fmla="*/ 3 h 318"/>
                  <a:gd name="T62" fmla="*/ 38 w 85"/>
                  <a:gd name="T63" fmla="*/ 4 h 318"/>
                  <a:gd name="T64" fmla="*/ 65 w 85"/>
                  <a:gd name="T65" fmla="*/ 10 h 318"/>
                  <a:gd name="T66" fmla="*/ 95 w 85"/>
                  <a:gd name="T67" fmla="*/ 15 h 318"/>
                  <a:gd name="T68" fmla="*/ 126 w 85"/>
                  <a:gd name="T69" fmla="*/ 1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12740" name="Freeform 120"/>
              <p:cNvSpPr>
                <a:spLocks/>
              </p:cNvSpPr>
              <p:nvPr/>
            </p:nvSpPr>
            <p:spPr bwMode="auto">
              <a:xfrm>
                <a:off x="1635" y="2647"/>
                <a:ext cx="109" cy="309"/>
              </a:xfrm>
              <a:custGeom>
                <a:avLst/>
                <a:gdLst>
                  <a:gd name="T0" fmla="*/ 1 w 105"/>
                  <a:gd name="T1" fmla="*/ 0 h 354"/>
                  <a:gd name="T2" fmla="*/ 169 w 105"/>
                  <a:gd name="T3" fmla="*/ 3 h 354"/>
                  <a:gd name="T4" fmla="*/ 132 w 105"/>
                  <a:gd name="T5" fmla="*/ 3 h 354"/>
                  <a:gd name="T6" fmla="*/ 152 w 105"/>
                  <a:gd name="T7" fmla="*/ 7 h 354"/>
                  <a:gd name="T8" fmla="*/ 152 w 105"/>
                  <a:gd name="T9" fmla="*/ 17 h 354"/>
                  <a:gd name="T10" fmla="*/ 176 w 105"/>
                  <a:gd name="T11" fmla="*/ 19 h 354"/>
                  <a:gd name="T12" fmla="*/ 176 w 105"/>
                  <a:gd name="T13" fmla="*/ 27 h 354"/>
                  <a:gd name="T14" fmla="*/ 152 w 105"/>
                  <a:gd name="T15" fmla="*/ 38 h 354"/>
                  <a:gd name="T16" fmla="*/ 125 w 105"/>
                  <a:gd name="T17" fmla="*/ 40 h 354"/>
                  <a:gd name="T18" fmla="*/ 30 w 105"/>
                  <a:gd name="T19" fmla="*/ 36 h 354"/>
                  <a:gd name="T20" fmla="*/ 12 w 105"/>
                  <a:gd name="T21" fmla="*/ 32 h 354"/>
                  <a:gd name="T22" fmla="*/ 30 w 105"/>
                  <a:gd name="T23" fmla="*/ 28 h 354"/>
                  <a:gd name="T24" fmla="*/ 9 w 105"/>
                  <a:gd name="T25" fmla="*/ 11 h 354"/>
                  <a:gd name="T26" fmla="*/ 36 w 105"/>
                  <a:gd name="T27" fmla="*/ 5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12741" name="Freeform 121"/>
              <p:cNvSpPr>
                <a:spLocks/>
              </p:cNvSpPr>
              <p:nvPr/>
            </p:nvSpPr>
            <p:spPr bwMode="auto">
              <a:xfrm>
                <a:off x="3008" y="2583"/>
                <a:ext cx="155" cy="328"/>
              </a:xfrm>
              <a:custGeom>
                <a:avLst/>
                <a:gdLst>
                  <a:gd name="T0" fmla="*/ 264 w 149"/>
                  <a:gd name="T1" fmla="*/ 3 h 376"/>
                  <a:gd name="T2" fmla="*/ 251 w 149"/>
                  <a:gd name="T3" fmla="*/ 11 h 376"/>
                  <a:gd name="T4" fmla="*/ 234 w 149"/>
                  <a:gd name="T5" fmla="*/ 15 h 376"/>
                  <a:gd name="T6" fmla="*/ 230 w 149"/>
                  <a:gd name="T7" fmla="*/ 16 h 376"/>
                  <a:gd name="T8" fmla="*/ 196 w 149"/>
                  <a:gd name="T9" fmla="*/ 27 h 376"/>
                  <a:gd name="T10" fmla="*/ 155 w 149"/>
                  <a:gd name="T11" fmla="*/ 35 h 376"/>
                  <a:gd name="T12" fmla="*/ 125 w 149"/>
                  <a:gd name="T13" fmla="*/ 40 h 376"/>
                  <a:gd name="T14" fmla="*/ 104 w 149"/>
                  <a:gd name="T15" fmla="*/ 40 h 376"/>
                  <a:gd name="T16" fmla="*/ 34 w 149"/>
                  <a:gd name="T17" fmla="*/ 42 h 376"/>
                  <a:gd name="T18" fmla="*/ 2 w 149"/>
                  <a:gd name="T19" fmla="*/ 38 h 376"/>
                  <a:gd name="T20" fmla="*/ 5 w 149"/>
                  <a:gd name="T21" fmla="*/ 35 h 376"/>
                  <a:gd name="T22" fmla="*/ 8 w 149"/>
                  <a:gd name="T23" fmla="*/ 25 h 376"/>
                  <a:gd name="T24" fmla="*/ 37 w 149"/>
                  <a:gd name="T25" fmla="*/ 22 h 376"/>
                  <a:gd name="T26" fmla="*/ 62 w 149"/>
                  <a:gd name="T27" fmla="*/ 12 h 376"/>
                  <a:gd name="T28" fmla="*/ 79 w 149"/>
                  <a:gd name="T29" fmla="*/ 9 h 376"/>
                  <a:gd name="T30" fmla="*/ 150 w 149"/>
                  <a:gd name="T31" fmla="*/ 3 h 376"/>
                  <a:gd name="T32" fmla="*/ 230 w 149"/>
                  <a:gd name="T33" fmla="*/ 3 h 376"/>
                  <a:gd name="T34" fmla="*/ 26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12742" name="Freeform 122"/>
              <p:cNvSpPr>
                <a:spLocks/>
              </p:cNvSpPr>
              <p:nvPr/>
            </p:nvSpPr>
            <p:spPr bwMode="auto">
              <a:xfrm>
                <a:off x="1714" y="1020"/>
                <a:ext cx="99" cy="440"/>
              </a:xfrm>
              <a:custGeom>
                <a:avLst/>
                <a:gdLst>
                  <a:gd name="T0" fmla="*/ 42 w 96"/>
                  <a:gd name="T1" fmla="*/ 55 h 504"/>
                  <a:gd name="T2" fmla="*/ 99 w 96"/>
                  <a:gd name="T3" fmla="*/ 57 h 504"/>
                  <a:gd name="T4" fmla="*/ 117 w 96"/>
                  <a:gd name="T5" fmla="*/ 52 h 504"/>
                  <a:gd name="T6" fmla="*/ 117 w 96"/>
                  <a:gd name="T7" fmla="*/ 37 h 504"/>
                  <a:gd name="T8" fmla="*/ 144 w 96"/>
                  <a:gd name="T9" fmla="*/ 24 h 504"/>
                  <a:gd name="T10" fmla="*/ 156 w 96"/>
                  <a:gd name="T11" fmla="*/ 20 h 504"/>
                  <a:gd name="T12" fmla="*/ 144 w 96"/>
                  <a:gd name="T13" fmla="*/ 6 h 504"/>
                  <a:gd name="T14" fmla="*/ 126 w 96"/>
                  <a:gd name="T15" fmla="*/ 3 h 504"/>
                  <a:gd name="T16" fmla="*/ 45 w 96"/>
                  <a:gd name="T17" fmla="*/ 3 h 504"/>
                  <a:gd name="T18" fmla="*/ 42 w 96"/>
                  <a:gd name="T19" fmla="*/ 14 h 504"/>
                  <a:gd name="T20" fmla="*/ 48 w 96"/>
                  <a:gd name="T21" fmla="*/ 41 h 504"/>
                  <a:gd name="T22" fmla="*/ 64 w 96"/>
                  <a:gd name="T23" fmla="*/ 46 h 504"/>
                  <a:gd name="T24" fmla="*/ 40 w 96"/>
                  <a:gd name="T25" fmla="*/ 54 h 504"/>
                  <a:gd name="T26" fmla="*/ 42 w 96"/>
                  <a:gd name="T27" fmla="*/ 55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12743" name="Freeform 123"/>
              <p:cNvSpPr>
                <a:spLocks/>
              </p:cNvSpPr>
              <p:nvPr/>
            </p:nvSpPr>
            <p:spPr bwMode="auto">
              <a:xfrm>
                <a:off x="3431" y="1007"/>
                <a:ext cx="156" cy="358"/>
              </a:xfrm>
              <a:custGeom>
                <a:avLst/>
                <a:gdLst>
                  <a:gd name="T0" fmla="*/ 5 w 150"/>
                  <a:gd name="T1" fmla="*/ 44 h 410"/>
                  <a:gd name="T2" fmla="*/ 76 w 150"/>
                  <a:gd name="T3" fmla="*/ 47 h 410"/>
                  <a:gd name="T4" fmla="*/ 150 w 150"/>
                  <a:gd name="T5" fmla="*/ 45 h 410"/>
                  <a:gd name="T6" fmla="*/ 175 w 150"/>
                  <a:gd name="T7" fmla="*/ 41 h 410"/>
                  <a:gd name="T8" fmla="*/ 215 w 150"/>
                  <a:gd name="T9" fmla="*/ 31 h 410"/>
                  <a:gd name="T10" fmla="*/ 240 w 150"/>
                  <a:gd name="T11" fmla="*/ 25 h 410"/>
                  <a:gd name="T12" fmla="*/ 254 w 150"/>
                  <a:gd name="T13" fmla="*/ 22 h 410"/>
                  <a:gd name="T14" fmla="*/ 260 w 150"/>
                  <a:gd name="T15" fmla="*/ 13 h 410"/>
                  <a:gd name="T16" fmla="*/ 270 w 150"/>
                  <a:gd name="T17" fmla="*/ 11 h 410"/>
                  <a:gd name="T18" fmla="*/ 274 w 150"/>
                  <a:gd name="T19" fmla="*/ 5 h 410"/>
                  <a:gd name="T20" fmla="*/ 243 w 150"/>
                  <a:gd name="T21" fmla="*/ 0 h 410"/>
                  <a:gd name="T22" fmla="*/ 175 w 150"/>
                  <a:gd name="T23" fmla="*/ 3 h 410"/>
                  <a:gd name="T24" fmla="*/ 144 w 150"/>
                  <a:gd name="T25" fmla="*/ 6 h 410"/>
                  <a:gd name="T26" fmla="*/ 124 w 150"/>
                  <a:gd name="T27" fmla="*/ 16 h 410"/>
                  <a:gd name="T28" fmla="*/ 108 w 150"/>
                  <a:gd name="T29" fmla="*/ 18 h 410"/>
                  <a:gd name="T30" fmla="*/ 79 w 150"/>
                  <a:gd name="T31" fmla="*/ 25 h 410"/>
                  <a:gd name="T32" fmla="*/ 76 w 150"/>
                  <a:gd name="T33" fmla="*/ 26 h 410"/>
                  <a:gd name="T34" fmla="*/ 62 w 150"/>
                  <a:gd name="T35" fmla="*/ 26 h 410"/>
                  <a:gd name="T36" fmla="*/ 58 w 150"/>
                  <a:gd name="T37" fmla="*/ 29 h 410"/>
                  <a:gd name="T38" fmla="*/ 52 w 150"/>
                  <a:gd name="T39" fmla="*/ 30 h 410"/>
                  <a:gd name="T40" fmla="*/ 32 w 150"/>
                  <a:gd name="T41" fmla="*/ 39 h 410"/>
                  <a:gd name="T42" fmla="*/ 10 w 150"/>
                  <a:gd name="T43" fmla="*/ 44 h 410"/>
                  <a:gd name="T44" fmla="*/ 2 w 150"/>
                  <a:gd name="T45" fmla="*/ 45 h 410"/>
                  <a:gd name="T46" fmla="*/ 5 w 150"/>
                  <a:gd name="T47" fmla="*/ 4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sp>
          <p:nvSpPr>
            <p:cNvPr id="112723" name="Rectangle 239"/>
            <p:cNvSpPr>
              <a:spLocks noChangeArrowheads="1"/>
            </p:cNvSpPr>
            <p:nvPr/>
          </p:nvSpPr>
          <p:spPr bwMode="auto">
            <a:xfrm>
              <a:off x="5221288" y="2278063"/>
              <a:ext cx="458051"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r>
                <a:rPr lang="en-US" sz="1800" b="1" i="1">
                  <a:solidFill>
                    <a:schemeClr val="tx1"/>
                  </a:solidFill>
                  <a:latin typeface="Kosher-Normal" charset="0"/>
                </a:rPr>
                <a:t>AD</a:t>
              </a:r>
              <a:endParaRPr lang="en-US" sz="1800" i="1">
                <a:solidFill>
                  <a:schemeClr val="tx1"/>
                </a:solidFill>
                <a:latin typeface="Helvetica" charset="0"/>
              </a:endParaRPr>
            </a:p>
          </p:txBody>
        </p:sp>
        <p:sp>
          <p:nvSpPr>
            <p:cNvPr id="112724" name="Rectangle 252"/>
            <p:cNvSpPr>
              <a:spLocks noChangeArrowheads="1"/>
            </p:cNvSpPr>
            <p:nvPr/>
          </p:nvSpPr>
          <p:spPr bwMode="auto">
            <a:xfrm>
              <a:off x="5226050" y="5302250"/>
              <a:ext cx="443737"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r>
                <a:rPr lang="en-US" sz="1800" b="1" i="1">
                  <a:solidFill>
                    <a:schemeClr val="tx1"/>
                  </a:solidFill>
                  <a:latin typeface="Kosher-Normal" charset="0"/>
                </a:rPr>
                <a:t>LD</a:t>
              </a:r>
              <a:endParaRPr lang="en-US" sz="1800" i="1">
                <a:solidFill>
                  <a:schemeClr val="tx1"/>
                </a:solidFill>
                <a:latin typeface="Helvetica" charset="0"/>
              </a:endParaRPr>
            </a:p>
          </p:txBody>
        </p:sp>
        <p:grpSp>
          <p:nvGrpSpPr>
            <p:cNvPr id="112725" name="Group 113"/>
            <p:cNvGrpSpPr>
              <a:grpSpLocks/>
            </p:cNvGrpSpPr>
            <p:nvPr/>
          </p:nvGrpSpPr>
          <p:grpSpPr bwMode="auto">
            <a:xfrm>
              <a:off x="7362825" y="1100138"/>
              <a:ext cx="1017587" cy="1235075"/>
              <a:chOff x="1084" y="711"/>
              <a:chExt cx="2950" cy="2769"/>
            </a:xfrm>
          </p:grpSpPr>
          <p:grpSp>
            <p:nvGrpSpPr>
              <p:cNvPr id="112728" name="Group 114"/>
              <p:cNvGrpSpPr>
                <a:grpSpLocks/>
              </p:cNvGrpSpPr>
              <p:nvPr/>
            </p:nvGrpSpPr>
            <p:grpSpPr bwMode="auto">
              <a:xfrm>
                <a:off x="1084" y="711"/>
                <a:ext cx="2950" cy="2769"/>
                <a:chOff x="2707" y="548"/>
                <a:chExt cx="2950" cy="2769"/>
              </a:xfrm>
            </p:grpSpPr>
            <p:grpSp>
              <p:nvGrpSpPr>
                <p:cNvPr id="112734" name="Group 115"/>
                <p:cNvGrpSpPr>
                  <a:grpSpLocks/>
                </p:cNvGrpSpPr>
                <p:nvPr/>
              </p:nvGrpSpPr>
              <p:grpSpPr bwMode="auto">
                <a:xfrm>
                  <a:off x="3180" y="1046"/>
                  <a:ext cx="2105" cy="1421"/>
                  <a:chOff x="578" y="2316"/>
                  <a:chExt cx="2105" cy="1421"/>
                </a:xfrm>
              </p:grpSpPr>
              <p:sp>
                <p:nvSpPr>
                  <p:cNvPr id="112736" name="Freeform 116" descr="Cork"/>
                  <p:cNvSpPr>
                    <a:spLocks/>
                  </p:cNvSpPr>
                  <p:nvPr/>
                </p:nvSpPr>
                <p:spPr bwMode="auto">
                  <a:xfrm>
                    <a:off x="633" y="2316"/>
                    <a:ext cx="2050" cy="256"/>
                  </a:xfrm>
                  <a:custGeom>
                    <a:avLst/>
                    <a:gdLst>
                      <a:gd name="T0" fmla="*/ 2147483647 w 592"/>
                      <a:gd name="T1" fmla="*/ 1652594167 h 90"/>
                      <a:gd name="T2" fmla="*/ 2147483647 w 592"/>
                      <a:gd name="T3" fmla="*/ 808196651 h 90"/>
                      <a:gd name="T4" fmla="*/ 2147483647 w 592"/>
                      <a:gd name="T5" fmla="*/ 658417311 h 90"/>
                      <a:gd name="T6" fmla="*/ 2147483647 w 592"/>
                      <a:gd name="T7" fmla="*/ 587996937 h 90"/>
                      <a:gd name="T8" fmla="*/ 2147483647 w 592"/>
                      <a:gd name="T9" fmla="*/ 626444376 h 90"/>
                      <a:gd name="T10" fmla="*/ 2147483647 w 592"/>
                      <a:gd name="T11" fmla="*/ 735804373 h 90"/>
                      <a:gd name="T12" fmla="*/ 2147483647 w 592"/>
                      <a:gd name="T13" fmla="*/ 846678548 h 90"/>
                      <a:gd name="T14" fmla="*/ 2147483647 w 592"/>
                      <a:gd name="T15" fmla="*/ 956038633 h 90"/>
                      <a:gd name="T16" fmla="*/ 2147483647 w 592"/>
                      <a:gd name="T17" fmla="*/ 808196651 h 90"/>
                      <a:gd name="T18" fmla="*/ 2147483647 w 592"/>
                      <a:gd name="T19" fmla="*/ 297660427 h 90"/>
                      <a:gd name="T20" fmla="*/ 2147483647 w 592"/>
                      <a:gd name="T21" fmla="*/ 0 h 90"/>
                      <a:gd name="T22" fmla="*/ 2147483647 w 592"/>
                      <a:gd name="T23" fmla="*/ 38444242 h 90"/>
                      <a:gd name="T24" fmla="*/ 2147483647 w 592"/>
                      <a:gd name="T25" fmla="*/ 549025510 h 90"/>
                      <a:gd name="T26" fmla="*/ 2147483647 w 592"/>
                      <a:gd name="T27" fmla="*/ 658417311 h 90"/>
                      <a:gd name="T28" fmla="*/ 2147483647 w 592"/>
                      <a:gd name="T29" fmla="*/ 1102797363 h 90"/>
                      <a:gd name="T30" fmla="*/ 2147483647 w 592"/>
                      <a:gd name="T31" fmla="*/ 121441578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112737" name="Freeform 117" descr="Cork"/>
                  <p:cNvSpPr>
                    <a:spLocks/>
                  </p:cNvSpPr>
                  <p:nvPr/>
                </p:nvSpPr>
                <p:spPr bwMode="auto">
                  <a:xfrm>
                    <a:off x="578" y="2506"/>
                    <a:ext cx="2074" cy="1231"/>
                  </a:xfrm>
                  <a:custGeom>
                    <a:avLst/>
                    <a:gdLst>
                      <a:gd name="T0" fmla="*/ 2147483647 w 599"/>
                      <a:gd name="T1" fmla="*/ 0 h 432"/>
                      <a:gd name="T2" fmla="*/ 2147483647 w 599"/>
                      <a:gd name="T3" fmla="*/ 111758475 h 432"/>
                      <a:gd name="T4" fmla="*/ 2147483647 w 599"/>
                      <a:gd name="T5" fmla="*/ 186262408 h 432"/>
                      <a:gd name="T6" fmla="*/ 2147483647 w 599"/>
                      <a:gd name="T7" fmla="*/ 451705628 h 432"/>
                      <a:gd name="T8" fmla="*/ 2147483647 w 599"/>
                      <a:gd name="T9" fmla="*/ 1738857544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1552557167 h 432"/>
                      <a:gd name="T58" fmla="*/ 2147483647 w 599"/>
                      <a:gd name="T59" fmla="*/ 563450730 h 432"/>
                      <a:gd name="T60" fmla="*/ 2147483647 w 599"/>
                      <a:gd name="T61" fmla="*/ 265443146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pic>
              <p:nvPicPr>
                <p:cNvPr id="112735" name="Picture 118"/>
                <p:cNvPicPr>
                  <a:picLocks noChangeArrowheads="1"/>
                </p:cNvPicPr>
                <p:nvPr/>
              </p:nvPicPr>
              <p:blipFill>
                <a:blip r:embed="rId5" cstate="screen">
                  <a:lum bright="-20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alpha val="0"/>
                        </a:srgbClr>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112729" name="Freeform 119"/>
              <p:cNvSpPr>
                <a:spLocks/>
              </p:cNvSpPr>
              <p:nvPr/>
            </p:nvSpPr>
            <p:spPr bwMode="auto">
              <a:xfrm>
                <a:off x="1616" y="2649"/>
                <a:ext cx="88" cy="277"/>
              </a:xfrm>
              <a:custGeom>
                <a:avLst/>
                <a:gdLst>
                  <a:gd name="T0" fmla="*/ 126 w 85"/>
                  <a:gd name="T1" fmla="*/ 17 h 318"/>
                  <a:gd name="T2" fmla="*/ 110 w 85"/>
                  <a:gd name="T3" fmla="*/ 8 h 318"/>
                  <a:gd name="T4" fmla="*/ 83 w 85"/>
                  <a:gd name="T5" fmla="*/ 4 h 318"/>
                  <a:gd name="T6" fmla="*/ 95 w 85"/>
                  <a:gd name="T7" fmla="*/ 8 h 318"/>
                  <a:gd name="T8" fmla="*/ 110 w 85"/>
                  <a:gd name="T9" fmla="*/ 3 h 318"/>
                  <a:gd name="T10" fmla="*/ 65 w 85"/>
                  <a:gd name="T11" fmla="*/ 3 h 318"/>
                  <a:gd name="T12" fmla="*/ 65 w 85"/>
                  <a:gd name="T13" fmla="*/ 4 h 318"/>
                  <a:gd name="T14" fmla="*/ 83 w 85"/>
                  <a:gd name="T15" fmla="*/ 21 h 318"/>
                  <a:gd name="T16" fmla="*/ 49 w 85"/>
                  <a:gd name="T17" fmla="*/ 17 h 318"/>
                  <a:gd name="T18" fmla="*/ 65 w 85"/>
                  <a:gd name="T19" fmla="*/ 14 h 318"/>
                  <a:gd name="T20" fmla="*/ 83 w 85"/>
                  <a:gd name="T21" fmla="*/ 17 h 318"/>
                  <a:gd name="T22" fmla="*/ 65 w 85"/>
                  <a:gd name="T23" fmla="*/ 11 h 318"/>
                  <a:gd name="T24" fmla="*/ 83 w 85"/>
                  <a:gd name="T25" fmla="*/ 17 h 318"/>
                  <a:gd name="T26" fmla="*/ 65 w 85"/>
                  <a:gd name="T27" fmla="*/ 13 h 318"/>
                  <a:gd name="T28" fmla="*/ 83 w 85"/>
                  <a:gd name="T29" fmla="*/ 16 h 318"/>
                  <a:gd name="T30" fmla="*/ 95 w 85"/>
                  <a:gd name="T31" fmla="*/ 18 h 318"/>
                  <a:gd name="T32" fmla="*/ 126 w 85"/>
                  <a:gd name="T33" fmla="*/ 22 h 318"/>
                  <a:gd name="T34" fmla="*/ 139 w 85"/>
                  <a:gd name="T35" fmla="*/ 25 h 318"/>
                  <a:gd name="T36" fmla="*/ 126 w 85"/>
                  <a:gd name="T37" fmla="*/ 30 h 318"/>
                  <a:gd name="T38" fmla="*/ 110 w 85"/>
                  <a:gd name="T39" fmla="*/ 29 h 318"/>
                  <a:gd name="T40" fmla="*/ 95 w 85"/>
                  <a:gd name="T41" fmla="*/ 34 h 318"/>
                  <a:gd name="T42" fmla="*/ 65 w 85"/>
                  <a:gd name="T43" fmla="*/ 32 h 318"/>
                  <a:gd name="T44" fmla="*/ 49 w 85"/>
                  <a:gd name="T45" fmla="*/ 22 h 318"/>
                  <a:gd name="T46" fmla="*/ 38 w 85"/>
                  <a:gd name="T47" fmla="*/ 27 h 318"/>
                  <a:gd name="T48" fmla="*/ 5 w 85"/>
                  <a:gd name="T49" fmla="*/ 23 h 318"/>
                  <a:gd name="T50" fmla="*/ 65 w 85"/>
                  <a:gd name="T51" fmla="*/ 16 h 318"/>
                  <a:gd name="T52" fmla="*/ 110 w 85"/>
                  <a:gd name="T53" fmla="*/ 18 h 318"/>
                  <a:gd name="T54" fmla="*/ 126 w 85"/>
                  <a:gd name="T55" fmla="*/ 24 h 318"/>
                  <a:gd name="T56" fmla="*/ 110 w 85"/>
                  <a:gd name="T57" fmla="*/ 21 h 318"/>
                  <a:gd name="T58" fmla="*/ 110 w 85"/>
                  <a:gd name="T59" fmla="*/ 3 h 318"/>
                  <a:gd name="T60" fmla="*/ 83 w 85"/>
                  <a:gd name="T61" fmla="*/ 3 h 318"/>
                  <a:gd name="T62" fmla="*/ 38 w 85"/>
                  <a:gd name="T63" fmla="*/ 4 h 318"/>
                  <a:gd name="T64" fmla="*/ 65 w 85"/>
                  <a:gd name="T65" fmla="*/ 10 h 318"/>
                  <a:gd name="T66" fmla="*/ 95 w 85"/>
                  <a:gd name="T67" fmla="*/ 15 h 318"/>
                  <a:gd name="T68" fmla="*/ 126 w 85"/>
                  <a:gd name="T69" fmla="*/ 1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12730" name="Freeform 120"/>
              <p:cNvSpPr>
                <a:spLocks/>
              </p:cNvSpPr>
              <p:nvPr/>
            </p:nvSpPr>
            <p:spPr bwMode="auto">
              <a:xfrm>
                <a:off x="1635" y="2647"/>
                <a:ext cx="109" cy="309"/>
              </a:xfrm>
              <a:custGeom>
                <a:avLst/>
                <a:gdLst>
                  <a:gd name="T0" fmla="*/ 1 w 105"/>
                  <a:gd name="T1" fmla="*/ 0 h 354"/>
                  <a:gd name="T2" fmla="*/ 169 w 105"/>
                  <a:gd name="T3" fmla="*/ 3 h 354"/>
                  <a:gd name="T4" fmla="*/ 132 w 105"/>
                  <a:gd name="T5" fmla="*/ 3 h 354"/>
                  <a:gd name="T6" fmla="*/ 152 w 105"/>
                  <a:gd name="T7" fmla="*/ 7 h 354"/>
                  <a:gd name="T8" fmla="*/ 152 w 105"/>
                  <a:gd name="T9" fmla="*/ 17 h 354"/>
                  <a:gd name="T10" fmla="*/ 176 w 105"/>
                  <a:gd name="T11" fmla="*/ 19 h 354"/>
                  <a:gd name="T12" fmla="*/ 176 w 105"/>
                  <a:gd name="T13" fmla="*/ 27 h 354"/>
                  <a:gd name="T14" fmla="*/ 152 w 105"/>
                  <a:gd name="T15" fmla="*/ 38 h 354"/>
                  <a:gd name="T16" fmla="*/ 125 w 105"/>
                  <a:gd name="T17" fmla="*/ 40 h 354"/>
                  <a:gd name="T18" fmla="*/ 30 w 105"/>
                  <a:gd name="T19" fmla="*/ 36 h 354"/>
                  <a:gd name="T20" fmla="*/ 12 w 105"/>
                  <a:gd name="T21" fmla="*/ 32 h 354"/>
                  <a:gd name="T22" fmla="*/ 30 w 105"/>
                  <a:gd name="T23" fmla="*/ 28 h 354"/>
                  <a:gd name="T24" fmla="*/ 9 w 105"/>
                  <a:gd name="T25" fmla="*/ 11 h 354"/>
                  <a:gd name="T26" fmla="*/ 36 w 105"/>
                  <a:gd name="T27" fmla="*/ 5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12731" name="Freeform 121"/>
              <p:cNvSpPr>
                <a:spLocks/>
              </p:cNvSpPr>
              <p:nvPr/>
            </p:nvSpPr>
            <p:spPr bwMode="auto">
              <a:xfrm>
                <a:off x="3008" y="2583"/>
                <a:ext cx="155" cy="328"/>
              </a:xfrm>
              <a:custGeom>
                <a:avLst/>
                <a:gdLst>
                  <a:gd name="T0" fmla="*/ 264 w 149"/>
                  <a:gd name="T1" fmla="*/ 3 h 376"/>
                  <a:gd name="T2" fmla="*/ 251 w 149"/>
                  <a:gd name="T3" fmla="*/ 11 h 376"/>
                  <a:gd name="T4" fmla="*/ 234 w 149"/>
                  <a:gd name="T5" fmla="*/ 15 h 376"/>
                  <a:gd name="T6" fmla="*/ 230 w 149"/>
                  <a:gd name="T7" fmla="*/ 16 h 376"/>
                  <a:gd name="T8" fmla="*/ 196 w 149"/>
                  <a:gd name="T9" fmla="*/ 27 h 376"/>
                  <a:gd name="T10" fmla="*/ 155 w 149"/>
                  <a:gd name="T11" fmla="*/ 35 h 376"/>
                  <a:gd name="T12" fmla="*/ 125 w 149"/>
                  <a:gd name="T13" fmla="*/ 40 h 376"/>
                  <a:gd name="T14" fmla="*/ 104 w 149"/>
                  <a:gd name="T15" fmla="*/ 40 h 376"/>
                  <a:gd name="T16" fmla="*/ 34 w 149"/>
                  <a:gd name="T17" fmla="*/ 42 h 376"/>
                  <a:gd name="T18" fmla="*/ 2 w 149"/>
                  <a:gd name="T19" fmla="*/ 38 h 376"/>
                  <a:gd name="T20" fmla="*/ 5 w 149"/>
                  <a:gd name="T21" fmla="*/ 35 h 376"/>
                  <a:gd name="T22" fmla="*/ 8 w 149"/>
                  <a:gd name="T23" fmla="*/ 25 h 376"/>
                  <a:gd name="T24" fmla="*/ 37 w 149"/>
                  <a:gd name="T25" fmla="*/ 22 h 376"/>
                  <a:gd name="T26" fmla="*/ 62 w 149"/>
                  <a:gd name="T27" fmla="*/ 12 h 376"/>
                  <a:gd name="T28" fmla="*/ 79 w 149"/>
                  <a:gd name="T29" fmla="*/ 9 h 376"/>
                  <a:gd name="T30" fmla="*/ 150 w 149"/>
                  <a:gd name="T31" fmla="*/ 3 h 376"/>
                  <a:gd name="T32" fmla="*/ 230 w 149"/>
                  <a:gd name="T33" fmla="*/ 3 h 376"/>
                  <a:gd name="T34" fmla="*/ 26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12732" name="Freeform 122"/>
              <p:cNvSpPr>
                <a:spLocks/>
              </p:cNvSpPr>
              <p:nvPr/>
            </p:nvSpPr>
            <p:spPr bwMode="auto">
              <a:xfrm>
                <a:off x="1714" y="1020"/>
                <a:ext cx="99" cy="440"/>
              </a:xfrm>
              <a:custGeom>
                <a:avLst/>
                <a:gdLst>
                  <a:gd name="T0" fmla="*/ 42 w 96"/>
                  <a:gd name="T1" fmla="*/ 55 h 504"/>
                  <a:gd name="T2" fmla="*/ 99 w 96"/>
                  <a:gd name="T3" fmla="*/ 57 h 504"/>
                  <a:gd name="T4" fmla="*/ 117 w 96"/>
                  <a:gd name="T5" fmla="*/ 52 h 504"/>
                  <a:gd name="T6" fmla="*/ 117 w 96"/>
                  <a:gd name="T7" fmla="*/ 37 h 504"/>
                  <a:gd name="T8" fmla="*/ 144 w 96"/>
                  <a:gd name="T9" fmla="*/ 24 h 504"/>
                  <a:gd name="T10" fmla="*/ 156 w 96"/>
                  <a:gd name="T11" fmla="*/ 20 h 504"/>
                  <a:gd name="T12" fmla="*/ 144 w 96"/>
                  <a:gd name="T13" fmla="*/ 6 h 504"/>
                  <a:gd name="T14" fmla="*/ 126 w 96"/>
                  <a:gd name="T15" fmla="*/ 3 h 504"/>
                  <a:gd name="T16" fmla="*/ 45 w 96"/>
                  <a:gd name="T17" fmla="*/ 3 h 504"/>
                  <a:gd name="T18" fmla="*/ 42 w 96"/>
                  <a:gd name="T19" fmla="*/ 14 h 504"/>
                  <a:gd name="T20" fmla="*/ 48 w 96"/>
                  <a:gd name="T21" fmla="*/ 41 h 504"/>
                  <a:gd name="T22" fmla="*/ 64 w 96"/>
                  <a:gd name="T23" fmla="*/ 46 h 504"/>
                  <a:gd name="T24" fmla="*/ 40 w 96"/>
                  <a:gd name="T25" fmla="*/ 54 h 504"/>
                  <a:gd name="T26" fmla="*/ 42 w 96"/>
                  <a:gd name="T27" fmla="*/ 55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12733" name="Freeform 123"/>
              <p:cNvSpPr>
                <a:spLocks/>
              </p:cNvSpPr>
              <p:nvPr/>
            </p:nvSpPr>
            <p:spPr bwMode="auto">
              <a:xfrm>
                <a:off x="3431" y="1007"/>
                <a:ext cx="156" cy="358"/>
              </a:xfrm>
              <a:custGeom>
                <a:avLst/>
                <a:gdLst>
                  <a:gd name="T0" fmla="*/ 5 w 150"/>
                  <a:gd name="T1" fmla="*/ 44 h 410"/>
                  <a:gd name="T2" fmla="*/ 76 w 150"/>
                  <a:gd name="T3" fmla="*/ 47 h 410"/>
                  <a:gd name="T4" fmla="*/ 150 w 150"/>
                  <a:gd name="T5" fmla="*/ 45 h 410"/>
                  <a:gd name="T6" fmla="*/ 175 w 150"/>
                  <a:gd name="T7" fmla="*/ 41 h 410"/>
                  <a:gd name="T8" fmla="*/ 215 w 150"/>
                  <a:gd name="T9" fmla="*/ 31 h 410"/>
                  <a:gd name="T10" fmla="*/ 240 w 150"/>
                  <a:gd name="T11" fmla="*/ 25 h 410"/>
                  <a:gd name="T12" fmla="*/ 254 w 150"/>
                  <a:gd name="T13" fmla="*/ 22 h 410"/>
                  <a:gd name="T14" fmla="*/ 260 w 150"/>
                  <a:gd name="T15" fmla="*/ 13 h 410"/>
                  <a:gd name="T16" fmla="*/ 270 w 150"/>
                  <a:gd name="T17" fmla="*/ 11 h 410"/>
                  <a:gd name="T18" fmla="*/ 274 w 150"/>
                  <a:gd name="T19" fmla="*/ 5 h 410"/>
                  <a:gd name="T20" fmla="*/ 243 w 150"/>
                  <a:gd name="T21" fmla="*/ 0 h 410"/>
                  <a:gd name="T22" fmla="*/ 175 w 150"/>
                  <a:gd name="T23" fmla="*/ 3 h 410"/>
                  <a:gd name="T24" fmla="*/ 144 w 150"/>
                  <a:gd name="T25" fmla="*/ 6 h 410"/>
                  <a:gd name="T26" fmla="*/ 124 w 150"/>
                  <a:gd name="T27" fmla="*/ 16 h 410"/>
                  <a:gd name="T28" fmla="*/ 108 w 150"/>
                  <a:gd name="T29" fmla="*/ 18 h 410"/>
                  <a:gd name="T30" fmla="*/ 79 w 150"/>
                  <a:gd name="T31" fmla="*/ 25 h 410"/>
                  <a:gd name="T32" fmla="*/ 76 w 150"/>
                  <a:gd name="T33" fmla="*/ 26 h 410"/>
                  <a:gd name="T34" fmla="*/ 62 w 150"/>
                  <a:gd name="T35" fmla="*/ 26 h 410"/>
                  <a:gd name="T36" fmla="*/ 58 w 150"/>
                  <a:gd name="T37" fmla="*/ 29 h 410"/>
                  <a:gd name="T38" fmla="*/ 52 w 150"/>
                  <a:gd name="T39" fmla="*/ 30 h 410"/>
                  <a:gd name="T40" fmla="*/ 32 w 150"/>
                  <a:gd name="T41" fmla="*/ 39 h 410"/>
                  <a:gd name="T42" fmla="*/ 10 w 150"/>
                  <a:gd name="T43" fmla="*/ 44 h 410"/>
                  <a:gd name="T44" fmla="*/ 2 w 150"/>
                  <a:gd name="T45" fmla="*/ 45 h 410"/>
                  <a:gd name="T46" fmla="*/ 5 w 150"/>
                  <a:gd name="T47" fmla="*/ 4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sp>
          <p:nvSpPr>
            <p:cNvPr id="112726" name="Rectangle 252"/>
            <p:cNvSpPr>
              <a:spLocks noChangeArrowheads="1"/>
            </p:cNvSpPr>
            <p:nvPr/>
          </p:nvSpPr>
          <p:spPr bwMode="auto">
            <a:xfrm>
              <a:off x="7631113" y="2638425"/>
              <a:ext cx="458051"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r>
                <a:rPr lang="en-US" sz="1800" b="1" i="1">
                  <a:solidFill>
                    <a:schemeClr val="tx1"/>
                  </a:solidFill>
                  <a:latin typeface="Kosher-Normal" charset="0"/>
                </a:rPr>
                <a:t>KD</a:t>
              </a:r>
              <a:endParaRPr lang="en-US" sz="1800" i="1">
                <a:solidFill>
                  <a:schemeClr val="tx1"/>
                </a:solidFill>
                <a:latin typeface="Helvetica" charset="0"/>
              </a:endParaRPr>
            </a:p>
          </p:txBody>
        </p:sp>
        <p:sp>
          <p:nvSpPr>
            <p:cNvPr id="112727" name="Rectangle 252"/>
            <p:cNvSpPr>
              <a:spLocks noChangeArrowheads="1"/>
            </p:cNvSpPr>
            <p:nvPr/>
          </p:nvSpPr>
          <p:spPr bwMode="auto">
            <a:xfrm>
              <a:off x="7620000" y="1470025"/>
              <a:ext cx="458051"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r>
                <a:rPr lang="en-US" sz="1800" b="1" i="1">
                  <a:solidFill>
                    <a:schemeClr val="tx1"/>
                  </a:solidFill>
                  <a:latin typeface="Kosher-Normal" charset="0"/>
                </a:rPr>
                <a:t>DD</a:t>
              </a:r>
              <a:endParaRPr lang="en-US" sz="1800" i="1">
                <a:solidFill>
                  <a:schemeClr val="tx1"/>
                </a:solidFill>
                <a:latin typeface="Helvetica" charset="0"/>
              </a:endParaRPr>
            </a:p>
          </p:txBody>
        </p:sp>
      </p:grpSp>
      <p:sp>
        <p:nvSpPr>
          <p:cNvPr id="566464" name="Rectangle 192"/>
          <p:cNvSpPr>
            <a:spLocks noChangeArrowheads="1"/>
          </p:cNvSpPr>
          <p:nvPr/>
        </p:nvSpPr>
        <p:spPr bwMode="auto">
          <a:xfrm>
            <a:off x="4097338" y="1938338"/>
            <a:ext cx="1625600" cy="4340225"/>
          </a:xfrm>
          <a:prstGeom prst="rect">
            <a:avLst/>
          </a:prstGeom>
          <a:noFill/>
          <a:ln w="76200">
            <a:solidFill>
              <a:srgbClr val="70FABF"/>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ea typeface="+mn-ea"/>
              <a:cs typeface="+mn-cs"/>
            </a:endParaRPr>
          </a:p>
        </p:txBody>
      </p:sp>
      <p:sp>
        <p:nvSpPr>
          <p:cNvPr id="566467" name="Rectangle 195"/>
          <p:cNvSpPr>
            <a:spLocks noChangeArrowheads="1"/>
          </p:cNvSpPr>
          <p:nvPr/>
        </p:nvSpPr>
        <p:spPr bwMode="auto">
          <a:xfrm>
            <a:off x="6508750" y="452438"/>
            <a:ext cx="1625600" cy="2720975"/>
          </a:xfrm>
          <a:prstGeom prst="rect">
            <a:avLst/>
          </a:prstGeom>
          <a:noFill/>
          <a:ln w="76200">
            <a:solidFill>
              <a:srgbClr val="00FF00"/>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ea typeface="+mn-ea"/>
              <a:cs typeface="+mn-cs"/>
            </a:endParaRPr>
          </a:p>
        </p:txBody>
      </p:sp>
      <p:sp>
        <p:nvSpPr>
          <p:cNvPr id="566506" name="AutoShape 234"/>
          <p:cNvSpPr>
            <a:spLocks noChangeArrowheads="1"/>
          </p:cNvSpPr>
          <p:nvPr/>
        </p:nvSpPr>
        <p:spPr bwMode="auto">
          <a:xfrm rot="-17879782">
            <a:off x="6877050" y="3232150"/>
            <a:ext cx="1676400" cy="463550"/>
          </a:xfrm>
          <a:prstGeom prst="leftArrow">
            <a:avLst>
              <a:gd name="adj1" fmla="val 50000"/>
              <a:gd name="adj2" fmla="val 90411"/>
            </a:avLst>
          </a:prstGeom>
          <a:solidFill>
            <a:srgbClr val="FF0000"/>
          </a:solidFill>
          <a:ln w="57150">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500"/>
                                  </p:stCondLst>
                                  <p:childTnLst>
                                    <p:set>
                                      <p:cBhvr>
                                        <p:cTn id="6" dur="1" fill="hold">
                                          <p:stCondLst>
                                            <p:cond delay="0"/>
                                          </p:stCondLst>
                                        </p:cTn>
                                        <p:tgtEl>
                                          <p:spTgt spid="566463"/>
                                        </p:tgtEl>
                                        <p:attrNameLst>
                                          <p:attrName>style.visibility</p:attrName>
                                        </p:attrNameLst>
                                      </p:cBhvr>
                                      <p:to>
                                        <p:strVal val="visible"/>
                                      </p:to>
                                    </p:set>
                                    <p:anim calcmode="lin" valueType="num">
                                      <p:cBhvr>
                                        <p:cTn id="7" dur="500" fill="hold"/>
                                        <p:tgtEl>
                                          <p:spTgt spid="566463"/>
                                        </p:tgtEl>
                                        <p:attrNameLst>
                                          <p:attrName>ppt_w</p:attrName>
                                        </p:attrNameLst>
                                      </p:cBhvr>
                                      <p:tavLst>
                                        <p:tav tm="0">
                                          <p:val>
                                            <p:fltVal val="0"/>
                                          </p:val>
                                        </p:tav>
                                        <p:tav tm="100000">
                                          <p:val>
                                            <p:strVal val="#ppt_w"/>
                                          </p:val>
                                        </p:tav>
                                      </p:tavLst>
                                    </p:anim>
                                    <p:anim calcmode="lin" valueType="num">
                                      <p:cBhvr>
                                        <p:cTn id="8" dur="500" fill="hold"/>
                                        <p:tgtEl>
                                          <p:spTgt spid="566463"/>
                                        </p:tgtEl>
                                        <p:attrNameLst>
                                          <p:attrName>ppt_h</p:attrName>
                                        </p:attrNameLst>
                                      </p:cBhvr>
                                      <p:tavLst>
                                        <p:tav tm="0">
                                          <p:val>
                                            <p:fltVal val="0"/>
                                          </p:val>
                                        </p:tav>
                                        <p:tav tm="100000">
                                          <p:val>
                                            <p:strVal val="#ppt_h"/>
                                          </p:val>
                                        </p:tav>
                                      </p:tavLst>
                                    </p:anim>
                                    <p:anim calcmode="lin" valueType="num">
                                      <p:cBhvr>
                                        <p:cTn id="9" dur="500" fill="hold"/>
                                        <p:tgtEl>
                                          <p:spTgt spid="566463"/>
                                        </p:tgtEl>
                                        <p:attrNameLst>
                                          <p:attrName>ppt_x</p:attrName>
                                        </p:attrNameLst>
                                      </p:cBhvr>
                                      <p:tavLst>
                                        <p:tav tm="0">
                                          <p:val>
                                            <p:fltVal val="0.5"/>
                                          </p:val>
                                        </p:tav>
                                        <p:tav tm="100000">
                                          <p:val>
                                            <p:strVal val="#ppt_x"/>
                                          </p:val>
                                        </p:tav>
                                      </p:tavLst>
                                    </p:anim>
                                    <p:anim calcmode="lin" valueType="num">
                                      <p:cBhvr>
                                        <p:cTn id="10" dur="500" fill="hold"/>
                                        <p:tgtEl>
                                          <p:spTgt spid="566463"/>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1000"/>
                            </p:stCondLst>
                            <p:childTnLst>
                              <p:par>
                                <p:cTn id="12" presetID="23" presetClass="entr" presetSubtype="528" fill="hold" grpId="0" nodeType="afterEffect">
                                  <p:stCondLst>
                                    <p:cond delay="500"/>
                                  </p:stCondLst>
                                  <p:childTnLst>
                                    <p:set>
                                      <p:cBhvr>
                                        <p:cTn id="13" dur="1" fill="hold">
                                          <p:stCondLst>
                                            <p:cond delay="0"/>
                                          </p:stCondLst>
                                        </p:cTn>
                                        <p:tgtEl>
                                          <p:spTgt spid="566464"/>
                                        </p:tgtEl>
                                        <p:attrNameLst>
                                          <p:attrName>style.visibility</p:attrName>
                                        </p:attrNameLst>
                                      </p:cBhvr>
                                      <p:to>
                                        <p:strVal val="visible"/>
                                      </p:to>
                                    </p:set>
                                    <p:anim calcmode="lin" valueType="num">
                                      <p:cBhvr>
                                        <p:cTn id="14" dur="500" fill="hold"/>
                                        <p:tgtEl>
                                          <p:spTgt spid="566464"/>
                                        </p:tgtEl>
                                        <p:attrNameLst>
                                          <p:attrName>ppt_w</p:attrName>
                                        </p:attrNameLst>
                                      </p:cBhvr>
                                      <p:tavLst>
                                        <p:tav tm="0">
                                          <p:val>
                                            <p:fltVal val="0"/>
                                          </p:val>
                                        </p:tav>
                                        <p:tav tm="100000">
                                          <p:val>
                                            <p:strVal val="#ppt_w"/>
                                          </p:val>
                                        </p:tav>
                                      </p:tavLst>
                                    </p:anim>
                                    <p:anim calcmode="lin" valueType="num">
                                      <p:cBhvr>
                                        <p:cTn id="15" dur="500" fill="hold"/>
                                        <p:tgtEl>
                                          <p:spTgt spid="566464"/>
                                        </p:tgtEl>
                                        <p:attrNameLst>
                                          <p:attrName>ppt_h</p:attrName>
                                        </p:attrNameLst>
                                      </p:cBhvr>
                                      <p:tavLst>
                                        <p:tav tm="0">
                                          <p:val>
                                            <p:fltVal val="0"/>
                                          </p:val>
                                        </p:tav>
                                        <p:tav tm="100000">
                                          <p:val>
                                            <p:strVal val="#ppt_h"/>
                                          </p:val>
                                        </p:tav>
                                      </p:tavLst>
                                    </p:anim>
                                    <p:anim calcmode="lin" valueType="num">
                                      <p:cBhvr>
                                        <p:cTn id="16" dur="500" fill="hold"/>
                                        <p:tgtEl>
                                          <p:spTgt spid="566464"/>
                                        </p:tgtEl>
                                        <p:attrNameLst>
                                          <p:attrName>ppt_x</p:attrName>
                                        </p:attrNameLst>
                                      </p:cBhvr>
                                      <p:tavLst>
                                        <p:tav tm="0">
                                          <p:val>
                                            <p:fltVal val="0.5"/>
                                          </p:val>
                                        </p:tav>
                                        <p:tav tm="100000">
                                          <p:val>
                                            <p:strVal val="#ppt_x"/>
                                          </p:val>
                                        </p:tav>
                                      </p:tavLst>
                                    </p:anim>
                                    <p:anim calcmode="lin" valueType="num">
                                      <p:cBhvr>
                                        <p:cTn id="17" dur="500" fill="hold"/>
                                        <p:tgtEl>
                                          <p:spTgt spid="566464"/>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2000"/>
                            </p:stCondLst>
                            <p:childTnLst>
                              <p:par>
                                <p:cTn id="19" presetID="23" presetClass="entr" presetSubtype="528" fill="hold" grpId="0" nodeType="afterEffect">
                                  <p:stCondLst>
                                    <p:cond delay="500"/>
                                  </p:stCondLst>
                                  <p:childTnLst>
                                    <p:set>
                                      <p:cBhvr>
                                        <p:cTn id="20" dur="1" fill="hold">
                                          <p:stCondLst>
                                            <p:cond delay="0"/>
                                          </p:stCondLst>
                                        </p:cTn>
                                        <p:tgtEl>
                                          <p:spTgt spid="566467"/>
                                        </p:tgtEl>
                                        <p:attrNameLst>
                                          <p:attrName>style.visibility</p:attrName>
                                        </p:attrNameLst>
                                      </p:cBhvr>
                                      <p:to>
                                        <p:strVal val="visible"/>
                                      </p:to>
                                    </p:set>
                                    <p:anim calcmode="lin" valueType="num">
                                      <p:cBhvr>
                                        <p:cTn id="21" dur="500" fill="hold"/>
                                        <p:tgtEl>
                                          <p:spTgt spid="566467"/>
                                        </p:tgtEl>
                                        <p:attrNameLst>
                                          <p:attrName>ppt_w</p:attrName>
                                        </p:attrNameLst>
                                      </p:cBhvr>
                                      <p:tavLst>
                                        <p:tav tm="0">
                                          <p:val>
                                            <p:fltVal val="0"/>
                                          </p:val>
                                        </p:tav>
                                        <p:tav tm="100000">
                                          <p:val>
                                            <p:strVal val="#ppt_w"/>
                                          </p:val>
                                        </p:tav>
                                      </p:tavLst>
                                    </p:anim>
                                    <p:anim calcmode="lin" valueType="num">
                                      <p:cBhvr>
                                        <p:cTn id="22" dur="500" fill="hold"/>
                                        <p:tgtEl>
                                          <p:spTgt spid="566467"/>
                                        </p:tgtEl>
                                        <p:attrNameLst>
                                          <p:attrName>ppt_h</p:attrName>
                                        </p:attrNameLst>
                                      </p:cBhvr>
                                      <p:tavLst>
                                        <p:tav tm="0">
                                          <p:val>
                                            <p:fltVal val="0"/>
                                          </p:val>
                                        </p:tav>
                                        <p:tav tm="100000">
                                          <p:val>
                                            <p:strVal val="#ppt_h"/>
                                          </p:val>
                                        </p:tav>
                                      </p:tavLst>
                                    </p:anim>
                                    <p:anim calcmode="lin" valueType="num">
                                      <p:cBhvr>
                                        <p:cTn id="23" dur="500" fill="hold"/>
                                        <p:tgtEl>
                                          <p:spTgt spid="566467"/>
                                        </p:tgtEl>
                                        <p:attrNameLst>
                                          <p:attrName>ppt_x</p:attrName>
                                        </p:attrNameLst>
                                      </p:cBhvr>
                                      <p:tavLst>
                                        <p:tav tm="0">
                                          <p:val>
                                            <p:fltVal val="0.5"/>
                                          </p:val>
                                        </p:tav>
                                        <p:tav tm="100000">
                                          <p:val>
                                            <p:strVal val="#ppt_x"/>
                                          </p:val>
                                        </p:tav>
                                      </p:tavLst>
                                    </p:anim>
                                    <p:anim calcmode="lin" valueType="num">
                                      <p:cBhvr>
                                        <p:cTn id="24" dur="500" fill="hold"/>
                                        <p:tgtEl>
                                          <p:spTgt spid="566467"/>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3000"/>
                            </p:stCondLst>
                            <p:childTnLst>
                              <p:par>
                                <p:cTn id="26" presetID="22" presetClass="entr" presetSubtype="2" fill="hold" grpId="0" nodeType="afterEffect">
                                  <p:stCondLst>
                                    <p:cond delay="0"/>
                                  </p:stCondLst>
                                  <p:childTnLst>
                                    <p:set>
                                      <p:cBhvr>
                                        <p:cTn id="27" dur="1" fill="hold">
                                          <p:stCondLst>
                                            <p:cond delay="0"/>
                                          </p:stCondLst>
                                        </p:cTn>
                                        <p:tgtEl>
                                          <p:spTgt spid="566506"/>
                                        </p:tgtEl>
                                        <p:attrNameLst>
                                          <p:attrName>style.visibility</p:attrName>
                                        </p:attrNameLst>
                                      </p:cBhvr>
                                      <p:to>
                                        <p:strVal val="visible"/>
                                      </p:to>
                                    </p:set>
                                    <p:animEffect transition="in" filter="wipe(right)">
                                      <p:cBhvr>
                                        <p:cTn id="28" dur="500"/>
                                        <p:tgtEl>
                                          <p:spTgt spid="566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463" grpId="0" animBg="1"/>
      <p:bldP spid="566464" grpId="0" animBg="1"/>
      <p:bldP spid="566467" grpId="0" animBg="1"/>
      <p:bldP spid="56650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2" name="Rectangle 2"/>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charset="0"/>
                <a:ea typeface="+mn-ea"/>
                <a:cs typeface="+mn-cs"/>
              </a:rPr>
              <a:t>7</a:t>
            </a:r>
          </a:p>
        </p:txBody>
      </p:sp>
      <p:sp>
        <p:nvSpPr>
          <p:cNvPr id="614403" name="Line 3"/>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14691" name="Oval 4"/>
          <p:cNvSpPr>
            <a:spLocks noChangeArrowheads="1"/>
          </p:cNvSpPr>
          <p:nvPr/>
        </p:nvSpPr>
        <p:spPr bwMode="auto">
          <a:xfrm>
            <a:off x="2136775" y="1092200"/>
            <a:ext cx="5054600" cy="4902200"/>
          </a:xfrm>
          <a:prstGeom prst="ellipse">
            <a:avLst/>
          </a:prstGeom>
          <a:noFill/>
          <a:ln w="76200">
            <a:solidFill>
              <a:srgbClr val="858585"/>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14692" name="Freeform 5"/>
          <p:cNvSpPr>
            <a:spLocks/>
          </p:cNvSpPr>
          <p:nvPr/>
        </p:nvSpPr>
        <p:spPr bwMode="auto">
          <a:xfrm>
            <a:off x="4595813" y="942975"/>
            <a:ext cx="1262062" cy="517525"/>
          </a:xfrm>
          <a:custGeom>
            <a:avLst/>
            <a:gdLst>
              <a:gd name="T0" fmla="*/ 50800 w 795"/>
              <a:gd name="T1" fmla="*/ 20638 h 326"/>
              <a:gd name="T2" fmla="*/ 7937 w 795"/>
              <a:gd name="T3" fmla="*/ 65088 h 326"/>
              <a:gd name="T4" fmla="*/ 22225 w 795"/>
              <a:gd name="T5" fmla="*/ 254000 h 326"/>
              <a:gd name="T6" fmla="*/ 123825 w 795"/>
              <a:gd name="T7" fmla="*/ 282575 h 326"/>
              <a:gd name="T8" fmla="*/ 357187 w 795"/>
              <a:gd name="T9" fmla="*/ 298450 h 326"/>
              <a:gd name="T10" fmla="*/ 517525 w 795"/>
              <a:gd name="T11" fmla="*/ 341313 h 326"/>
              <a:gd name="T12" fmla="*/ 649287 w 795"/>
              <a:gd name="T13" fmla="*/ 385763 h 326"/>
              <a:gd name="T14" fmla="*/ 809625 w 795"/>
              <a:gd name="T15" fmla="*/ 444500 h 326"/>
              <a:gd name="T16" fmla="*/ 1044575 w 795"/>
              <a:gd name="T17" fmla="*/ 517525 h 326"/>
              <a:gd name="T18" fmla="*/ 1262062 w 795"/>
              <a:gd name="T19" fmla="*/ 400050 h 326"/>
              <a:gd name="T20" fmla="*/ 1247775 w 795"/>
              <a:gd name="T21" fmla="*/ 355600 h 326"/>
              <a:gd name="T22" fmla="*/ 1087437 w 795"/>
              <a:gd name="T23" fmla="*/ 298450 h 326"/>
              <a:gd name="T24" fmla="*/ 941387 w 795"/>
              <a:gd name="T25" fmla="*/ 225425 h 326"/>
              <a:gd name="T26" fmla="*/ 474662 w 795"/>
              <a:gd name="T27" fmla="*/ 107950 h 326"/>
              <a:gd name="T28" fmla="*/ 182562 w 795"/>
              <a:gd name="T29" fmla="*/ 49213 h 326"/>
              <a:gd name="T30" fmla="*/ 123825 w 795"/>
              <a:gd name="T31" fmla="*/ 6350 h 326"/>
              <a:gd name="T32" fmla="*/ 36512 w 795"/>
              <a:gd name="T33" fmla="*/ 20638 h 326"/>
              <a:gd name="T34" fmla="*/ 50800 w 795"/>
              <a:gd name="T35" fmla="*/ 20638 h 3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95"/>
              <a:gd name="T55" fmla="*/ 0 h 326"/>
              <a:gd name="T56" fmla="*/ 795 w 795"/>
              <a:gd name="T57" fmla="*/ 326 h 32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95" h="326">
                <a:moveTo>
                  <a:pt x="32" y="13"/>
                </a:moveTo>
                <a:cubicBezTo>
                  <a:pt x="23" y="22"/>
                  <a:pt x="6" y="28"/>
                  <a:pt x="5" y="41"/>
                </a:cubicBezTo>
                <a:cubicBezTo>
                  <a:pt x="0" y="80"/>
                  <a:pt x="3" y="121"/>
                  <a:pt x="14" y="160"/>
                </a:cubicBezTo>
                <a:cubicBezTo>
                  <a:pt x="14" y="160"/>
                  <a:pt x="62" y="176"/>
                  <a:pt x="78" y="178"/>
                </a:cubicBezTo>
                <a:cubicBezTo>
                  <a:pt x="126" y="183"/>
                  <a:pt x="176" y="184"/>
                  <a:pt x="225" y="188"/>
                </a:cubicBezTo>
                <a:cubicBezTo>
                  <a:pt x="308" y="208"/>
                  <a:pt x="274" y="197"/>
                  <a:pt x="326" y="215"/>
                </a:cubicBezTo>
                <a:cubicBezTo>
                  <a:pt x="374" y="247"/>
                  <a:pt x="335" y="227"/>
                  <a:pt x="409" y="243"/>
                </a:cubicBezTo>
                <a:cubicBezTo>
                  <a:pt x="444" y="250"/>
                  <a:pt x="475" y="270"/>
                  <a:pt x="510" y="280"/>
                </a:cubicBezTo>
                <a:cubicBezTo>
                  <a:pt x="551" y="318"/>
                  <a:pt x="604" y="318"/>
                  <a:pt x="658" y="326"/>
                </a:cubicBezTo>
                <a:cubicBezTo>
                  <a:pt x="747" y="316"/>
                  <a:pt x="759" y="325"/>
                  <a:pt x="795" y="252"/>
                </a:cubicBezTo>
                <a:cubicBezTo>
                  <a:pt x="792" y="242"/>
                  <a:pt x="793" y="229"/>
                  <a:pt x="786" y="224"/>
                </a:cubicBezTo>
                <a:cubicBezTo>
                  <a:pt x="756" y="203"/>
                  <a:pt x="718" y="201"/>
                  <a:pt x="685" y="188"/>
                </a:cubicBezTo>
                <a:cubicBezTo>
                  <a:pt x="659" y="160"/>
                  <a:pt x="628" y="155"/>
                  <a:pt x="593" y="142"/>
                </a:cubicBezTo>
                <a:cubicBezTo>
                  <a:pt x="510" y="55"/>
                  <a:pt x="414" y="73"/>
                  <a:pt x="299" y="68"/>
                </a:cubicBezTo>
                <a:cubicBezTo>
                  <a:pt x="234" y="61"/>
                  <a:pt x="175" y="52"/>
                  <a:pt x="115" y="31"/>
                </a:cubicBezTo>
                <a:cubicBezTo>
                  <a:pt x="102" y="22"/>
                  <a:pt x="92" y="6"/>
                  <a:pt x="78" y="4"/>
                </a:cubicBezTo>
                <a:cubicBezTo>
                  <a:pt x="59" y="0"/>
                  <a:pt x="41" y="9"/>
                  <a:pt x="23" y="13"/>
                </a:cubicBezTo>
                <a:cubicBezTo>
                  <a:pt x="20" y="13"/>
                  <a:pt x="29" y="13"/>
                  <a:pt x="32" y="13"/>
                </a:cubicBezTo>
                <a:close/>
              </a:path>
            </a:pathLst>
          </a:custGeom>
          <a:solidFill>
            <a:srgbClr val="535353"/>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14693" name="Freeform 6"/>
          <p:cNvSpPr>
            <a:spLocks/>
          </p:cNvSpPr>
          <p:nvPr/>
        </p:nvSpPr>
        <p:spPr bwMode="auto">
          <a:xfrm>
            <a:off x="5724525" y="1333500"/>
            <a:ext cx="898525" cy="617538"/>
          </a:xfrm>
          <a:custGeom>
            <a:avLst/>
            <a:gdLst>
              <a:gd name="T0" fmla="*/ 31750 w 566"/>
              <a:gd name="T1" fmla="*/ 46038 h 389"/>
              <a:gd name="T2" fmla="*/ 119063 w 566"/>
              <a:gd name="T3" fmla="*/ 163513 h 389"/>
              <a:gd name="T4" fmla="*/ 177800 w 566"/>
              <a:gd name="T5" fmla="*/ 192088 h 389"/>
              <a:gd name="T6" fmla="*/ 222250 w 566"/>
              <a:gd name="T7" fmla="*/ 206375 h 389"/>
              <a:gd name="T8" fmla="*/ 323850 w 566"/>
              <a:gd name="T9" fmla="*/ 295275 h 389"/>
              <a:gd name="T10" fmla="*/ 411163 w 566"/>
              <a:gd name="T11" fmla="*/ 323850 h 389"/>
              <a:gd name="T12" fmla="*/ 484188 w 566"/>
              <a:gd name="T13" fmla="*/ 368300 h 389"/>
              <a:gd name="T14" fmla="*/ 587375 w 566"/>
              <a:gd name="T15" fmla="*/ 455613 h 389"/>
              <a:gd name="T16" fmla="*/ 674688 w 566"/>
              <a:gd name="T17" fmla="*/ 484188 h 389"/>
              <a:gd name="T18" fmla="*/ 703263 w 566"/>
              <a:gd name="T19" fmla="*/ 601663 h 389"/>
              <a:gd name="T20" fmla="*/ 762000 w 566"/>
              <a:gd name="T21" fmla="*/ 615950 h 389"/>
              <a:gd name="T22" fmla="*/ 863600 w 566"/>
              <a:gd name="T23" fmla="*/ 601663 h 389"/>
              <a:gd name="T24" fmla="*/ 893763 w 566"/>
              <a:gd name="T25" fmla="*/ 542925 h 389"/>
              <a:gd name="T26" fmla="*/ 820738 w 566"/>
              <a:gd name="T27" fmla="*/ 425450 h 389"/>
              <a:gd name="T28" fmla="*/ 762000 w 566"/>
              <a:gd name="T29" fmla="*/ 309563 h 389"/>
              <a:gd name="T30" fmla="*/ 674688 w 566"/>
              <a:gd name="T31" fmla="*/ 295275 h 389"/>
              <a:gd name="T32" fmla="*/ 557213 w 566"/>
              <a:gd name="T33" fmla="*/ 222250 h 389"/>
              <a:gd name="T34" fmla="*/ 265113 w 566"/>
              <a:gd name="T35" fmla="*/ 31750 h 389"/>
              <a:gd name="T36" fmla="*/ 149225 w 566"/>
              <a:gd name="T37" fmla="*/ 3175 h 389"/>
              <a:gd name="T38" fmla="*/ 31750 w 566"/>
              <a:gd name="T39" fmla="*/ 46038 h 38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66"/>
              <a:gd name="T61" fmla="*/ 0 h 389"/>
              <a:gd name="T62" fmla="*/ 566 w 566"/>
              <a:gd name="T63" fmla="*/ 389 h 38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66" h="389">
                <a:moveTo>
                  <a:pt x="20" y="29"/>
                </a:moveTo>
                <a:cubicBezTo>
                  <a:pt x="0" y="89"/>
                  <a:pt x="29" y="86"/>
                  <a:pt x="75" y="103"/>
                </a:cubicBezTo>
                <a:cubicBezTo>
                  <a:pt x="87" y="107"/>
                  <a:pt x="99" y="115"/>
                  <a:pt x="112" y="121"/>
                </a:cubicBezTo>
                <a:cubicBezTo>
                  <a:pt x="121" y="124"/>
                  <a:pt x="130" y="127"/>
                  <a:pt x="140" y="130"/>
                </a:cubicBezTo>
                <a:cubicBezTo>
                  <a:pt x="158" y="149"/>
                  <a:pt x="179" y="173"/>
                  <a:pt x="204" y="186"/>
                </a:cubicBezTo>
                <a:cubicBezTo>
                  <a:pt x="221" y="194"/>
                  <a:pt x="259" y="204"/>
                  <a:pt x="259" y="204"/>
                </a:cubicBezTo>
                <a:cubicBezTo>
                  <a:pt x="307" y="249"/>
                  <a:pt x="245" y="195"/>
                  <a:pt x="305" y="232"/>
                </a:cubicBezTo>
                <a:cubicBezTo>
                  <a:pt x="327" y="245"/>
                  <a:pt x="346" y="275"/>
                  <a:pt x="370" y="287"/>
                </a:cubicBezTo>
                <a:cubicBezTo>
                  <a:pt x="387" y="295"/>
                  <a:pt x="425" y="305"/>
                  <a:pt x="425" y="305"/>
                </a:cubicBezTo>
                <a:cubicBezTo>
                  <a:pt x="432" y="329"/>
                  <a:pt x="426" y="359"/>
                  <a:pt x="443" y="379"/>
                </a:cubicBezTo>
                <a:cubicBezTo>
                  <a:pt x="451" y="388"/>
                  <a:pt x="467" y="385"/>
                  <a:pt x="480" y="388"/>
                </a:cubicBezTo>
                <a:cubicBezTo>
                  <a:pt x="501" y="385"/>
                  <a:pt x="525" y="389"/>
                  <a:pt x="544" y="379"/>
                </a:cubicBezTo>
                <a:cubicBezTo>
                  <a:pt x="556" y="372"/>
                  <a:pt x="566" y="355"/>
                  <a:pt x="563" y="342"/>
                </a:cubicBezTo>
                <a:cubicBezTo>
                  <a:pt x="556" y="313"/>
                  <a:pt x="528" y="294"/>
                  <a:pt x="517" y="268"/>
                </a:cubicBezTo>
                <a:cubicBezTo>
                  <a:pt x="515" y="264"/>
                  <a:pt x="492" y="201"/>
                  <a:pt x="480" y="195"/>
                </a:cubicBezTo>
                <a:cubicBezTo>
                  <a:pt x="463" y="186"/>
                  <a:pt x="443" y="189"/>
                  <a:pt x="425" y="186"/>
                </a:cubicBezTo>
                <a:cubicBezTo>
                  <a:pt x="401" y="162"/>
                  <a:pt x="376" y="161"/>
                  <a:pt x="351" y="140"/>
                </a:cubicBezTo>
                <a:cubicBezTo>
                  <a:pt x="290" y="87"/>
                  <a:pt x="250" y="42"/>
                  <a:pt x="167" y="20"/>
                </a:cubicBezTo>
                <a:cubicBezTo>
                  <a:pt x="142" y="13"/>
                  <a:pt x="119" y="0"/>
                  <a:pt x="94" y="2"/>
                </a:cubicBezTo>
                <a:cubicBezTo>
                  <a:pt x="67" y="3"/>
                  <a:pt x="44" y="20"/>
                  <a:pt x="20" y="29"/>
                </a:cubicBezTo>
                <a:close/>
              </a:path>
            </a:pathLst>
          </a:custGeom>
          <a:solidFill>
            <a:srgbClr val="535353"/>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14694" name="Freeform 7"/>
          <p:cNvSpPr>
            <a:spLocks/>
          </p:cNvSpPr>
          <p:nvPr/>
        </p:nvSpPr>
        <p:spPr bwMode="auto">
          <a:xfrm>
            <a:off x="7208838" y="2913063"/>
            <a:ext cx="352425" cy="855662"/>
          </a:xfrm>
          <a:custGeom>
            <a:avLst/>
            <a:gdLst>
              <a:gd name="T0" fmla="*/ 90488 w 222"/>
              <a:gd name="T1" fmla="*/ 23812 h 539"/>
              <a:gd name="T2" fmla="*/ 133350 w 222"/>
              <a:gd name="T3" fmla="*/ 666750 h 539"/>
              <a:gd name="T4" fmla="*/ 236538 w 222"/>
              <a:gd name="T5" fmla="*/ 855662 h 539"/>
              <a:gd name="T6" fmla="*/ 352425 w 222"/>
              <a:gd name="T7" fmla="*/ 754062 h 539"/>
              <a:gd name="T8" fmla="*/ 295275 w 222"/>
              <a:gd name="T9" fmla="*/ 506412 h 539"/>
              <a:gd name="T10" fmla="*/ 222250 w 222"/>
              <a:gd name="T11" fmla="*/ 111125 h 539"/>
              <a:gd name="T12" fmla="*/ 177800 w 222"/>
              <a:gd name="T13" fmla="*/ 9525 h 539"/>
              <a:gd name="T14" fmla="*/ 90488 w 222"/>
              <a:gd name="T15" fmla="*/ 23812 h 539"/>
              <a:gd name="T16" fmla="*/ 0 60000 65536"/>
              <a:gd name="T17" fmla="*/ 0 60000 65536"/>
              <a:gd name="T18" fmla="*/ 0 60000 65536"/>
              <a:gd name="T19" fmla="*/ 0 60000 65536"/>
              <a:gd name="T20" fmla="*/ 0 60000 65536"/>
              <a:gd name="T21" fmla="*/ 0 60000 65536"/>
              <a:gd name="T22" fmla="*/ 0 60000 65536"/>
              <a:gd name="T23" fmla="*/ 0 60000 65536"/>
              <a:gd name="T24" fmla="*/ 0 w 222"/>
              <a:gd name="T25" fmla="*/ 0 h 539"/>
              <a:gd name="T26" fmla="*/ 222 w 222"/>
              <a:gd name="T27" fmla="*/ 539 h 53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2" h="539">
                <a:moveTo>
                  <a:pt x="57" y="15"/>
                </a:moveTo>
                <a:cubicBezTo>
                  <a:pt x="24" y="149"/>
                  <a:pt x="0" y="305"/>
                  <a:pt x="84" y="420"/>
                </a:cubicBezTo>
                <a:cubicBezTo>
                  <a:pt x="72" y="524"/>
                  <a:pt x="48" y="525"/>
                  <a:pt x="149" y="539"/>
                </a:cubicBezTo>
                <a:cubicBezTo>
                  <a:pt x="202" y="525"/>
                  <a:pt x="208" y="529"/>
                  <a:pt x="222" y="475"/>
                </a:cubicBezTo>
                <a:cubicBezTo>
                  <a:pt x="215" y="411"/>
                  <a:pt x="213" y="373"/>
                  <a:pt x="186" y="319"/>
                </a:cubicBezTo>
                <a:cubicBezTo>
                  <a:pt x="180" y="228"/>
                  <a:pt x="189" y="146"/>
                  <a:pt x="140" y="70"/>
                </a:cubicBezTo>
                <a:cubicBezTo>
                  <a:pt x="137" y="61"/>
                  <a:pt x="128" y="10"/>
                  <a:pt x="112" y="6"/>
                </a:cubicBezTo>
                <a:cubicBezTo>
                  <a:pt x="94" y="0"/>
                  <a:pt x="75" y="15"/>
                  <a:pt x="57" y="15"/>
                </a:cubicBezTo>
                <a:close/>
              </a:path>
            </a:pathLst>
          </a:custGeom>
          <a:solidFill>
            <a:srgbClr val="656565"/>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14695" name="Freeform 8"/>
          <p:cNvSpPr>
            <a:spLocks/>
          </p:cNvSpPr>
          <p:nvPr/>
        </p:nvSpPr>
        <p:spPr bwMode="auto">
          <a:xfrm>
            <a:off x="5959475" y="1300163"/>
            <a:ext cx="250825" cy="192087"/>
          </a:xfrm>
          <a:custGeom>
            <a:avLst/>
            <a:gdLst>
              <a:gd name="T0" fmla="*/ 79375 w 158"/>
              <a:gd name="T1" fmla="*/ 7937 h 121"/>
              <a:gd name="T2" fmla="*/ 34925 w 158"/>
              <a:gd name="T3" fmla="*/ 160337 h 121"/>
              <a:gd name="T4" fmla="*/ 111125 w 158"/>
              <a:gd name="T5" fmla="*/ 192087 h 121"/>
              <a:gd name="T6" fmla="*/ 238125 w 158"/>
              <a:gd name="T7" fmla="*/ 96837 h 121"/>
              <a:gd name="T8" fmla="*/ 238125 w 158"/>
              <a:gd name="T9" fmla="*/ 39687 h 121"/>
              <a:gd name="T10" fmla="*/ 79375 w 158"/>
              <a:gd name="T11" fmla="*/ 7937 h 121"/>
              <a:gd name="T12" fmla="*/ 0 60000 65536"/>
              <a:gd name="T13" fmla="*/ 0 60000 65536"/>
              <a:gd name="T14" fmla="*/ 0 60000 65536"/>
              <a:gd name="T15" fmla="*/ 0 60000 65536"/>
              <a:gd name="T16" fmla="*/ 0 60000 65536"/>
              <a:gd name="T17" fmla="*/ 0 60000 65536"/>
              <a:gd name="T18" fmla="*/ 0 w 158"/>
              <a:gd name="T19" fmla="*/ 0 h 121"/>
              <a:gd name="T20" fmla="*/ 158 w 158"/>
              <a:gd name="T21" fmla="*/ 121 h 121"/>
            </a:gdLst>
            <a:ahLst/>
            <a:cxnLst>
              <a:cxn ang="T12">
                <a:pos x="T0" y="T1"/>
              </a:cxn>
              <a:cxn ang="T13">
                <a:pos x="T2" y="T3"/>
              </a:cxn>
              <a:cxn ang="T14">
                <a:pos x="T4" y="T5"/>
              </a:cxn>
              <a:cxn ang="T15">
                <a:pos x="T6" y="T7"/>
              </a:cxn>
              <a:cxn ang="T16">
                <a:pos x="T8" y="T9"/>
              </a:cxn>
              <a:cxn ang="T17">
                <a:pos x="T10" y="T11"/>
              </a:cxn>
            </a:cxnLst>
            <a:rect l="T18" t="T19" r="T20" b="T21"/>
            <a:pathLst>
              <a:path w="158" h="121">
                <a:moveTo>
                  <a:pt x="50" y="5"/>
                </a:moveTo>
                <a:cubicBezTo>
                  <a:pt x="13" y="26"/>
                  <a:pt x="0" y="56"/>
                  <a:pt x="22" y="101"/>
                </a:cubicBezTo>
                <a:cubicBezTo>
                  <a:pt x="29" y="116"/>
                  <a:pt x="70" y="121"/>
                  <a:pt x="70" y="121"/>
                </a:cubicBezTo>
                <a:cubicBezTo>
                  <a:pt x="108" y="108"/>
                  <a:pt x="123" y="87"/>
                  <a:pt x="150" y="61"/>
                </a:cubicBezTo>
                <a:cubicBezTo>
                  <a:pt x="152" y="49"/>
                  <a:pt x="158" y="36"/>
                  <a:pt x="150" y="25"/>
                </a:cubicBezTo>
                <a:cubicBezTo>
                  <a:pt x="138" y="8"/>
                  <a:pt x="69" y="0"/>
                  <a:pt x="50" y="5"/>
                </a:cubicBezTo>
                <a:close/>
              </a:path>
            </a:pathLst>
          </a:custGeom>
          <a:solidFill>
            <a:srgbClr val="535353"/>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14696" name="Freeform 9"/>
          <p:cNvSpPr>
            <a:spLocks/>
          </p:cNvSpPr>
          <p:nvPr/>
        </p:nvSpPr>
        <p:spPr bwMode="auto">
          <a:xfrm>
            <a:off x="6786563" y="1905000"/>
            <a:ext cx="84137" cy="139700"/>
          </a:xfrm>
          <a:custGeom>
            <a:avLst/>
            <a:gdLst>
              <a:gd name="T0" fmla="*/ 20637 w 53"/>
              <a:gd name="T1" fmla="*/ 38100 h 88"/>
              <a:gd name="T2" fmla="*/ 7937 w 53"/>
              <a:gd name="T3" fmla="*/ 139700 h 88"/>
              <a:gd name="T4" fmla="*/ 84137 w 53"/>
              <a:gd name="T5" fmla="*/ 76200 h 88"/>
              <a:gd name="T6" fmla="*/ 20637 w 53"/>
              <a:gd name="T7" fmla="*/ 38100 h 88"/>
              <a:gd name="T8" fmla="*/ 0 60000 65536"/>
              <a:gd name="T9" fmla="*/ 0 60000 65536"/>
              <a:gd name="T10" fmla="*/ 0 60000 65536"/>
              <a:gd name="T11" fmla="*/ 0 60000 65536"/>
              <a:gd name="T12" fmla="*/ 0 w 53"/>
              <a:gd name="T13" fmla="*/ 0 h 88"/>
              <a:gd name="T14" fmla="*/ 53 w 53"/>
              <a:gd name="T15" fmla="*/ 88 h 88"/>
            </a:gdLst>
            <a:ahLst/>
            <a:cxnLst>
              <a:cxn ang="T8">
                <a:pos x="T0" y="T1"/>
              </a:cxn>
              <a:cxn ang="T9">
                <a:pos x="T2" y="T3"/>
              </a:cxn>
              <a:cxn ang="T10">
                <a:pos x="T4" y="T5"/>
              </a:cxn>
              <a:cxn ang="T11">
                <a:pos x="T6" y="T7"/>
              </a:cxn>
            </a:cxnLst>
            <a:rect l="T12" t="T13" r="T14" b="T15"/>
            <a:pathLst>
              <a:path w="53" h="88">
                <a:moveTo>
                  <a:pt x="13" y="24"/>
                </a:moveTo>
                <a:cubicBezTo>
                  <a:pt x="1" y="47"/>
                  <a:pt x="0" y="62"/>
                  <a:pt x="5" y="88"/>
                </a:cubicBezTo>
                <a:cubicBezTo>
                  <a:pt x="29" y="75"/>
                  <a:pt x="44" y="73"/>
                  <a:pt x="53" y="48"/>
                </a:cubicBezTo>
                <a:cubicBezTo>
                  <a:pt x="50" y="39"/>
                  <a:pt x="13" y="0"/>
                  <a:pt x="13" y="24"/>
                </a:cubicBezTo>
                <a:close/>
              </a:path>
            </a:pathLst>
          </a:custGeom>
          <a:solidFill>
            <a:srgbClr val="535353"/>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14697" name="Freeform 10"/>
          <p:cNvSpPr>
            <a:spLocks/>
          </p:cNvSpPr>
          <p:nvPr/>
        </p:nvSpPr>
        <p:spPr bwMode="auto">
          <a:xfrm>
            <a:off x="4787900" y="1201738"/>
            <a:ext cx="1109663" cy="639762"/>
          </a:xfrm>
          <a:custGeom>
            <a:avLst/>
            <a:gdLst>
              <a:gd name="T0" fmla="*/ 0 w 699"/>
              <a:gd name="T1" fmla="*/ 66675 h 403"/>
              <a:gd name="T2" fmla="*/ 30163 w 699"/>
              <a:gd name="T3" fmla="*/ 168275 h 403"/>
              <a:gd name="T4" fmla="*/ 423863 w 699"/>
              <a:gd name="T5" fmla="*/ 344487 h 403"/>
              <a:gd name="T6" fmla="*/ 876300 w 699"/>
              <a:gd name="T7" fmla="*/ 592137 h 403"/>
              <a:gd name="T8" fmla="*/ 993775 w 699"/>
              <a:gd name="T9" fmla="*/ 622300 h 403"/>
              <a:gd name="T10" fmla="*/ 1095375 w 699"/>
              <a:gd name="T11" fmla="*/ 476250 h 403"/>
              <a:gd name="T12" fmla="*/ 1109663 w 699"/>
              <a:gd name="T13" fmla="*/ 431800 h 403"/>
              <a:gd name="T14" fmla="*/ 1081088 w 699"/>
              <a:gd name="T15" fmla="*/ 330200 h 403"/>
              <a:gd name="T16" fmla="*/ 993775 w 699"/>
              <a:gd name="T17" fmla="*/ 271462 h 403"/>
              <a:gd name="T18" fmla="*/ 657225 w 699"/>
              <a:gd name="T19" fmla="*/ 125412 h 403"/>
              <a:gd name="T20" fmla="*/ 393700 w 699"/>
              <a:gd name="T21" fmla="*/ 38100 h 403"/>
              <a:gd name="T22" fmla="*/ 0 w 699"/>
              <a:gd name="T23" fmla="*/ 66675 h 40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99"/>
              <a:gd name="T37" fmla="*/ 0 h 403"/>
              <a:gd name="T38" fmla="*/ 699 w 699"/>
              <a:gd name="T39" fmla="*/ 403 h 40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99" h="403">
                <a:moveTo>
                  <a:pt x="0" y="42"/>
                </a:moveTo>
                <a:cubicBezTo>
                  <a:pt x="6" y="63"/>
                  <a:pt x="9" y="85"/>
                  <a:pt x="19" y="106"/>
                </a:cubicBezTo>
                <a:cubicBezTo>
                  <a:pt x="47" y="171"/>
                  <a:pt x="205" y="191"/>
                  <a:pt x="267" y="217"/>
                </a:cubicBezTo>
                <a:cubicBezTo>
                  <a:pt x="363" y="313"/>
                  <a:pt x="413" y="356"/>
                  <a:pt x="552" y="373"/>
                </a:cubicBezTo>
                <a:cubicBezTo>
                  <a:pt x="577" y="400"/>
                  <a:pt x="590" y="403"/>
                  <a:pt x="626" y="392"/>
                </a:cubicBezTo>
                <a:cubicBezTo>
                  <a:pt x="670" y="360"/>
                  <a:pt x="671" y="356"/>
                  <a:pt x="690" y="300"/>
                </a:cubicBezTo>
                <a:cubicBezTo>
                  <a:pt x="693" y="290"/>
                  <a:pt x="699" y="272"/>
                  <a:pt x="699" y="272"/>
                </a:cubicBezTo>
                <a:cubicBezTo>
                  <a:pt x="697" y="265"/>
                  <a:pt x="686" y="217"/>
                  <a:pt x="681" y="208"/>
                </a:cubicBezTo>
                <a:cubicBezTo>
                  <a:pt x="667" y="185"/>
                  <a:pt x="647" y="183"/>
                  <a:pt x="626" y="171"/>
                </a:cubicBezTo>
                <a:cubicBezTo>
                  <a:pt x="553" y="129"/>
                  <a:pt x="498" y="92"/>
                  <a:pt x="414" y="79"/>
                </a:cubicBezTo>
                <a:cubicBezTo>
                  <a:pt x="361" y="46"/>
                  <a:pt x="308" y="35"/>
                  <a:pt x="248" y="24"/>
                </a:cubicBezTo>
                <a:cubicBezTo>
                  <a:pt x="11" y="33"/>
                  <a:pt x="88" y="0"/>
                  <a:pt x="0" y="42"/>
                </a:cubicBezTo>
                <a:close/>
              </a:path>
            </a:pathLst>
          </a:custGeom>
          <a:solidFill>
            <a:srgbClr val="535353"/>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14698" name="Freeform 11"/>
          <p:cNvSpPr>
            <a:spLocks/>
          </p:cNvSpPr>
          <p:nvPr/>
        </p:nvSpPr>
        <p:spPr bwMode="auto">
          <a:xfrm>
            <a:off x="6473825" y="1890713"/>
            <a:ext cx="773113" cy="1247775"/>
          </a:xfrm>
          <a:custGeom>
            <a:avLst/>
            <a:gdLst>
              <a:gd name="T0" fmla="*/ 22225 w 487"/>
              <a:gd name="T1" fmla="*/ 152400 h 786"/>
              <a:gd name="T2" fmla="*/ 123825 w 487"/>
              <a:gd name="T3" fmla="*/ 7938 h 786"/>
              <a:gd name="T4" fmla="*/ 212725 w 487"/>
              <a:gd name="T5" fmla="*/ 22225 h 786"/>
              <a:gd name="T6" fmla="*/ 255588 w 487"/>
              <a:gd name="T7" fmla="*/ 50800 h 786"/>
              <a:gd name="T8" fmla="*/ 373063 w 487"/>
              <a:gd name="T9" fmla="*/ 211138 h 786"/>
              <a:gd name="T10" fmla="*/ 488950 w 487"/>
              <a:gd name="T11" fmla="*/ 342900 h 786"/>
              <a:gd name="T12" fmla="*/ 723900 w 487"/>
              <a:gd name="T13" fmla="*/ 795338 h 786"/>
              <a:gd name="T14" fmla="*/ 738188 w 487"/>
              <a:gd name="T15" fmla="*/ 1189038 h 786"/>
              <a:gd name="T16" fmla="*/ 592138 w 487"/>
              <a:gd name="T17" fmla="*/ 1247775 h 786"/>
              <a:gd name="T18" fmla="*/ 488950 w 487"/>
              <a:gd name="T19" fmla="*/ 1058863 h 786"/>
              <a:gd name="T20" fmla="*/ 373063 w 487"/>
              <a:gd name="T21" fmla="*/ 839788 h 786"/>
              <a:gd name="T22" fmla="*/ 196850 w 487"/>
              <a:gd name="T23" fmla="*/ 590550 h 786"/>
              <a:gd name="T24" fmla="*/ 52388 w 487"/>
              <a:gd name="T25" fmla="*/ 241300 h 786"/>
              <a:gd name="T26" fmla="*/ 36513 w 487"/>
              <a:gd name="T27" fmla="*/ 168275 h 786"/>
              <a:gd name="T28" fmla="*/ 7938 w 487"/>
              <a:gd name="T29" fmla="*/ 123825 h 786"/>
              <a:gd name="T30" fmla="*/ 22225 w 487"/>
              <a:gd name="T31" fmla="*/ 152400 h 7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87"/>
              <a:gd name="T49" fmla="*/ 0 h 786"/>
              <a:gd name="T50" fmla="*/ 487 w 487"/>
              <a:gd name="T51" fmla="*/ 786 h 78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87" h="786">
                <a:moveTo>
                  <a:pt x="14" y="96"/>
                </a:moveTo>
                <a:cubicBezTo>
                  <a:pt x="27" y="0"/>
                  <a:pt x="13" y="47"/>
                  <a:pt x="78" y="5"/>
                </a:cubicBezTo>
                <a:cubicBezTo>
                  <a:pt x="96" y="8"/>
                  <a:pt x="116" y="8"/>
                  <a:pt x="134" y="14"/>
                </a:cubicBezTo>
                <a:cubicBezTo>
                  <a:pt x="144" y="17"/>
                  <a:pt x="153" y="23"/>
                  <a:pt x="161" y="32"/>
                </a:cubicBezTo>
                <a:cubicBezTo>
                  <a:pt x="188" y="63"/>
                  <a:pt x="206" y="102"/>
                  <a:pt x="235" y="133"/>
                </a:cubicBezTo>
                <a:cubicBezTo>
                  <a:pt x="261" y="160"/>
                  <a:pt x="283" y="185"/>
                  <a:pt x="308" y="216"/>
                </a:cubicBezTo>
                <a:cubicBezTo>
                  <a:pt x="343" y="316"/>
                  <a:pt x="418" y="400"/>
                  <a:pt x="456" y="501"/>
                </a:cubicBezTo>
                <a:cubicBezTo>
                  <a:pt x="466" y="583"/>
                  <a:pt x="487" y="665"/>
                  <a:pt x="465" y="749"/>
                </a:cubicBezTo>
                <a:cubicBezTo>
                  <a:pt x="458" y="771"/>
                  <a:pt x="388" y="782"/>
                  <a:pt x="373" y="786"/>
                </a:cubicBezTo>
                <a:cubicBezTo>
                  <a:pt x="333" y="748"/>
                  <a:pt x="334" y="719"/>
                  <a:pt x="308" y="667"/>
                </a:cubicBezTo>
                <a:cubicBezTo>
                  <a:pt x="284" y="620"/>
                  <a:pt x="259" y="575"/>
                  <a:pt x="235" y="529"/>
                </a:cubicBezTo>
                <a:cubicBezTo>
                  <a:pt x="205" y="472"/>
                  <a:pt x="149" y="430"/>
                  <a:pt x="124" y="372"/>
                </a:cubicBezTo>
                <a:cubicBezTo>
                  <a:pt x="100" y="317"/>
                  <a:pt x="47" y="217"/>
                  <a:pt x="33" y="152"/>
                </a:cubicBezTo>
                <a:cubicBezTo>
                  <a:pt x="29" y="136"/>
                  <a:pt x="28" y="120"/>
                  <a:pt x="23" y="106"/>
                </a:cubicBezTo>
                <a:cubicBezTo>
                  <a:pt x="19" y="95"/>
                  <a:pt x="12" y="86"/>
                  <a:pt x="5" y="78"/>
                </a:cubicBezTo>
                <a:cubicBezTo>
                  <a:pt x="0" y="73"/>
                  <a:pt x="11" y="90"/>
                  <a:pt x="14" y="96"/>
                </a:cubicBezTo>
                <a:close/>
              </a:path>
            </a:pathLst>
          </a:custGeom>
          <a:solidFill>
            <a:srgbClr val="535353"/>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14699" name="Freeform 12"/>
          <p:cNvSpPr>
            <a:spLocks/>
          </p:cNvSpPr>
          <p:nvPr/>
        </p:nvSpPr>
        <p:spPr bwMode="auto">
          <a:xfrm>
            <a:off x="7065963" y="3036888"/>
            <a:ext cx="1587" cy="131762"/>
          </a:xfrm>
          <a:custGeom>
            <a:avLst/>
            <a:gdLst>
              <a:gd name="T0" fmla="*/ 0 w 1"/>
              <a:gd name="T1" fmla="*/ 0 h 83"/>
              <a:gd name="T2" fmla="*/ 0 w 1"/>
              <a:gd name="T3" fmla="*/ 131762 h 83"/>
              <a:gd name="T4" fmla="*/ 0 60000 65536"/>
              <a:gd name="T5" fmla="*/ 0 60000 65536"/>
              <a:gd name="T6" fmla="*/ 0 w 1"/>
              <a:gd name="T7" fmla="*/ 0 h 83"/>
              <a:gd name="T8" fmla="*/ 1 w 1"/>
              <a:gd name="T9" fmla="*/ 83 h 83"/>
            </a:gdLst>
            <a:ahLst/>
            <a:cxnLst>
              <a:cxn ang="T4">
                <a:pos x="T0" y="T1"/>
              </a:cxn>
              <a:cxn ang="T5">
                <a:pos x="T2" y="T3"/>
              </a:cxn>
            </a:cxnLst>
            <a:rect l="T6" t="T7" r="T8" b="T9"/>
            <a:pathLst>
              <a:path w="1" h="83">
                <a:moveTo>
                  <a:pt x="0" y="0"/>
                </a:moveTo>
                <a:cubicBezTo>
                  <a:pt x="0" y="27"/>
                  <a:pt x="0" y="55"/>
                  <a:pt x="0" y="83"/>
                </a:cubicBezTo>
              </a:path>
            </a:pathLst>
          </a:cu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14700" name="Freeform 13"/>
          <p:cNvSpPr>
            <a:spLocks/>
          </p:cNvSpPr>
          <p:nvPr/>
        </p:nvSpPr>
        <p:spPr bwMode="auto">
          <a:xfrm>
            <a:off x="6740525" y="2822575"/>
            <a:ext cx="852488" cy="647700"/>
          </a:xfrm>
          <a:custGeom>
            <a:avLst/>
            <a:gdLst>
              <a:gd name="T0" fmla="*/ 6350 w 537"/>
              <a:gd name="T1" fmla="*/ 127000 h 408"/>
              <a:gd name="T2" fmla="*/ 65088 w 537"/>
              <a:gd name="T3" fmla="*/ 214313 h 408"/>
              <a:gd name="T4" fmla="*/ 123825 w 537"/>
              <a:gd name="T5" fmla="*/ 301625 h 408"/>
              <a:gd name="T6" fmla="*/ 298450 w 537"/>
              <a:gd name="T7" fmla="*/ 608013 h 408"/>
              <a:gd name="T8" fmla="*/ 414338 w 537"/>
              <a:gd name="T9" fmla="*/ 638175 h 408"/>
              <a:gd name="T10" fmla="*/ 692150 w 537"/>
              <a:gd name="T11" fmla="*/ 565150 h 408"/>
              <a:gd name="T12" fmla="*/ 706438 w 537"/>
              <a:gd name="T13" fmla="*/ 447675 h 408"/>
              <a:gd name="T14" fmla="*/ 852488 w 537"/>
              <a:gd name="T15" fmla="*/ 273050 h 408"/>
              <a:gd name="T16" fmla="*/ 823913 w 537"/>
              <a:gd name="T17" fmla="*/ 155575 h 408"/>
              <a:gd name="T18" fmla="*/ 298450 w 537"/>
              <a:gd name="T19" fmla="*/ 9525 h 408"/>
              <a:gd name="T20" fmla="*/ 34925 w 537"/>
              <a:gd name="T21" fmla="*/ 68263 h 408"/>
              <a:gd name="T22" fmla="*/ 6350 w 537"/>
              <a:gd name="T23" fmla="*/ 127000 h 40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37"/>
              <a:gd name="T37" fmla="*/ 0 h 408"/>
              <a:gd name="T38" fmla="*/ 537 w 537"/>
              <a:gd name="T39" fmla="*/ 408 h 40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37" h="408">
                <a:moveTo>
                  <a:pt x="4" y="80"/>
                </a:moveTo>
                <a:cubicBezTo>
                  <a:pt x="21" y="131"/>
                  <a:pt x="0" y="83"/>
                  <a:pt x="41" y="135"/>
                </a:cubicBezTo>
                <a:cubicBezTo>
                  <a:pt x="54" y="152"/>
                  <a:pt x="78" y="190"/>
                  <a:pt x="78" y="190"/>
                </a:cubicBezTo>
                <a:cubicBezTo>
                  <a:pt x="97" y="270"/>
                  <a:pt x="93" y="360"/>
                  <a:pt x="188" y="383"/>
                </a:cubicBezTo>
                <a:cubicBezTo>
                  <a:pt x="264" y="401"/>
                  <a:pt x="206" y="381"/>
                  <a:pt x="261" y="402"/>
                </a:cubicBezTo>
                <a:cubicBezTo>
                  <a:pt x="317" y="396"/>
                  <a:pt x="401" y="408"/>
                  <a:pt x="436" y="356"/>
                </a:cubicBezTo>
                <a:cubicBezTo>
                  <a:pt x="439" y="331"/>
                  <a:pt x="438" y="305"/>
                  <a:pt x="445" y="282"/>
                </a:cubicBezTo>
                <a:cubicBezTo>
                  <a:pt x="455" y="243"/>
                  <a:pt x="511" y="205"/>
                  <a:pt x="537" y="172"/>
                </a:cubicBezTo>
                <a:cubicBezTo>
                  <a:pt x="531" y="147"/>
                  <a:pt x="531" y="120"/>
                  <a:pt x="519" y="98"/>
                </a:cubicBezTo>
                <a:cubicBezTo>
                  <a:pt x="475" y="17"/>
                  <a:pt x="262" y="10"/>
                  <a:pt x="188" y="6"/>
                </a:cubicBezTo>
                <a:cubicBezTo>
                  <a:pt x="130" y="10"/>
                  <a:pt x="64" y="0"/>
                  <a:pt x="22" y="43"/>
                </a:cubicBezTo>
                <a:cubicBezTo>
                  <a:pt x="11" y="74"/>
                  <a:pt x="19" y="62"/>
                  <a:pt x="4" y="80"/>
                </a:cubicBezTo>
                <a:close/>
              </a:path>
            </a:pathLst>
          </a:custGeom>
          <a:solidFill>
            <a:srgbClr val="535353"/>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614414" name="Oval 14"/>
          <p:cNvSpPr>
            <a:spLocks noChangeArrowheads="1"/>
          </p:cNvSpPr>
          <p:nvPr/>
        </p:nvSpPr>
        <p:spPr bwMode="auto">
          <a:xfrm>
            <a:off x="2130425" y="1092200"/>
            <a:ext cx="5054600" cy="4902200"/>
          </a:xfrm>
          <a:prstGeom prst="ellipse">
            <a:avLst/>
          </a:prstGeom>
          <a:noFill/>
          <a:ln w="50800">
            <a:solidFill>
              <a:srgbClr val="858585"/>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614415" name="Text Box 15"/>
          <p:cNvSpPr txBox="1">
            <a:spLocks noChangeArrowheads="1"/>
          </p:cNvSpPr>
          <p:nvPr/>
        </p:nvSpPr>
        <p:spPr bwMode="auto">
          <a:xfrm>
            <a:off x="5537200" y="1104900"/>
            <a:ext cx="2908300" cy="358140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22900">
                <a:solidFill>
                  <a:srgbClr val="51DC00"/>
                </a:solidFill>
                <a:latin typeface="Times" charset="0"/>
                <a:ea typeface="+mn-ea"/>
                <a:cs typeface="+mn-cs"/>
              </a:rPr>
              <a:t>C</a:t>
            </a:r>
          </a:p>
        </p:txBody>
      </p:sp>
      <p:sp>
        <p:nvSpPr>
          <p:cNvPr id="614416" name="Rectangle 16"/>
          <p:cNvSpPr>
            <a:spLocks noChangeArrowheads="1"/>
          </p:cNvSpPr>
          <p:nvPr/>
        </p:nvSpPr>
        <p:spPr bwMode="auto">
          <a:xfrm>
            <a:off x="2112963" y="2163763"/>
            <a:ext cx="3384550" cy="2054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1700">
                <a:solidFill>
                  <a:srgbClr val="FAFD00"/>
                </a:solidFill>
                <a:latin typeface="Times" charset="0"/>
              </a:rPr>
              <a:t>A</a:t>
            </a:r>
            <a:r>
              <a:rPr lang="en-US" sz="10600">
                <a:solidFill>
                  <a:srgbClr val="51DC00"/>
                </a:solidFill>
                <a:latin typeface="Times" charset="0"/>
              </a:rPr>
              <a:t>  </a:t>
            </a:r>
            <a:r>
              <a:rPr lang="en-US" sz="12900">
                <a:solidFill>
                  <a:srgbClr val="FAFD00"/>
                </a:solidFill>
                <a:latin typeface="Times" charset="0"/>
              </a:rPr>
              <a:t>M</a:t>
            </a:r>
            <a:endParaRPr lang="en-US" sz="22900">
              <a:solidFill>
                <a:srgbClr val="51DC00"/>
              </a:solidFill>
              <a:latin typeface="Times" charset="0"/>
            </a:endParaRPr>
          </a:p>
        </p:txBody>
      </p:sp>
      <p:sp>
        <p:nvSpPr>
          <p:cNvPr id="614417" name="Rectangle 17"/>
          <p:cNvSpPr>
            <a:spLocks noChangeArrowheads="1"/>
          </p:cNvSpPr>
          <p:nvPr/>
        </p:nvSpPr>
        <p:spPr bwMode="auto">
          <a:xfrm>
            <a:off x="65088" y="4543425"/>
            <a:ext cx="8943975" cy="118586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ja-JP" altLang="en-US" sz="7200" i="1">
                <a:solidFill>
                  <a:srgbClr val="00FF00"/>
                </a:solidFill>
                <a:latin typeface="Times" charset="0"/>
              </a:rPr>
              <a:t>“</a:t>
            </a:r>
            <a:r>
              <a:rPr lang="en-US" sz="7200" i="1">
                <a:solidFill>
                  <a:srgbClr val="00FF00"/>
                </a:solidFill>
                <a:latin typeface="Times" charset="0"/>
              </a:rPr>
              <a:t>CHILIKOSO CHILU</a:t>
            </a:r>
            <a:r>
              <a:rPr lang="ja-JP" altLang="en-US" sz="7200" i="1">
                <a:solidFill>
                  <a:srgbClr val="00FF00"/>
                </a:solidFill>
                <a:latin typeface="Times" charset="0"/>
              </a:rPr>
              <a:t>”</a:t>
            </a:r>
            <a:endParaRPr lang="en-US" sz="7200" i="1">
              <a:solidFill>
                <a:srgbClr val="00FF00"/>
              </a:solidFill>
              <a:latin typeface="Times" charset="0"/>
            </a:endParaRPr>
          </a:p>
        </p:txBody>
      </p:sp>
      <p:sp>
        <p:nvSpPr>
          <p:cNvPr id="114705" name="Text Box 18"/>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114706" name="Text Box 19"/>
          <p:cNvSpPr txBox="1">
            <a:spLocks noChangeArrowheads="1"/>
          </p:cNvSpPr>
          <p:nvPr/>
        </p:nvSpPr>
        <p:spPr bwMode="auto">
          <a:xfrm>
            <a:off x="8596313" y="6408738"/>
            <a:ext cx="323850" cy="411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1800" b="1">
                <a:solidFill>
                  <a:schemeClr val="tx1"/>
                </a:solidFill>
              </a:rPr>
              <a:t>1</a:t>
            </a:r>
            <a:endParaRPr lang="en-US" sz="2000">
              <a:solidFill>
                <a:srgbClr val="FFA27C"/>
              </a:solidFill>
              <a:latin typeface="B VAG Rounded Bold" charset="0"/>
            </a:endParaRPr>
          </a:p>
        </p:txBody>
      </p:sp>
      <p:sp>
        <p:nvSpPr>
          <p:cNvPr id="614420" name="Rectangle 20"/>
          <p:cNvSpPr>
            <a:spLocks noChangeArrowheads="1"/>
          </p:cNvSpPr>
          <p:nvPr/>
        </p:nvSpPr>
        <p:spPr bwMode="auto">
          <a:xfrm>
            <a:off x="8085138" y="6526213"/>
            <a:ext cx="339725" cy="268287"/>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54</a:t>
            </a:r>
          </a:p>
        </p:txBody>
      </p:sp>
      <p:sp>
        <p:nvSpPr>
          <p:cNvPr id="114708" name="Text Box 21"/>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b="1">
                <a:solidFill>
                  <a:schemeClr val="tx1"/>
                </a:solidFill>
                <a:latin typeface="Arial" charset="0"/>
              </a:rPr>
              <a:t>Handbook pg. 37-38</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14414"/>
                                        </p:tgtEl>
                                        <p:attrNameLst>
                                          <p:attrName>style.visibility</p:attrName>
                                        </p:attrNameLst>
                                      </p:cBhvr>
                                      <p:to>
                                        <p:strVal val="visible"/>
                                      </p:to>
                                    </p:set>
                                    <p:animEffect transition="in" filter="wipe(down)">
                                      <p:cBhvr>
                                        <p:cTn id="7" dur="500"/>
                                        <p:tgtEl>
                                          <p:spTgt spid="614414"/>
                                        </p:tgtEl>
                                      </p:cBhvr>
                                    </p:animEffect>
                                  </p:childTnLst>
                                </p:cTn>
                              </p:par>
                            </p:childTnLst>
                          </p:cTn>
                        </p:par>
                        <p:par>
                          <p:cTn id="8" fill="hold" nodeType="afterGroup">
                            <p:stCondLst>
                              <p:cond delay="500"/>
                            </p:stCondLst>
                            <p:childTnLst>
                              <p:par>
                                <p:cTn id="9" presetID="23" presetClass="entr" presetSubtype="528" fill="hold" grpId="0" nodeType="afterEffect">
                                  <p:stCondLst>
                                    <p:cond delay="0"/>
                                  </p:stCondLst>
                                  <p:childTnLst>
                                    <p:set>
                                      <p:cBhvr>
                                        <p:cTn id="10" dur="1" fill="hold">
                                          <p:stCondLst>
                                            <p:cond delay="0"/>
                                          </p:stCondLst>
                                        </p:cTn>
                                        <p:tgtEl>
                                          <p:spTgt spid="614415"/>
                                        </p:tgtEl>
                                        <p:attrNameLst>
                                          <p:attrName>style.visibility</p:attrName>
                                        </p:attrNameLst>
                                      </p:cBhvr>
                                      <p:to>
                                        <p:strVal val="visible"/>
                                      </p:to>
                                    </p:set>
                                    <p:anim calcmode="lin" valueType="num">
                                      <p:cBhvr>
                                        <p:cTn id="11" dur="500" fill="hold"/>
                                        <p:tgtEl>
                                          <p:spTgt spid="614415"/>
                                        </p:tgtEl>
                                        <p:attrNameLst>
                                          <p:attrName>ppt_w</p:attrName>
                                        </p:attrNameLst>
                                      </p:cBhvr>
                                      <p:tavLst>
                                        <p:tav tm="0">
                                          <p:val>
                                            <p:fltVal val="0"/>
                                          </p:val>
                                        </p:tav>
                                        <p:tav tm="100000">
                                          <p:val>
                                            <p:strVal val="#ppt_w"/>
                                          </p:val>
                                        </p:tav>
                                      </p:tavLst>
                                    </p:anim>
                                    <p:anim calcmode="lin" valueType="num">
                                      <p:cBhvr>
                                        <p:cTn id="12" dur="500" fill="hold"/>
                                        <p:tgtEl>
                                          <p:spTgt spid="614415"/>
                                        </p:tgtEl>
                                        <p:attrNameLst>
                                          <p:attrName>ppt_h</p:attrName>
                                        </p:attrNameLst>
                                      </p:cBhvr>
                                      <p:tavLst>
                                        <p:tav tm="0">
                                          <p:val>
                                            <p:fltVal val="0"/>
                                          </p:val>
                                        </p:tav>
                                        <p:tav tm="100000">
                                          <p:val>
                                            <p:strVal val="#ppt_h"/>
                                          </p:val>
                                        </p:tav>
                                      </p:tavLst>
                                    </p:anim>
                                    <p:anim calcmode="lin" valueType="num">
                                      <p:cBhvr>
                                        <p:cTn id="13" dur="500" fill="hold"/>
                                        <p:tgtEl>
                                          <p:spTgt spid="614415"/>
                                        </p:tgtEl>
                                        <p:attrNameLst>
                                          <p:attrName>ppt_x</p:attrName>
                                        </p:attrNameLst>
                                      </p:cBhvr>
                                      <p:tavLst>
                                        <p:tav tm="0">
                                          <p:val>
                                            <p:fltVal val="0.5"/>
                                          </p:val>
                                        </p:tav>
                                        <p:tav tm="100000">
                                          <p:val>
                                            <p:strVal val="#ppt_x"/>
                                          </p:val>
                                        </p:tav>
                                      </p:tavLst>
                                    </p:anim>
                                    <p:anim calcmode="lin" valueType="num">
                                      <p:cBhvr>
                                        <p:cTn id="14" dur="500" fill="hold"/>
                                        <p:tgtEl>
                                          <p:spTgt spid="61441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14" grpId="0" animBg="1"/>
      <p:bldP spid="614415" grpId="0"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7"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31300" cy="684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16738" name="Freeform 20"/>
          <p:cNvSpPr>
            <a:spLocks/>
          </p:cNvSpPr>
          <p:nvPr/>
        </p:nvSpPr>
        <p:spPr bwMode="auto">
          <a:xfrm>
            <a:off x="7397750" y="779463"/>
            <a:ext cx="1125538" cy="1358900"/>
          </a:xfrm>
          <a:custGeom>
            <a:avLst/>
            <a:gdLst>
              <a:gd name="T0" fmla="*/ 344488 w 709"/>
              <a:gd name="T1" fmla="*/ 55563 h 856"/>
              <a:gd name="T2" fmla="*/ 177800 w 709"/>
              <a:gd name="T3" fmla="*/ 122238 h 856"/>
              <a:gd name="T4" fmla="*/ 100013 w 709"/>
              <a:gd name="T5" fmla="*/ 234950 h 856"/>
              <a:gd name="T6" fmla="*/ 44450 w 709"/>
              <a:gd name="T7" fmla="*/ 312738 h 856"/>
              <a:gd name="T8" fmla="*/ 33338 w 709"/>
              <a:gd name="T9" fmla="*/ 357188 h 856"/>
              <a:gd name="T10" fmla="*/ 11113 w 709"/>
              <a:gd name="T11" fmla="*/ 390525 h 856"/>
              <a:gd name="T12" fmla="*/ 122238 w 709"/>
              <a:gd name="T13" fmla="*/ 612775 h 856"/>
              <a:gd name="T14" fmla="*/ 177800 w 709"/>
              <a:gd name="T15" fmla="*/ 690563 h 856"/>
              <a:gd name="T16" fmla="*/ 255588 w 709"/>
              <a:gd name="T17" fmla="*/ 779463 h 856"/>
              <a:gd name="T18" fmla="*/ 300038 w 709"/>
              <a:gd name="T19" fmla="*/ 869950 h 856"/>
              <a:gd name="T20" fmla="*/ 434975 w 709"/>
              <a:gd name="T21" fmla="*/ 1192213 h 856"/>
              <a:gd name="T22" fmla="*/ 646113 w 709"/>
              <a:gd name="T23" fmla="*/ 1247775 h 856"/>
              <a:gd name="T24" fmla="*/ 835025 w 709"/>
              <a:gd name="T25" fmla="*/ 1336675 h 856"/>
              <a:gd name="T26" fmla="*/ 901700 w 709"/>
              <a:gd name="T27" fmla="*/ 1358900 h 856"/>
              <a:gd name="T28" fmla="*/ 1025525 w 709"/>
              <a:gd name="T29" fmla="*/ 1325563 h 856"/>
              <a:gd name="T30" fmla="*/ 1058863 w 709"/>
              <a:gd name="T31" fmla="*/ 1225550 h 856"/>
              <a:gd name="T32" fmla="*/ 968375 w 709"/>
              <a:gd name="T33" fmla="*/ 1025525 h 856"/>
              <a:gd name="T34" fmla="*/ 1025525 w 709"/>
              <a:gd name="T35" fmla="*/ 858838 h 856"/>
              <a:gd name="T36" fmla="*/ 1069975 w 709"/>
              <a:gd name="T37" fmla="*/ 757238 h 856"/>
              <a:gd name="T38" fmla="*/ 1125538 w 709"/>
              <a:gd name="T39" fmla="*/ 501650 h 856"/>
              <a:gd name="T40" fmla="*/ 1036638 w 709"/>
              <a:gd name="T41" fmla="*/ 412750 h 856"/>
              <a:gd name="T42" fmla="*/ 923925 w 709"/>
              <a:gd name="T43" fmla="*/ 279400 h 856"/>
              <a:gd name="T44" fmla="*/ 757238 w 709"/>
              <a:gd name="T45" fmla="*/ 177800 h 856"/>
              <a:gd name="T46" fmla="*/ 635000 w 709"/>
              <a:gd name="T47" fmla="*/ 0 h 856"/>
              <a:gd name="T48" fmla="*/ 434975 w 709"/>
              <a:gd name="T49" fmla="*/ 88900 h 856"/>
              <a:gd name="T50" fmla="*/ 344488 w 709"/>
              <a:gd name="T51" fmla="*/ 55563 h 8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9"/>
              <a:gd name="T79" fmla="*/ 0 h 856"/>
              <a:gd name="T80" fmla="*/ 709 w 709"/>
              <a:gd name="T81" fmla="*/ 856 h 85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9" h="856">
                <a:moveTo>
                  <a:pt x="217" y="35"/>
                </a:moveTo>
                <a:cubicBezTo>
                  <a:pt x="125" y="65"/>
                  <a:pt x="157" y="46"/>
                  <a:pt x="112" y="77"/>
                </a:cubicBezTo>
                <a:cubicBezTo>
                  <a:pt x="95" y="100"/>
                  <a:pt x="79" y="124"/>
                  <a:pt x="63" y="148"/>
                </a:cubicBezTo>
                <a:cubicBezTo>
                  <a:pt x="51" y="164"/>
                  <a:pt x="28" y="197"/>
                  <a:pt x="28" y="197"/>
                </a:cubicBezTo>
                <a:cubicBezTo>
                  <a:pt x="25" y="206"/>
                  <a:pt x="24" y="216"/>
                  <a:pt x="21" y="225"/>
                </a:cubicBezTo>
                <a:cubicBezTo>
                  <a:pt x="17" y="232"/>
                  <a:pt x="7" y="237"/>
                  <a:pt x="7" y="246"/>
                </a:cubicBezTo>
                <a:cubicBezTo>
                  <a:pt x="0" y="332"/>
                  <a:pt x="28" y="337"/>
                  <a:pt x="77" y="386"/>
                </a:cubicBezTo>
                <a:cubicBezTo>
                  <a:pt x="113" y="422"/>
                  <a:pt x="84" y="403"/>
                  <a:pt x="112" y="435"/>
                </a:cubicBezTo>
                <a:cubicBezTo>
                  <a:pt x="138" y="465"/>
                  <a:pt x="145" y="461"/>
                  <a:pt x="161" y="491"/>
                </a:cubicBezTo>
                <a:cubicBezTo>
                  <a:pt x="171" y="509"/>
                  <a:pt x="189" y="548"/>
                  <a:pt x="189" y="548"/>
                </a:cubicBezTo>
                <a:cubicBezTo>
                  <a:pt x="201" y="651"/>
                  <a:pt x="193" y="693"/>
                  <a:pt x="274" y="751"/>
                </a:cubicBezTo>
                <a:cubicBezTo>
                  <a:pt x="311" y="777"/>
                  <a:pt x="407" y="786"/>
                  <a:pt x="407" y="786"/>
                </a:cubicBezTo>
                <a:cubicBezTo>
                  <a:pt x="445" y="805"/>
                  <a:pt x="485" y="826"/>
                  <a:pt x="526" y="842"/>
                </a:cubicBezTo>
                <a:cubicBezTo>
                  <a:pt x="539" y="847"/>
                  <a:pt x="568" y="856"/>
                  <a:pt x="568" y="856"/>
                </a:cubicBezTo>
                <a:cubicBezTo>
                  <a:pt x="576" y="855"/>
                  <a:pt x="634" y="856"/>
                  <a:pt x="646" y="835"/>
                </a:cubicBezTo>
                <a:cubicBezTo>
                  <a:pt x="656" y="815"/>
                  <a:pt x="667" y="772"/>
                  <a:pt x="667" y="772"/>
                </a:cubicBezTo>
                <a:cubicBezTo>
                  <a:pt x="657" y="703"/>
                  <a:pt x="646" y="697"/>
                  <a:pt x="610" y="646"/>
                </a:cubicBezTo>
                <a:cubicBezTo>
                  <a:pt x="596" y="605"/>
                  <a:pt x="623" y="574"/>
                  <a:pt x="646" y="541"/>
                </a:cubicBezTo>
                <a:cubicBezTo>
                  <a:pt x="658" y="521"/>
                  <a:pt x="674" y="477"/>
                  <a:pt x="674" y="477"/>
                </a:cubicBezTo>
                <a:cubicBezTo>
                  <a:pt x="651" y="410"/>
                  <a:pt x="689" y="373"/>
                  <a:pt x="709" y="316"/>
                </a:cubicBezTo>
                <a:cubicBezTo>
                  <a:pt x="685" y="300"/>
                  <a:pt x="673" y="280"/>
                  <a:pt x="653" y="260"/>
                </a:cubicBezTo>
                <a:cubicBezTo>
                  <a:pt x="637" y="213"/>
                  <a:pt x="628" y="199"/>
                  <a:pt x="582" y="176"/>
                </a:cubicBezTo>
                <a:cubicBezTo>
                  <a:pt x="520" y="188"/>
                  <a:pt x="514" y="157"/>
                  <a:pt x="477" y="112"/>
                </a:cubicBezTo>
                <a:cubicBezTo>
                  <a:pt x="466" y="58"/>
                  <a:pt x="446" y="31"/>
                  <a:pt x="400" y="0"/>
                </a:cubicBezTo>
                <a:cubicBezTo>
                  <a:pt x="348" y="8"/>
                  <a:pt x="316" y="27"/>
                  <a:pt x="274" y="56"/>
                </a:cubicBezTo>
                <a:cubicBezTo>
                  <a:pt x="254" y="51"/>
                  <a:pt x="232" y="48"/>
                  <a:pt x="217" y="35"/>
                </a:cubicBezTo>
                <a:close/>
              </a:path>
            </a:pathLst>
          </a:custGeom>
          <a:solidFill>
            <a:srgbClr val="535353"/>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70020" name="Rectangle 4"/>
          <p:cNvSpPr>
            <a:spLocks noChangeArrowheads="1"/>
          </p:cNvSpPr>
          <p:nvPr/>
        </p:nvSpPr>
        <p:spPr bwMode="auto">
          <a:xfrm>
            <a:off x="7785100" y="6226175"/>
            <a:ext cx="184150" cy="3746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ea typeface="+mn-ea"/>
              <a:cs typeface="+mn-cs"/>
            </a:endParaRPr>
          </a:p>
        </p:txBody>
      </p:sp>
      <p:sp>
        <p:nvSpPr>
          <p:cNvPr id="116740" name="Text Box 5"/>
          <p:cNvSpPr txBox="1">
            <a:spLocks noChangeArrowheads="1"/>
          </p:cNvSpPr>
          <p:nvPr/>
        </p:nvSpPr>
        <p:spPr bwMode="auto">
          <a:xfrm>
            <a:off x="1778000" y="-22225"/>
            <a:ext cx="35306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spcBef>
                <a:spcPct val="50000"/>
              </a:spcBef>
            </a:pPr>
            <a:r>
              <a:rPr lang="en-US" sz="1600" b="1">
                <a:solidFill>
                  <a:schemeClr val="tx1"/>
                </a:solidFill>
              </a:rPr>
              <a:t>2 Movu 25:21 Ezra heno1:3</a:t>
            </a:r>
          </a:p>
        </p:txBody>
      </p:sp>
      <p:sp>
        <p:nvSpPr>
          <p:cNvPr id="116741" name="Text Box 8"/>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70026" name="Rectangle 10"/>
          <p:cNvSpPr>
            <a:spLocks noChangeArrowheads="1"/>
          </p:cNvSpPr>
          <p:nvPr/>
        </p:nvSpPr>
        <p:spPr bwMode="auto">
          <a:xfrm>
            <a:off x="8081963" y="6529388"/>
            <a:ext cx="339725" cy="268287"/>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55</a:t>
            </a:r>
          </a:p>
        </p:txBody>
      </p:sp>
      <p:sp>
        <p:nvSpPr>
          <p:cNvPr id="116743" name="Text Box 11"/>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b="1">
                <a:solidFill>
                  <a:schemeClr val="tx1"/>
                </a:solidFill>
                <a:latin typeface="Arial" charset="0"/>
              </a:rPr>
              <a:t>Handbook pg. 37-38</a:t>
            </a:r>
          </a:p>
        </p:txBody>
      </p:sp>
      <p:sp>
        <p:nvSpPr>
          <p:cNvPr id="116744" name="Text Box 12"/>
          <p:cNvSpPr txBox="1">
            <a:spLocks noChangeArrowheads="1"/>
          </p:cNvSpPr>
          <p:nvPr/>
        </p:nvSpPr>
        <p:spPr bwMode="auto">
          <a:xfrm>
            <a:off x="465138" y="656431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900" b="1">
                <a:solidFill>
                  <a:srgbClr val="FFFFFF"/>
                </a:solidFill>
                <a:latin typeface="Arial" charset="0"/>
              </a:rPr>
              <a:t>©2004 TBBMI</a:t>
            </a:r>
          </a:p>
        </p:txBody>
      </p:sp>
      <p:sp>
        <p:nvSpPr>
          <p:cNvPr id="470029" name="Rectangle 13"/>
          <p:cNvSpPr>
            <a:spLocks noChangeArrowheads="1"/>
          </p:cNvSpPr>
          <p:nvPr/>
        </p:nvSpPr>
        <p:spPr bwMode="auto">
          <a:xfrm>
            <a:off x="7539038" y="6519863"/>
            <a:ext cx="736600" cy="268287"/>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7.2.03d.</a:t>
            </a:r>
          </a:p>
        </p:txBody>
      </p:sp>
      <p:sp>
        <p:nvSpPr>
          <p:cNvPr id="470032" name="Oval 16"/>
          <p:cNvSpPr>
            <a:spLocks noChangeArrowheads="1"/>
          </p:cNvSpPr>
          <p:nvPr/>
        </p:nvSpPr>
        <p:spPr bwMode="auto">
          <a:xfrm>
            <a:off x="6434138" y="854075"/>
            <a:ext cx="1625600" cy="1606550"/>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16747" name="Freeform 17"/>
          <p:cNvSpPr>
            <a:spLocks/>
          </p:cNvSpPr>
          <p:nvPr/>
        </p:nvSpPr>
        <p:spPr bwMode="auto">
          <a:xfrm>
            <a:off x="7265988" y="771525"/>
            <a:ext cx="1011237" cy="954088"/>
          </a:xfrm>
          <a:custGeom>
            <a:avLst/>
            <a:gdLst>
              <a:gd name="T0" fmla="*/ 19050 w 637"/>
              <a:gd name="T1" fmla="*/ 38100 h 601"/>
              <a:gd name="T2" fmla="*/ 19050 w 637"/>
              <a:gd name="T3" fmla="*/ 114300 h 601"/>
              <a:gd name="T4" fmla="*/ 19050 w 637"/>
              <a:gd name="T5" fmla="*/ 190500 h 601"/>
              <a:gd name="T6" fmla="*/ 57150 w 637"/>
              <a:gd name="T7" fmla="*/ 228600 h 601"/>
              <a:gd name="T8" fmla="*/ 152400 w 637"/>
              <a:gd name="T9" fmla="*/ 266700 h 601"/>
              <a:gd name="T10" fmla="*/ 228600 w 637"/>
              <a:gd name="T11" fmla="*/ 304800 h 601"/>
              <a:gd name="T12" fmla="*/ 304800 w 637"/>
              <a:gd name="T13" fmla="*/ 323850 h 601"/>
              <a:gd name="T14" fmla="*/ 381000 w 637"/>
              <a:gd name="T15" fmla="*/ 361950 h 601"/>
              <a:gd name="T16" fmla="*/ 457200 w 637"/>
              <a:gd name="T17" fmla="*/ 419100 h 601"/>
              <a:gd name="T18" fmla="*/ 533400 w 637"/>
              <a:gd name="T19" fmla="*/ 476250 h 601"/>
              <a:gd name="T20" fmla="*/ 571500 w 637"/>
              <a:gd name="T21" fmla="*/ 552450 h 601"/>
              <a:gd name="T22" fmla="*/ 609600 w 637"/>
              <a:gd name="T23" fmla="*/ 628650 h 601"/>
              <a:gd name="T24" fmla="*/ 666750 w 637"/>
              <a:gd name="T25" fmla="*/ 685800 h 601"/>
              <a:gd name="T26" fmla="*/ 704850 w 637"/>
              <a:gd name="T27" fmla="*/ 762000 h 601"/>
              <a:gd name="T28" fmla="*/ 723900 w 637"/>
              <a:gd name="T29" fmla="*/ 838200 h 601"/>
              <a:gd name="T30" fmla="*/ 723900 w 637"/>
              <a:gd name="T31" fmla="*/ 914400 h 601"/>
              <a:gd name="T32" fmla="*/ 762000 w 637"/>
              <a:gd name="T33" fmla="*/ 952500 h 601"/>
              <a:gd name="T34" fmla="*/ 838200 w 637"/>
              <a:gd name="T35" fmla="*/ 952500 h 601"/>
              <a:gd name="T36" fmla="*/ 933450 w 637"/>
              <a:gd name="T37" fmla="*/ 952500 h 601"/>
              <a:gd name="T38" fmla="*/ 1009650 w 637"/>
              <a:gd name="T39" fmla="*/ 952500 h 601"/>
              <a:gd name="T40" fmla="*/ 990600 w 637"/>
              <a:gd name="T41" fmla="*/ 876300 h 601"/>
              <a:gd name="T42" fmla="*/ 971550 w 637"/>
              <a:gd name="T43" fmla="*/ 800100 h 601"/>
              <a:gd name="T44" fmla="*/ 933450 w 637"/>
              <a:gd name="T45" fmla="*/ 723900 h 601"/>
              <a:gd name="T46" fmla="*/ 895350 w 637"/>
              <a:gd name="T47" fmla="*/ 647700 h 601"/>
              <a:gd name="T48" fmla="*/ 857250 w 637"/>
              <a:gd name="T49" fmla="*/ 571500 h 601"/>
              <a:gd name="T50" fmla="*/ 800100 w 637"/>
              <a:gd name="T51" fmla="*/ 495300 h 601"/>
              <a:gd name="T52" fmla="*/ 781050 w 637"/>
              <a:gd name="T53" fmla="*/ 419100 h 601"/>
              <a:gd name="T54" fmla="*/ 723900 w 637"/>
              <a:gd name="T55" fmla="*/ 361950 h 601"/>
              <a:gd name="T56" fmla="*/ 666750 w 637"/>
              <a:gd name="T57" fmla="*/ 304800 h 601"/>
              <a:gd name="T58" fmla="*/ 609600 w 637"/>
              <a:gd name="T59" fmla="*/ 247650 h 601"/>
              <a:gd name="T60" fmla="*/ 552450 w 637"/>
              <a:gd name="T61" fmla="*/ 190500 h 601"/>
              <a:gd name="T62" fmla="*/ 476250 w 637"/>
              <a:gd name="T63" fmla="*/ 152400 h 601"/>
              <a:gd name="T64" fmla="*/ 400050 w 637"/>
              <a:gd name="T65" fmla="*/ 114300 h 601"/>
              <a:gd name="T66" fmla="*/ 323850 w 637"/>
              <a:gd name="T67" fmla="*/ 76200 h 601"/>
              <a:gd name="T68" fmla="*/ 247650 w 637"/>
              <a:gd name="T69" fmla="*/ 57150 h 601"/>
              <a:gd name="T70" fmla="*/ 171450 w 637"/>
              <a:gd name="T71" fmla="*/ 38100 h 601"/>
              <a:gd name="T72" fmla="*/ 95250 w 637"/>
              <a:gd name="T73" fmla="*/ 0 h 601"/>
              <a:gd name="T74" fmla="*/ 19050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70034" name="Rectangle 18"/>
          <p:cNvSpPr>
            <a:spLocks noChangeArrowheads="1"/>
          </p:cNvSpPr>
          <p:nvPr/>
        </p:nvSpPr>
        <p:spPr bwMode="auto">
          <a:xfrm>
            <a:off x="6772275" y="901700"/>
            <a:ext cx="1844675"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rgbClr val="FFEA18"/>
                </a:solidFill>
                <a:latin typeface="Times" charset="0"/>
                <a:ea typeface="+mn-ea"/>
                <a:cs typeface="+mn-cs"/>
              </a:rPr>
              <a:t>A</a:t>
            </a:r>
            <a:r>
              <a:rPr lang="en-US" sz="1800">
                <a:solidFill>
                  <a:srgbClr val="51DC00"/>
                </a:solidFill>
                <a:latin typeface="Times" charset="0"/>
                <a:ea typeface="+mn-ea"/>
                <a:cs typeface="+mn-cs"/>
              </a:rPr>
              <a:t> </a:t>
            </a:r>
            <a:r>
              <a:rPr lang="en-US" sz="3600">
                <a:solidFill>
                  <a:schemeClr val="tx2"/>
                </a:solidFill>
                <a:latin typeface="Times" charset="0"/>
                <a:ea typeface="+mn-ea"/>
                <a:cs typeface="+mn-cs"/>
              </a:rPr>
              <a:t>M </a:t>
            </a:r>
            <a:r>
              <a:rPr lang="en-US" sz="6000">
                <a:solidFill>
                  <a:srgbClr val="1CFF23"/>
                </a:solidFill>
                <a:latin typeface="Times" charset="0"/>
                <a:ea typeface="+mn-ea"/>
                <a:cs typeface="+mn-cs"/>
              </a:rPr>
              <a:t>C</a:t>
            </a:r>
          </a:p>
        </p:txBody>
      </p:sp>
      <p:grpSp>
        <p:nvGrpSpPr>
          <p:cNvPr id="116749" name="Group 21"/>
          <p:cNvGrpSpPr>
            <a:grpSpLocks/>
          </p:cNvGrpSpPr>
          <p:nvPr/>
        </p:nvGrpSpPr>
        <p:grpSpPr bwMode="auto">
          <a:xfrm>
            <a:off x="1852613" y="1084263"/>
            <a:ext cx="6362700" cy="4959350"/>
            <a:chOff x="1564" y="780"/>
            <a:chExt cx="3268" cy="2803"/>
          </a:xfrm>
        </p:grpSpPr>
        <p:grpSp>
          <p:nvGrpSpPr>
            <p:cNvPr id="116751" name="Group 22"/>
            <p:cNvGrpSpPr>
              <a:grpSpLocks/>
            </p:cNvGrpSpPr>
            <p:nvPr/>
          </p:nvGrpSpPr>
          <p:grpSpPr bwMode="auto">
            <a:xfrm>
              <a:off x="1564" y="780"/>
              <a:ext cx="1741" cy="846"/>
              <a:chOff x="2412" y="2052"/>
              <a:chExt cx="1741" cy="846"/>
            </a:xfrm>
          </p:grpSpPr>
          <p:sp>
            <p:nvSpPr>
              <p:cNvPr id="116808" name="Rectangle 23"/>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116809" name="AutoShape 24"/>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116810" name="Rectangle 25"/>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470042" name="Rectangle 26"/>
              <p:cNvSpPr>
                <a:spLocks noChangeArrowheads="1"/>
              </p:cNvSpPr>
              <p:nvPr/>
            </p:nvSpPr>
            <p:spPr bwMode="auto">
              <a:xfrm>
                <a:off x="2442" y="2078"/>
                <a:ext cx="843" cy="120"/>
              </a:xfrm>
              <a:prstGeom prst="rect">
                <a:avLst/>
              </a:prstGeom>
              <a:noFill/>
              <a:ln w="9525">
                <a:noFill/>
                <a:miter lim="800000"/>
                <a:headEnd/>
                <a:tailEnd/>
              </a:ln>
            </p:spPr>
            <p:txBody>
              <a:bodyPr wrap="none" lIns="0" tIns="0" rIns="0" bIns="0">
                <a:spAutoFit/>
              </a:bodyPr>
              <a:lstStyle/>
              <a:p>
                <a:pPr algn="ctr">
                  <a:defRPr/>
                </a:pPr>
                <a:r>
                  <a:rPr lang="en-US" sz="1400" b="1">
                    <a:solidFill>
                      <a:srgbClr val="790015"/>
                    </a:solidFill>
                    <a:latin typeface="Helvetica" charset="0"/>
                  </a:rPr>
                  <a:t>   CHIIJIIPHE KOSO</a:t>
                </a:r>
                <a:endParaRPr lang="en-US" sz="1400" b="1">
                  <a:solidFill>
                    <a:srgbClr val="FFA27C"/>
                  </a:solidFill>
                  <a:effectLst>
                    <a:outerShdw blurRad="38100" dist="38100" dir="2700000" algn="tl">
                      <a:srgbClr val="000000"/>
                    </a:outerShdw>
                  </a:effectLst>
                  <a:latin typeface="Helvetica" charset="0"/>
                </a:endParaRPr>
              </a:p>
            </p:txBody>
          </p:sp>
          <p:sp>
            <p:nvSpPr>
              <p:cNvPr id="116812" name="Line 27"/>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116752" name="Group 28"/>
            <p:cNvGrpSpPr>
              <a:grpSpLocks/>
            </p:cNvGrpSpPr>
            <p:nvPr/>
          </p:nvGrpSpPr>
          <p:grpSpPr bwMode="auto">
            <a:xfrm>
              <a:off x="1692" y="996"/>
              <a:ext cx="1741" cy="846"/>
              <a:chOff x="2412" y="2052"/>
              <a:chExt cx="1741" cy="846"/>
            </a:xfrm>
          </p:grpSpPr>
          <p:sp>
            <p:nvSpPr>
              <p:cNvPr id="116803" name="Rectangle 29"/>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116804" name="AutoShape 30"/>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116805" name="Rectangle 31"/>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470048" name="Rectangle 32"/>
              <p:cNvSpPr>
                <a:spLocks noChangeArrowheads="1"/>
              </p:cNvSpPr>
              <p:nvPr/>
            </p:nvSpPr>
            <p:spPr bwMode="auto">
              <a:xfrm>
                <a:off x="2514" y="2078"/>
                <a:ext cx="704" cy="155"/>
              </a:xfrm>
              <a:prstGeom prst="rect">
                <a:avLst/>
              </a:prstGeom>
              <a:noFill/>
              <a:ln w="9525">
                <a:noFill/>
                <a:miter lim="800000"/>
                <a:headEnd/>
                <a:tailEnd/>
              </a:ln>
            </p:spPr>
            <p:txBody>
              <a:bodyPr wrap="none" lIns="0" tIns="0" rIns="0" bIns="0">
                <a:spAutoFit/>
              </a:bodyPr>
              <a:lstStyle/>
              <a:p>
                <a:pPr algn="ctr">
                  <a:defRPr/>
                </a:pPr>
                <a:r>
                  <a:rPr lang="en-US" sz="1800" b="1">
                    <a:solidFill>
                      <a:srgbClr val="790015"/>
                    </a:solidFill>
                    <a:latin typeface="Helvetica" charset="0"/>
                  </a:rPr>
                  <a:t>   ABRAHAM</a:t>
                </a:r>
                <a:endParaRPr lang="en-US" sz="2800" b="1">
                  <a:solidFill>
                    <a:srgbClr val="FFA27C"/>
                  </a:solidFill>
                  <a:effectLst>
                    <a:outerShdw blurRad="38100" dist="38100" dir="2700000" algn="tl">
                      <a:srgbClr val="000000"/>
                    </a:outerShdw>
                  </a:effectLst>
                  <a:latin typeface="Helvetica" charset="0"/>
                </a:endParaRPr>
              </a:p>
            </p:txBody>
          </p:sp>
          <p:sp>
            <p:nvSpPr>
              <p:cNvPr id="116807" name="Line 33"/>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116753" name="Group 34"/>
            <p:cNvGrpSpPr>
              <a:grpSpLocks/>
            </p:cNvGrpSpPr>
            <p:nvPr/>
          </p:nvGrpSpPr>
          <p:grpSpPr bwMode="auto">
            <a:xfrm>
              <a:off x="1868" y="1212"/>
              <a:ext cx="1741" cy="846"/>
              <a:chOff x="2412" y="2052"/>
              <a:chExt cx="1741" cy="846"/>
            </a:xfrm>
          </p:grpSpPr>
          <p:sp>
            <p:nvSpPr>
              <p:cNvPr id="116798" name="Rectangle 35"/>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116799" name="AutoShape 36"/>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116800" name="Rectangle 37"/>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470054" name="Rectangle 38"/>
              <p:cNvSpPr>
                <a:spLocks noChangeArrowheads="1"/>
              </p:cNvSpPr>
              <p:nvPr/>
            </p:nvSpPr>
            <p:spPr bwMode="auto">
              <a:xfrm>
                <a:off x="2578" y="2078"/>
                <a:ext cx="572" cy="155"/>
              </a:xfrm>
              <a:prstGeom prst="rect">
                <a:avLst/>
              </a:prstGeom>
              <a:noFill/>
              <a:ln w="9525">
                <a:noFill/>
                <a:miter lim="800000"/>
                <a:headEnd/>
                <a:tailEnd/>
              </a:ln>
            </p:spPr>
            <p:txBody>
              <a:bodyPr wrap="none" lIns="0" tIns="0" rIns="0" bIns="0">
                <a:spAutoFit/>
              </a:bodyPr>
              <a:lstStyle/>
              <a:p>
                <a:pPr algn="ctr">
                  <a:defRPr/>
                </a:pPr>
                <a:r>
                  <a:rPr lang="en-US" sz="1800" b="1">
                    <a:solidFill>
                      <a:srgbClr val="790015"/>
                    </a:solidFill>
                    <a:latin typeface="Helvetica" charset="0"/>
                  </a:rPr>
                  <a:t>   JOSEPH</a:t>
                </a:r>
                <a:endParaRPr lang="en-US" sz="2800" b="1">
                  <a:solidFill>
                    <a:srgbClr val="FFA27C"/>
                  </a:solidFill>
                  <a:effectLst>
                    <a:outerShdw blurRad="38100" dist="38100" dir="2700000" algn="tl">
                      <a:srgbClr val="000000"/>
                    </a:outerShdw>
                  </a:effectLst>
                  <a:latin typeface="Helvetica" charset="0"/>
                </a:endParaRPr>
              </a:p>
            </p:txBody>
          </p:sp>
          <p:sp>
            <p:nvSpPr>
              <p:cNvPr id="116802" name="Line 39"/>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116754" name="Group 40"/>
            <p:cNvGrpSpPr>
              <a:grpSpLocks/>
            </p:cNvGrpSpPr>
            <p:nvPr/>
          </p:nvGrpSpPr>
          <p:grpSpPr bwMode="auto">
            <a:xfrm>
              <a:off x="2052" y="1412"/>
              <a:ext cx="1741" cy="846"/>
              <a:chOff x="2412" y="2052"/>
              <a:chExt cx="1741" cy="846"/>
            </a:xfrm>
          </p:grpSpPr>
          <p:sp>
            <p:nvSpPr>
              <p:cNvPr id="116793" name="Rectangle 41"/>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116794" name="AutoShape 42"/>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116795" name="Rectangle 43"/>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470060" name="Rectangle 44"/>
              <p:cNvSpPr>
                <a:spLocks noChangeArrowheads="1"/>
              </p:cNvSpPr>
              <p:nvPr/>
            </p:nvSpPr>
            <p:spPr bwMode="auto">
              <a:xfrm>
                <a:off x="2604" y="2078"/>
                <a:ext cx="523" cy="155"/>
              </a:xfrm>
              <a:prstGeom prst="rect">
                <a:avLst/>
              </a:prstGeom>
              <a:noFill/>
              <a:ln w="9525">
                <a:noFill/>
                <a:miter lim="800000"/>
                <a:headEnd/>
                <a:tailEnd/>
              </a:ln>
            </p:spPr>
            <p:txBody>
              <a:bodyPr wrap="none" lIns="0" tIns="0" rIns="0" bIns="0">
                <a:spAutoFit/>
              </a:bodyPr>
              <a:lstStyle/>
              <a:p>
                <a:pPr algn="ctr">
                  <a:defRPr/>
                </a:pPr>
                <a:r>
                  <a:rPr lang="en-US" sz="1800" b="1">
                    <a:solidFill>
                      <a:srgbClr val="790015"/>
                    </a:solidFill>
                    <a:latin typeface="Helvetica" charset="0"/>
                  </a:rPr>
                  <a:t>   MOSES</a:t>
                </a:r>
                <a:endParaRPr lang="en-US" sz="2800" b="1">
                  <a:solidFill>
                    <a:srgbClr val="FFA27C"/>
                  </a:solidFill>
                  <a:effectLst>
                    <a:outerShdw blurRad="38100" dist="38100" dir="2700000" algn="tl">
                      <a:srgbClr val="000000"/>
                    </a:outerShdw>
                  </a:effectLst>
                  <a:latin typeface="Helvetica" charset="0"/>
                </a:endParaRPr>
              </a:p>
            </p:txBody>
          </p:sp>
          <p:sp>
            <p:nvSpPr>
              <p:cNvPr id="116797" name="Line 45"/>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116755" name="Group 46"/>
            <p:cNvGrpSpPr>
              <a:grpSpLocks/>
            </p:cNvGrpSpPr>
            <p:nvPr/>
          </p:nvGrpSpPr>
          <p:grpSpPr bwMode="auto">
            <a:xfrm>
              <a:off x="2220" y="1604"/>
              <a:ext cx="1741" cy="846"/>
              <a:chOff x="2412" y="2052"/>
              <a:chExt cx="1741" cy="846"/>
            </a:xfrm>
          </p:grpSpPr>
          <p:sp>
            <p:nvSpPr>
              <p:cNvPr id="116788" name="Rectangle 47"/>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116789" name="AutoShape 48"/>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116790" name="Rectangle 49"/>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470066" name="Rectangle 50"/>
              <p:cNvSpPr>
                <a:spLocks noChangeArrowheads="1"/>
              </p:cNvSpPr>
              <p:nvPr/>
            </p:nvSpPr>
            <p:spPr bwMode="auto">
              <a:xfrm>
                <a:off x="2572" y="2078"/>
                <a:ext cx="587" cy="155"/>
              </a:xfrm>
              <a:prstGeom prst="rect">
                <a:avLst/>
              </a:prstGeom>
              <a:noFill/>
              <a:ln w="9525">
                <a:noFill/>
                <a:miter lim="800000"/>
                <a:headEnd/>
                <a:tailEnd/>
              </a:ln>
            </p:spPr>
            <p:txBody>
              <a:bodyPr wrap="none" lIns="0" tIns="0" rIns="0" bIns="0">
                <a:spAutoFit/>
              </a:bodyPr>
              <a:lstStyle/>
              <a:p>
                <a:pPr algn="ctr">
                  <a:defRPr/>
                </a:pPr>
                <a:r>
                  <a:rPr lang="en-US" sz="1800" b="1">
                    <a:solidFill>
                      <a:srgbClr val="790015"/>
                    </a:solidFill>
                    <a:latin typeface="Helvetica" charset="0"/>
                  </a:rPr>
                  <a:t>   JOSHUA</a:t>
                </a:r>
                <a:endParaRPr lang="en-US" sz="2800" b="1">
                  <a:solidFill>
                    <a:srgbClr val="FFA27C"/>
                  </a:solidFill>
                  <a:effectLst>
                    <a:outerShdw blurRad="38100" dist="38100" dir="2700000" algn="tl">
                      <a:srgbClr val="000000"/>
                    </a:outerShdw>
                  </a:effectLst>
                  <a:latin typeface="Helvetica" charset="0"/>
                </a:endParaRPr>
              </a:p>
            </p:txBody>
          </p:sp>
          <p:sp>
            <p:nvSpPr>
              <p:cNvPr id="116792" name="Line 51"/>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116756" name="Group 52"/>
            <p:cNvGrpSpPr>
              <a:grpSpLocks/>
            </p:cNvGrpSpPr>
            <p:nvPr/>
          </p:nvGrpSpPr>
          <p:grpSpPr bwMode="auto">
            <a:xfrm>
              <a:off x="2377" y="1796"/>
              <a:ext cx="1760" cy="846"/>
              <a:chOff x="2393" y="2052"/>
              <a:chExt cx="1760" cy="846"/>
            </a:xfrm>
          </p:grpSpPr>
          <p:sp>
            <p:nvSpPr>
              <p:cNvPr id="116783" name="Rectangle 53"/>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116784" name="AutoShape 54"/>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116785" name="Rectangle 55"/>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470072" name="Rectangle 56"/>
              <p:cNvSpPr>
                <a:spLocks noChangeArrowheads="1"/>
              </p:cNvSpPr>
              <p:nvPr/>
            </p:nvSpPr>
            <p:spPr bwMode="auto">
              <a:xfrm>
                <a:off x="2393" y="2078"/>
                <a:ext cx="946" cy="155"/>
              </a:xfrm>
              <a:prstGeom prst="rect">
                <a:avLst/>
              </a:prstGeom>
              <a:noFill/>
              <a:ln w="9525">
                <a:noFill/>
                <a:miter lim="800000"/>
                <a:headEnd/>
                <a:tailEnd/>
              </a:ln>
            </p:spPr>
            <p:txBody>
              <a:bodyPr wrap="none" lIns="0" tIns="0" rIns="0" bIns="0">
                <a:spAutoFit/>
              </a:bodyPr>
              <a:lstStyle/>
              <a:p>
                <a:pPr algn="ctr">
                  <a:defRPr/>
                </a:pPr>
                <a:r>
                  <a:rPr lang="en-US" sz="1800" b="1">
                    <a:solidFill>
                      <a:srgbClr val="790015"/>
                    </a:solidFill>
                    <a:latin typeface="Helvetica" charset="0"/>
                  </a:rPr>
                  <a:t>   AMAZHI CHILU</a:t>
                </a:r>
                <a:endParaRPr lang="en-US" sz="2800" b="1">
                  <a:solidFill>
                    <a:srgbClr val="FFA27C"/>
                  </a:solidFill>
                  <a:effectLst>
                    <a:outerShdw blurRad="38100" dist="38100" dir="2700000" algn="tl">
                      <a:srgbClr val="000000"/>
                    </a:outerShdw>
                  </a:effectLst>
                  <a:latin typeface="Helvetica" charset="0"/>
                </a:endParaRPr>
              </a:p>
            </p:txBody>
          </p:sp>
          <p:sp>
            <p:nvSpPr>
              <p:cNvPr id="116787" name="Line 57"/>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116757" name="Group 58"/>
            <p:cNvGrpSpPr>
              <a:grpSpLocks/>
            </p:cNvGrpSpPr>
            <p:nvPr/>
          </p:nvGrpSpPr>
          <p:grpSpPr bwMode="auto">
            <a:xfrm>
              <a:off x="2580" y="1996"/>
              <a:ext cx="1741" cy="846"/>
              <a:chOff x="2412" y="2052"/>
              <a:chExt cx="1741" cy="846"/>
            </a:xfrm>
          </p:grpSpPr>
          <p:sp>
            <p:nvSpPr>
              <p:cNvPr id="116778" name="Rectangle 59"/>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116779" name="AutoShape 60"/>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116780" name="Rectangle 61"/>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470078" name="Rectangle 62"/>
              <p:cNvSpPr>
                <a:spLocks noChangeArrowheads="1"/>
              </p:cNvSpPr>
              <p:nvPr/>
            </p:nvSpPr>
            <p:spPr bwMode="auto">
              <a:xfrm>
                <a:off x="2427" y="2078"/>
                <a:ext cx="874" cy="155"/>
              </a:xfrm>
              <a:prstGeom prst="rect">
                <a:avLst/>
              </a:prstGeom>
              <a:noFill/>
              <a:ln w="9525">
                <a:noFill/>
                <a:miter lim="800000"/>
                <a:headEnd/>
                <a:tailEnd/>
              </a:ln>
            </p:spPr>
            <p:txBody>
              <a:bodyPr wrap="none" lIns="0" tIns="0" rIns="0" bIns="0">
                <a:spAutoFit/>
              </a:bodyPr>
              <a:lstStyle/>
              <a:p>
                <a:pPr algn="ctr">
                  <a:defRPr/>
                </a:pPr>
                <a:r>
                  <a:rPr lang="en-US" sz="1800" b="1">
                    <a:solidFill>
                      <a:srgbClr val="790015"/>
                    </a:solidFill>
                    <a:latin typeface="Helvetica" charset="0"/>
                  </a:rPr>
                  <a:t>   MOVU CHIILU</a:t>
                </a:r>
                <a:endParaRPr lang="en-US" sz="2800" b="1">
                  <a:solidFill>
                    <a:srgbClr val="FFA27C"/>
                  </a:solidFill>
                  <a:effectLst>
                    <a:outerShdw blurRad="38100" dist="38100" dir="2700000" algn="tl">
                      <a:srgbClr val="000000"/>
                    </a:outerShdw>
                  </a:effectLst>
                  <a:latin typeface="Helvetica" charset="0"/>
                </a:endParaRPr>
              </a:p>
            </p:txBody>
          </p:sp>
          <p:sp>
            <p:nvSpPr>
              <p:cNvPr id="116782" name="Line 63"/>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116758" name="Group 64"/>
            <p:cNvGrpSpPr>
              <a:grpSpLocks/>
            </p:cNvGrpSpPr>
            <p:nvPr/>
          </p:nvGrpSpPr>
          <p:grpSpPr bwMode="auto">
            <a:xfrm>
              <a:off x="2732" y="2220"/>
              <a:ext cx="1741" cy="846"/>
              <a:chOff x="2412" y="2052"/>
              <a:chExt cx="1741" cy="846"/>
            </a:xfrm>
          </p:grpSpPr>
          <p:sp>
            <p:nvSpPr>
              <p:cNvPr id="116773" name="Rectangle 65"/>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116774" name="AutoShape 66"/>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116775" name="Rectangle 67"/>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470084" name="Rectangle 68"/>
              <p:cNvSpPr>
                <a:spLocks noChangeArrowheads="1"/>
              </p:cNvSpPr>
              <p:nvPr/>
            </p:nvSpPr>
            <p:spPr bwMode="auto">
              <a:xfrm>
                <a:off x="2461" y="2078"/>
                <a:ext cx="806" cy="103"/>
              </a:xfrm>
              <a:prstGeom prst="rect">
                <a:avLst/>
              </a:prstGeom>
              <a:noFill/>
              <a:ln w="9525">
                <a:noFill/>
                <a:miter lim="800000"/>
                <a:headEnd/>
                <a:tailEnd/>
              </a:ln>
            </p:spPr>
            <p:txBody>
              <a:bodyPr wrap="none" lIns="0" tIns="0" rIns="0" bIns="0">
                <a:spAutoFit/>
              </a:bodyPr>
              <a:lstStyle/>
              <a:p>
                <a:pPr algn="ctr">
                  <a:defRPr/>
                </a:pPr>
                <a:r>
                  <a:rPr lang="en-US" b="1">
                    <a:solidFill>
                      <a:srgbClr val="790015"/>
                    </a:solidFill>
                    <a:latin typeface="Helvetica" charset="0"/>
                  </a:rPr>
                  <a:t>   CHIILI KOSO CHILU</a:t>
                </a:r>
                <a:endParaRPr lang="en-US" b="1">
                  <a:solidFill>
                    <a:srgbClr val="FFA27C"/>
                  </a:solidFill>
                  <a:effectLst>
                    <a:outerShdw blurRad="38100" dist="38100" dir="2700000" algn="tl">
                      <a:srgbClr val="000000"/>
                    </a:outerShdw>
                  </a:effectLst>
                  <a:latin typeface="Helvetica" charset="0"/>
                </a:endParaRPr>
              </a:p>
            </p:txBody>
          </p:sp>
          <p:sp>
            <p:nvSpPr>
              <p:cNvPr id="116777" name="Line 69"/>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116759" name="Group 70"/>
            <p:cNvGrpSpPr>
              <a:grpSpLocks/>
            </p:cNvGrpSpPr>
            <p:nvPr/>
          </p:nvGrpSpPr>
          <p:grpSpPr bwMode="auto">
            <a:xfrm>
              <a:off x="2751" y="2431"/>
              <a:ext cx="1866" cy="832"/>
              <a:chOff x="2595" y="2271"/>
              <a:chExt cx="1796" cy="840"/>
            </a:xfrm>
          </p:grpSpPr>
          <p:sp>
            <p:nvSpPr>
              <p:cNvPr id="116769" name="Rectangle 71"/>
              <p:cNvSpPr>
                <a:spLocks noChangeArrowheads="1"/>
              </p:cNvSpPr>
              <p:nvPr/>
            </p:nvSpPr>
            <p:spPr bwMode="auto">
              <a:xfrm>
                <a:off x="2652" y="2559"/>
                <a:ext cx="1739" cy="552"/>
              </a:xfrm>
              <a:prstGeom prst="rect">
                <a:avLst/>
              </a:prstGeom>
              <a:solidFill>
                <a:srgbClr val="FFD34A"/>
              </a:solidFill>
              <a:ln w="31750">
                <a:solidFill>
                  <a:srgbClr val="1A0004"/>
                </a:solidFill>
                <a:miter lim="800000"/>
                <a:headEnd/>
                <a:tailEnd/>
              </a:ln>
            </p:spPr>
            <p:txBody>
              <a:bodyPr/>
              <a:lstStyle/>
              <a:p>
                <a:endParaRPr lang="en-US"/>
              </a:p>
            </p:txBody>
          </p:sp>
          <p:sp>
            <p:nvSpPr>
              <p:cNvPr id="116770" name="AutoShape 72"/>
              <p:cNvSpPr>
                <a:spLocks noChangeArrowheads="1"/>
              </p:cNvSpPr>
              <p:nvPr/>
            </p:nvSpPr>
            <p:spPr bwMode="auto">
              <a:xfrm>
                <a:off x="2652" y="2271"/>
                <a:ext cx="1006" cy="71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16771" name="Rectangle 73"/>
              <p:cNvSpPr>
                <a:spLocks noChangeArrowheads="1"/>
              </p:cNvSpPr>
              <p:nvPr/>
            </p:nvSpPr>
            <p:spPr bwMode="auto">
              <a:xfrm>
                <a:off x="2678" y="2585"/>
                <a:ext cx="1227" cy="502"/>
              </a:xfrm>
              <a:prstGeom prst="rect">
                <a:avLst/>
              </a:prstGeom>
              <a:solidFill>
                <a:srgbClr val="FFD34A"/>
              </a:solidFill>
              <a:ln w="31750">
                <a:solidFill>
                  <a:srgbClr val="FFD34A"/>
                </a:solidFill>
                <a:miter lim="800000"/>
                <a:headEnd/>
                <a:tailEnd/>
              </a:ln>
            </p:spPr>
            <p:txBody>
              <a:bodyPr/>
              <a:lstStyle/>
              <a:p>
                <a:endParaRPr lang="en-US"/>
              </a:p>
            </p:txBody>
          </p:sp>
          <p:sp>
            <p:nvSpPr>
              <p:cNvPr id="470090" name="Rectangle 74"/>
              <p:cNvSpPr>
                <a:spLocks noChangeArrowheads="1"/>
              </p:cNvSpPr>
              <p:nvPr/>
            </p:nvSpPr>
            <p:spPr bwMode="auto">
              <a:xfrm>
                <a:off x="2595" y="2298"/>
                <a:ext cx="1080" cy="157"/>
              </a:xfrm>
              <a:prstGeom prst="rect">
                <a:avLst/>
              </a:prstGeom>
              <a:noFill/>
              <a:ln w="9525">
                <a:noFill/>
                <a:miter lim="800000"/>
                <a:headEnd/>
                <a:tailEnd/>
              </a:ln>
            </p:spPr>
            <p:txBody>
              <a:bodyPr lIns="0" tIns="0" rIns="0" bIns="0">
                <a:spAutoFit/>
              </a:bodyPr>
              <a:lstStyle/>
              <a:p>
                <a:pPr algn="ctr">
                  <a:defRPr/>
                </a:pPr>
                <a:r>
                  <a:rPr lang="en-US" sz="1800" b="1">
                    <a:solidFill>
                      <a:srgbClr val="790015"/>
                    </a:solidFill>
                    <a:latin typeface="Helvetica" charset="0"/>
                  </a:rPr>
                  <a:t>   MAKRAKOBU</a:t>
                </a:r>
                <a:endParaRPr lang="en-US" sz="2800" b="1">
                  <a:solidFill>
                    <a:srgbClr val="FFA27C"/>
                  </a:solidFill>
                  <a:effectLst>
                    <a:outerShdw blurRad="38100" dist="38100" dir="2700000" algn="tl">
                      <a:srgbClr val="000000"/>
                    </a:outerShdw>
                  </a:effectLst>
                  <a:latin typeface="Helvetica" charset="0"/>
                </a:endParaRPr>
              </a:p>
            </p:txBody>
          </p:sp>
        </p:grpSp>
        <p:grpSp>
          <p:nvGrpSpPr>
            <p:cNvPr id="116760" name="Group 75"/>
            <p:cNvGrpSpPr>
              <a:grpSpLocks/>
            </p:cNvGrpSpPr>
            <p:nvPr/>
          </p:nvGrpSpPr>
          <p:grpSpPr bwMode="auto">
            <a:xfrm>
              <a:off x="3092" y="2651"/>
              <a:ext cx="1740" cy="932"/>
              <a:chOff x="3948" y="107"/>
              <a:chExt cx="1740" cy="932"/>
            </a:xfrm>
          </p:grpSpPr>
          <p:sp>
            <p:nvSpPr>
              <p:cNvPr id="116761" name="Rectangle 76"/>
              <p:cNvSpPr>
                <a:spLocks noChangeArrowheads="1"/>
              </p:cNvSpPr>
              <p:nvPr/>
            </p:nvSpPr>
            <p:spPr bwMode="auto">
              <a:xfrm>
                <a:off x="3948" y="472"/>
                <a:ext cx="1740" cy="567"/>
              </a:xfrm>
              <a:prstGeom prst="rect">
                <a:avLst/>
              </a:prstGeom>
              <a:solidFill>
                <a:srgbClr val="FFD34A"/>
              </a:solidFill>
              <a:ln w="31750">
                <a:solidFill>
                  <a:srgbClr val="1A0004"/>
                </a:solidFill>
                <a:miter lim="800000"/>
                <a:headEnd/>
                <a:tailEnd/>
              </a:ln>
            </p:spPr>
            <p:txBody>
              <a:bodyPr/>
              <a:lstStyle/>
              <a:p>
                <a:endParaRPr lang="en-US"/>
              </a:p>
            </p:txBody>
          </p:sp>
          <p:sp>
            <p:nvSpPr>
              <p:cNvPr id="116762" name="AutoShape 77"/>
              <p:cNvSpPr>
                <a:spLocks noChangeArrowheads="1"/>
              </p:cNvSpPr>
              <p:nvPr/>
            </p:nvSpPr>
            <p:spPr bwMode="auto">
              <a:xfrm>
                <a:off x="3948" y="107"/>
                <a:ext cx="1007" cy="71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16763" name="Rectangle 78"/>
              <p:cNvSpPr>
                <a:spLocks noChangeArrowheads="1"/>
              </p:cNvSpPr>
              <p:nvPr/>
            </p:nvSpPr>
            <p:spPr bwMode="auto">
              <a:xfrm>
                <a:off x="3953" y="472"/>
                <a:ext cx="1245" cy="470"/>
              </a:xfrm>
              <a:prstGeom prst="rect">
                <a:avLst/>
              </a:prstGeom>
              <a:solidFill>
                <a:srgbClr val="FFD34A"/>
              </a:solidFill>
              <a:ln w="31750">
                <a:solidFill>
                  <a:srgbClr val="FFD34A"/>
                </a:solidFill>
                <a:miter lim="800000"/>
                <a:headEnd/>
                <a:tailEnd/>
              </a:ln>
            </p:spPr>
            <p:txBody>
              <a:bodyPr/>
              <a:lstStyle/>
              <a:p>
                <a:endParaRPr lang="en-US"/>
              </a:p>
            </p:txBody>
          </p:sp>
          <p:grpSp>
            <p:nvGrpSpPr>
              <p:cNvPr id="116764" name="Group 79"/>
              <p:cNvGrpSpPr>
                <a:grpSpLocks/>
              </p:cNvGrpSpPr>
              <p:nvPr/>
            </p:nvGrpSpPr>
            <p:grpSpPr bwMode="auto">
              <a:xfrm>
                <a:off x="4075" y="130"/>
                <a:ext cx="568" cy="256"/>
                <a:chOff x="3095" y="3101"/>
                <a:chExt cx="445" cy="213"/>
              </a:xfrm>
            </p:grpSpPr>
            <p:sp>
              <p:nvSpPr>
                <p:cNvPr id="470096" name="Rectangle 80"/>
                <p:cNvSpPr>
                  <a:spLocks noChangeArrowheads="1"/>
                </p:cNvSpPr>
                <p:nvPr/>
              </p:nvSpPr>
              <p:spPr bwMode="auto">
                <a:xfrm>
                  <a:off x="3095" y="3113"/>
                  <a:ext cx="119" cy="201"/>
                </a:xfrm>
                <a:prstGeom prst="rect">
                  <a:avLst/>
                </a:prstGeom>
                <a:noFill/>
                <a:ln w="9525">
                  <a:noFill/>
                  <a:miter lim="800000"/>
                  <a:headEnd/>
                  <a:tailEnd/>
                </a:ln>
              </p:spPr>
              <p:txBody>
                <a:bodyPr wrap="none" lIns="0" tIns="0" rIns="0" bIns="0">
                  <a:spAutoFit/>
                </a:bodyPr>
                <a:lstStyle/>
                <a:p>
                  <a:pPr algn="ctr">
                    <a:defRPr/>
                  </a:pPr>
                  <a:r>
                    <a:rPr lang="en-US" sz="2800" b="1">
                      <a:solidFill>
                        <a:srgbClr val="790015"/>
                      </a:solidFill>
                      <a:latin typeface="Helvetica" charset="0"/>
                    </a:rPr>
                    <a:t>   </a:t>
                  </a:r>
                  <a:endParaRPr lang="en-US" sz="4000" b="1">
                    <a:solidFill>
                      <a:srgbClr val="FFA27C"/>
                    </a:solidFill>
                    <a:effectLst>
                      <a:outerShdw blurRad="38100" dist="38100" dir="2700000" algn="tl">
                        <a:srgbClr val="000000"/>
                      </a:outerShdw>
                    </a:effectLst>
                    <a:latin typeface="Helvetica" charset="0"/>
                  </a:endParaRPr>
                </a:p>
              </p:txBody>
            </p:sp>
            <p:sp>
              <p:nvSpPr>
                <p:cNvPr id="470097" name="Rectangle 81"/>
                <p:cNvSpPr>
                  <a:spLocks noChangeArrowheads="1"/>
                </p:cNvSpPr>
                <p:nvPr/>
              </p:nvSpPr>
              <p:spPr bwMode="auto">
                <a:xfrm>
                  <a:off x="3210" y="3101"/>
                  <a:ext cx="330" cy="208"/>
                </a:xfrm>
                <a:prstGeom prst="rect">
                  <a:avLst/>
                </a:prstGeom>
                <a:noFill/>
                <a:ln w="9525">
                  <a:noFill/>
                  <a:miter lim="800000"/>
                  <a:headEnd/>
                  <a:tailEnd/>
                </a:ln>
              </p:spPr>
              <p:txBody>
                <a:bodyPr wrap="none" lIns="0" tIns="0" rIns="0" bIns="0">
                  <a:spAutoFit/>
                </a:bodyPr>
                <a:lstStyle/>
                <a:p>
                  <a:pPr algn="ctr">
                    <a:defRPr/>
                  </a:pPr>
                  <a:r>
                    <a:rPr lang="en-US" sz="2900" b="1">
                      <a:solidFill>
                        <a:srgbClr val="790015"/>
                      </a:solidFill>
                      <a:latin typeface="Helvetica" charset="0"/>
                    </a:rPr>
                    <a:t>JISU</a:t>
                  </a:r>
                  <a:endParaRPr lang="en-US" sz="4000" b="1">
                    <a:solidFill>
                      <a:srgbClr val="FFA27C"/>
                    </a:solidFill>
                    <a:effectLst>
                      <a:outerShdw blurRad="38100" dist="38100" dir="2700000" algn="tl">
                        <a:srgbClr val="000000"/>
                      </a:outerShdw>
                    </a:effectLst>
                    <a:latin typeface="Helvetica" charset="0"/>
                  </a:endParaRPr>
                </a:p>
              </p:txBody>
            </p:sp>
          </p:grpSp>
          <p:sp>
            <p:nvSpPr>
              <p:cNvPr id="116765" name="Line 82"/>
              <p:cNvSpPr>
                <a:spLocks noChangeShapeType="1"/>
              </p:cNvSpPr>
              <p:nvPr/>
            </p:nvSpPr>
            <p:spPr bwMode="auto">
              <a:xfrm>
                <a:off x="3948" y="412"/>
                <a:ext cx="1"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6766" name="Line 83"/>
              <p:cNvSpPr>
                <a:spLocks noChangeShapeType="1"/>
              </p:cNvSpPr>
              <p:nvPr/>
            </p:nvSpPr>
            <p:spPr bwMode="auto">
              <a:xfrm>
                <a:off x="4945" y="472"/>
                <a:ext cx="545" cy="2"/>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sp>
        <p:nvSpPr>
          <p:cNvPr id="470019" name="AutoShape 3"/>
          <p:cNvSpPr>
            <a:spLocks noChangeArrowheads="1"/>
          </p:cNvSpPr>
          <p:nvPr/>
        </p:nvSpPr>
        <p:spPr bwMode="auto">
          <a:xfrm rot="-1440000">
            <a:off x="2814638" y="3771900"/>
            <a:ext cx="1517650" cy="660400"/>
          </a:xfrm>
          <a:prstGeom prst="rightArrow">
            <a:avLst>
              <a:gd name="adj1" fmla="val 75000"/>
              <a:gd name="adj2" fmla="val 114914"/>
            </a:avLst>
          </a:prstGeom>
          <a:gradFill rotWithShape="0">
            <a:gsLst>
              <a:gs pos="0">
                <a:srgbClr val="004C00"/>
              </a:gs>
              <a:gs pos="50000">
                <a:srgbClr val="00FF00"/>
              </a:gs>
              <a:gs pos="100000">
                <a:srgbClr val="004C00"/>
              </a:gs>
            </a:gsLst>
            <a:lin ang="5400000" scaled="1"/>
          </a:gradFill>
          <a:ln w="50800">
            <a:solidFill>
              <a:schemeClr val="bg2"/>
            </a:solidFill>
            <a:miter lim="800000"/>
            <a:headEnd/>
            <a:tailEnd/>
          </a:ln>
        </p:spPr>
        <p:txBody>
          <a:bodyPr wrap="none" anchor="ctr"/>
          <a:lstStyle/>
          <a:p>
            <a:endParaRPr lang="en-US"/>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470019"/>
                                        </p:tgtEl>
                                        <p:attrNameLst>
                                          <p:attrName>style.visibility</p:attrName>
                                        </p:attrNameLst>
                                      </p:cBhvr>
                                      <p:to>
                                        <p:strVal val="visible"/>
                                      </p:to>
                                    </p:set>
                                    <p:anim calcmode="lin" valueType="num">
                                      <p:cBhvr additive="base">
                                        <p:cTn id="7" dur="500" fill="hold"/>
                                        <p:tgtEl>
                                          <p:spTgt spid="470019"/>
                                        </p:tgtEl>
                                        <p:attrNameLst>
                                          <p:attrName>ppt_x</p:attrName>
                                        </p:attrNameLst>
                                      </p:cBhvr>
                                      <p:tavLst>
                                        <p:tav tm="0">
                                          <p:val>
                                            <p:strVal val="0-#ppt_w/2"/>
                                          </p:val>
                                        </p:tav>
                                        <p:tav tm="100000">
                                          <p:val>
                                            <p:strVal val="#ppt_x"/>
                                          </p:val>
                                        </p:tav>
                                      </p:tavLst>
                                    </p:anim>
                                    <p:anim calcmode="lin" valueType="num">
                                      <p:cBhvr additive="base">
                                        <p:cTn id="8" dur="500" fill="hold"/>
                                        <p:tgtEl>
                                          <p:spTgt spid="4700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0019"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4" name="Line 2"/>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18786" name="Rectangle 3"/>
          <p:cNvSpPr>
            <a:spLocks noChangeArrowheads="1"/>
          </p:cNvSpPr>
          <p:nvPr/>
        </p:nvSpPr>
        <p:spPr bwMode="auto">
          <a:xfrm>
            <a:off x="698500" y="850900"/>
            <a:ext cx="7823200" cy="5097463"/>
          </a:xfrm>
          <a:prstGeom prst="rect">
            <a:avLst/>
          </a:prstGeom>
          <a:solidFill>
            <a:schemeClr val="accent2"/>
          </a:solidFill>
          <a:ln w="76200">
            <a:solidFill>
              <a:schemeClr val="accent1"/>
            </a:solidFill>
            <a:miter lim="800000"/>
            <a:headEnd/>
            <a:tailEnd/>
          </a:ln>
        </p:spPr>
        <p:txBody>
          <a:bodyPr wrap="none" anchor="ctr"/>
          <a:lstStyle/>
          <a:p>
            <a:endParaRPr lang="en-US"/>
          </a:p>
        </p:txBody>
      </p:sp>
      <p:sp>
        <p:nvSpPr>
          <p:cNvPr id="468996" name="Rectangle 4"/>
          <p:cNvSpPr>
            <a:spLocks noChangeArrowheads="1"/>
          </p:cNvSpPr>
          <p:nvPr/>
        </p:nvSpPr>
        <p:spPr bwMode="auto">
          <a:xfrm>
            <a:off x="738188" y="482600"/>
            <a:ext cx="8178800" cy="66802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3600" b="1">
                <a:solidFill>
                  <a:srgbClr val="FAFD00"/>
                </a:solidFill>
                <a:latin typeface="Times" charset="0"/>
              </a:rPr>
              <a:t>HIPHA CHILU HEHI:</a:t>
            </a:r>
          </a:p>
          <a:p>
            <a:pPr algn="ctr">
              <a:defRPr/>
            </a:pPr>
            <a:endParaRPr lang="en-US" sz="3600" b="1">
              <a:solidFill>
                <a:srgbClr val="FAFD00"/>
              </a:solidFill>
              <a:latin typeface="Times" charset="0"/>
            </a:endParaRPr>
          </a:p>
          <a:p>
            <a:pPr>
              <a:defRPr/>
            </a:pPr>
            <a:r>
              <a:rPr lang="en-US" sz="3600" b="1">
                <a:solidFill>
                  <a:srgbClr val="FAFD00"/>
                </a:solidFill>
                <a:latin typeface="Times" charset="0"/>
              </a:rPr>
              <a:t>ABRAHAM-JOSEPH	  	2000 B.C.</a:t>
            </a:r>
            <a:endParaRPr lang="en-US" sz="3600" b="1">
              <a:solidFill>
                <a:schemeClr val="hlink"/>
              </a:solidFill>
              <a:latin typeface="Times" charset="0"/>
            </a:endParaRPr>
          </a:p>
          <a:p>
            <a:pPr>
              <a:defRPr/>
            </a:pPr>
            <a:endParaRPr lang="en-US" sz="3600" b="1">
              <a:solidFill>
                <a:srgbClr val="FAFD00"/>
              </a:solidFill>
              <a:latin typeface="Times" charset="0"/>
            </a:endParaRPr>
          </a:p>
          <a:p>
            <a:pPr>
              <a:defRPr/>
            </a:pPr>
            <a:r>
              <a:rPr lang="en-US" sz="3600" b="1">
                <a:solidFill>
                  <a:srgbClr val="FAFD00"/>
                </a:solidFill>
                <a:latin typeface="Times" charset="0"/>
              </a:rPr>
              <a:t>MOSES-JOSHUA	  		1500 B.C.</a:t>
            </a:r>
          </a:p>
          <a:p>
            <a:pPr>
              <a:defRPr/>
            </a:pPr>
            <a:endParaRPr lang="en-US" sz="3600" b="1">
              <a:solidFill>
                <a:srgbClr val="FAFD00"/>
              </a:solidFill>
              <a:latin typeface="Times" charset="0"/>
            </a:endParaRPr>
          </a:p>
          <a:p>
            <a:pPr>
              <a:defRPr/>
            </a:pPr>
            <a:r>
              <a:rPr lang="en-US" sz="3600" b="1">
                <a:solidFill>
                  <a:srgbClr val="FAFD00"/>
                </a:solidFill>
                <a:latin typeface="Times" charset="0"/>
              </a:rPr>
              <a:t>AMAZHI CHILU - MOVUCHILU  	1000 B.C.</a:t>
            </a:r>
          </a:p>
          <a:p>
            <a:pPr>
              <a:defRPr/>
            </a:pPr>
            <a:endParaRPr lang="en-US" sz="3600" b="1">
              <a:solidFill>
                <a:schemeClr val="hlink"/>
              </a:solidFill>
              <a:latin typeface="Times" charset="0"/>
            </a:endParaRPr>
          </a:p>
          <a:p>
            <a:pPr>
              <a:defRPr/>
            </a:pPr>
            <a:r>
              <a:rPr lang="en-US" sz="3600" b="1">
                <a:solidFill>
                  <a:schemeClr val="hlink"/>
                </a:solidFill>
                <a:latin typeface="Times" charset="0"/>
              </a:rPr>
              <a:t>CHILIKOSO CHILU- MAKRA KOBU   	  500 B.C.</a:t>
            </a:r>
            <a:endParaRPr lang="en-US" sz="3600" b="1">
              <a:solidFill>
                <a:srgbClr val="FAFD00"/>
              </a:solidFill>
              <a:latin typeface="Times" charset="0"/>
            </a:endParaRPr>
          </a:p>
          <a:p>
            <a:pPr algn="ctr">
              <a:defRPr/>
            </a:pPr>
            <a:endParaRPr lang="en-US" sz="3600" b="1">
              <a:solidFill>
                <a:srgbClr val="FAFD00"/>
              </a:solidFill>
              <a:latin typeface="Times" charset="0"/>
            </a:endParaRPr>
          </a:p>
        </p:txBody>
      </p:sp>
      <p:sp>
        <p:nvSpPr>
          <p:cNvPr id="118788" name="Rectangle 5"/>
          <p:cNvSpPr>
            <a:spLocks noChangeArrowheads="1"/>
          </p:cNvSpPr>
          <p:nvPr/>
        </p:nvSpPr>
        <p:spPr bwMode="auto">
          <a:xfrm>
            <a:off x="1490663" y="1074738"/>
            <a:ext cx="7112000"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68998" name="Oval 6"/>
          <p:cNvSpPr>
            <a:spLocks noChangeArrowheads="1"/>
          </p:cNvSpPr>
          <p:nvPr/>
        </p:nvSpPr>
        <p:spPr bwMode="auto">
          <a:xfrm>
            <a:off x="392113" y="5080000"/>
            <a:ext cx="8458200" cy="1562100"/>
          </a:xfrm>
          <a:prstGeom prst="ellipse">
            <a:avLst/>
          </a:prstGeom>
          <a:noFill/>
          <a:ln w="57150">
            <a:solidFill>
              <a:srgbClr val="EEFF4B"/>
            </a:solidFill>
            <a:round/>
            <a:headEnd/>
            <a:tailEnd/>
          </a:ln>
          <a:effectLst>
            <a:outerShdw blurRad="63500" dist="109250" dir="2132261" algn="ctr" rotWithShape="0">
              <a:schemeClr val="bg2">
                <a:alpha val="74998"/>
              </a:schemeClr>
            </a:outerShdw>
          </a:effectLst>
        </p:spPr>
        <p:txBody>
          <a:bodyPr wrap="none" anchor="ctr"/>
          <a:lstStyle/>
          <a:p>
            <a:pPr>
              <a:defRPr/>
            </a:pPr>
            <a:endParaRPr lang="en-US">
              <a:ea typeface="+mn-ea"/>
              <a:cs typeface="+mn-cs"/>
            </a:endParaRPr>
          </a:p>
        </p:txBody>
      </p:sp>
      <p:sp>
        <p:nvSpPr>
          <p:cNvPr id="468999" name="Rectangle 7"/>
          <p:cNvSpPr>
            <a:spLocks noChangeArrowheads="1"/>
          </p:cNvSpPr>
          <p:nvPr/>
        </p:nvSpPr>
        <p:spPr bwMode="auto">
          <a:xfrm>
            <a:off x="7734300" y="6226175"/>
            <a:ext cx="184150" cy="3746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ea typeface="+mn-ea"/>
              <a:cs typeface="+mn-cs"/>
            </a:endParaRPr>
          </a:p>
        </p:txBody>
      </p:sp>
      <p:sp>
        <p:nvSpPr>
          <p:cNvPr id="118791" name="Text Box 9"/>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69003" name="Rectangle 11"/>
          <p:cNvSpPr>
            <a:spLocks noChangeArrowheads="1"/>
          </p:cNvSpPr>
          <p:nvPr/>
        </p:nvSpPr>
        <p:spPr bwMode="auto">
          <a:xfrm>
            <a:off x="8081963" y="6529388"/>
            <a:ext cx="339725" cy="268287"/>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56</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68996"/>
                                        </p:tgtEl>
                                        <p:attrNameLst>
                                          <p:attrName>style.visibility</p:attrName>
                                        </p:attrNameLst>
                                      </p:cBhvr>
                                      <p:to>
                                        <p:strVal val="visible"/>
                                      </p:to>
                                    </p:set>
                                    <p:animEffect transition="in" filter="dissolve">
                                      <p:cBhvr>
                                        <p:cTn id="7" dur="500"/>
                                        <p:tgtEl>
                                          <p:spTgt spid="468996"/>
                                        </p:tgtEl>
                                      </p:cBhvr>
                                    </p:animEffect>
                                  </p:childTnLst>
                                </p:cTn>
                              </p:par>
                            </p:childTnLst>
                          </p:cTn>
                        </p:par>
                        <p:par>
                          <p:cTn id="8" fill="hold" nodeType="afterGroup">
                            <p:stCondLst>
                              <p:cond delay="500"/>
                            </p:stCondLst>
                            <p:childTnLst>
                              <p:par>
                                <p:cTn id="9" presetID="23" presetClass="entr" presetSubtype="528" fill="hold" grpId="0" nodeType="afterEffect">
                                  <p:stCondLst>
                                    <p:cond delay="500"/>
                                  </p:stCondLst>
                                  <p:childTnLst>
                                    <p:set>
                                      <p:cBhvr>
                                        <p:cTn id="10" dur="1" fill="hold">
                                          <p:stCondLst>
                                            <p:cond delay="0"/>
                                          </p:stCondLst>
                                        </p:cTn>
                                        <p:tgtEl>
                                          <p:spTgt spid="468998"/>
                                        </p:tgtEl>
                                        <p:attrNameLst>
                                          <p:attrName>style.visibility</p:attrName>
                                        </p:attrNameLst>
                                      </p:cBhvr>
                                      <p:to>
                                        <p:strVal val="visible"/>
                                      </p:to>
                                    </p:set>
                                    <p:anim calcmode="lin" valueType="num">
                                      <p:cBhvr>
                                        <p:cTn id="11" dur="500" fill="hold"/>
                                        <p:tgtEl>
                                          <p:spTgt spid="468998"/>
                                        </p:tgtEl>
                                        <p:attrNameLst>
                                          <p:attrName>ppt_w</p:attrName>
                                        </p:attrNameLst>
                                      </p:cBhvr>
                                      <p:tavLst>
                                        <p:tav tm="0">
                                          <p:val>
                                            <p:fltVal val="0"/>
                                          </p:val>
                                        </p:tav>
                                        <p:tav tm="100000">
                                          <p:val>
                                            <p:strVal val="#ppt_w"/>
                                          </p:val>
                                        </p:tav>
                                      </p:tavLst>
                                    </p:anim>
                                    <p:anim calcmode="lin" valueType="num">
                                      <p:cBhvr>
                                        <p:cTn id="12" dur="500" fill="hold"/>
                                        <p:tgtEl>
                                          <p:spTgt spid="468998"/>
                                        </p:tgtEl>
                                        <p:attrNameLst>
                                          <p:attrName>ppt_h</p:attrName>
                                        </p:attrNameLst>
                                      </p:cBhvr>
                                      <p:tavLst>
                                        <p:tav tm="0">
                                          <p:val>
                                            <p:fltVal val="0"/>
                                          </p:val>
                                        </p:tav>
                                        <p:tav tm="100000">
                                          <p:val>
                                            <p:strVal val="#ppt_h"/>
                                          </p:val>
                                        </p:tav>
                                      </p:tavLst>
                                    </p:anim>
                                    <p:anim calcmode="lin" valueType="num">
                                      <p:cBhvr>
                                        <p:cTn id="13" dur="500" fill="hold"/>
                                        <p:tgtEl>
                                          <p:spTgt spid="468998"/>
                                        </p:tgtEl>
                                        <p:attrNameLst>
                                          <p:attrName>ppt_x</p:attrName>
                                        </p:attrNameLst>
                                      </p:cBhvr>
                                      <p:tavLst>
                                        <p:tav tm="0">
                                          <p:val>
                                            <p:fltVal val="0.5"/>
                                          </p:val>
                                        </p:tav>
                                        <p:tav tm="100000">
                                          <p:val>
                                            <p:strVal val="#ppt_x"/>
                                          </p:val>
                                        </p:tav>
                                      </p:tavLst>
                                    </p:anim>
                                    <p:anim calcmode="lin" valueType="num">
                                      <p:cBhvr>
                                        <p:cTn id="14" dur="500" fill="hold"/>
                                        <p:tgtEl>
                                          <p:spTgt spid="46899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8996" grpId="0" autoUpdateAnimBg="0"/>
      <p:bldP spid="46899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p:cNvSpPr>
            <a:spLocks noChangeArrowheads="1"/>
          </p:cNvSpPr>
          <p:nvPr/>
        </p:nvSpPr>
        <p:spPr bwMode="auto">
          <a:xfrm>
            <a:off x="2578100" y="647700"/>
            <a:ext cx="5753100" cy="5600700"/>
          </a:xfrm>
          <a:prstGeom prst="rect">
            <a:avLst/>
          </a:prstGeom>
          <a:gradFill rotWithShape="0">
            <a:gsLst>
              <a:gs pos="0">
                <a:srgbClr val="000000"/>
              </a:gs>
              <a:gs pos="50000">
                <a:srgbClr val="0337CB"/>
              </a:gs>
              <a:gs pos="100000">
                <a:srgbClr val="000000"/>
              </a:gs>
            </a:gsLst>
            <a:lin ang="5400000" scaled="1"/>
          </a:gradFill>
          <a:ln w="57150">
            <a:solidFill>
              <a:schemeClr val="accent2"/>
            </a:solidFill>
            <a:miter lim="800000"/>
            <a:headEnd/>
            <a:tailEnd/>
          </a:ln>
        </p:spPr>
        <p:txBody>
          <a:bodyPr wrap="none" anchor="ctr"/>
          <a:lstStyle/>
          <a:p>
            <a:endParaRPr lang="en-US"/>
          </a:p>
        </p:txBody>
      </p:sp>
      <p:sp>
        <p:nvSpPr>
          <p:cNvPr id="528387" name="Rectangle 3"/>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charset="0"/>
                <a:ea typeface="+mn-ea"/>
                <a:cs typeface="+mn-cs"/>
              </a:rPr>
              <a:t>7</a:t>
            </a:r>
          </a:p>
        </p:txBody>
      </p:sp>
      <p:sp>
        <p:nvSpPr>
          <p:cNvPr id="528388" name="Line 4"/>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grpSp>
        <p:nvGrpSpPr>
          <p:cNvPr id="10244" name="Group 56"/>
          <p:cNvGrpSpPr>
            <a:grpSpLocks/>
          </p:cNvGrpSpPr>
          <p:nvPr/>
        </p:nvGrpSpPr>
        <p:grpSpPr bwMode="auto">
          <a:xfrm>
            <a:off x="8018463" y="3429000"/>
            <a:ext cx="952500" cy="673100"/>
            <a:chOff x="5051" y="2160"/>
            <a:chExt cx="600" cy="424"/>
          </a:xfrm>
        </p:grpSpPr>
        <p:sp>
          <p:nvSpPr>
            <p:cNvPr id="10284" name="Freeform 6"/>
            <p:cNvSpPr>
              <a:spLocks/>
            </p:cNvSpPr>
            <p:nvPr/>
          </p:nvSpPr>
          <p:spPr bwMode="auto">
            <a:xfrm>
              <a:off x="5417" y="225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0285" name="Rectangle 7"/>
            <p:cNvSpPr>
              <a:spLocks noChangeArrowheads="1"/>
            </p:cNvSpPr>
            <p:nvPr/>
          </p:nvSpPr>
          <p:spPr bwMode="auto">
            <a:xfrm>
              <a:off x="5153" y="2464"/>
              <a:ext cx="192"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0286" name="Freeform 8"/>
            <p:cNvSpPr>
              <a:spLocks/>
            </p:cNvSpPr>
            <p:nvPr/>
          </p:nvSpPr>
          <p:spPr bwMode="auto">
            <a:xfrm>
              <a:off x="5414" y="2231"/>
              <a:ext cx="148" cy="76"/>
            </a:xfrm>
            <a:custGeom>
              <a:avLst/>
              <a:gdLst>
                <a:gd name="T0" fmla="*/ 147 w 129"/>
                <a:gd name="T1" fmla="*/ 74 h 49"/>
                <a:gd name="T2" fmla="*/ 0 w 129"/>
                <a:gd name="T3" fmla="*/ 74 h 49"/>
                <a:gd name="T4" fmla="*/ 0 w 129"/>
                <a:gd name="T5" fmla="*/ 0 h 49"/>
                <a:gd name="T6" fmla="*/ 147 w 129"/>
                <a:gd name="T7" fmla="*/ 74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0287" name="AutoShape 9"/>
            <p:cNvSpPr>
              <a:spLocks noChangeArrowheads="1"/>
            </p:cNvSpPr>
            <p:nvPr/>
          </p:nvSpPr>
          <p:spPr bwMode="auto">
            <a:xfrm>
              <a:off x="5054" y="2177"/>
              <a:ext cx="464"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0288" name="Rectangle 10"/>
            <p:cNvSpPr>
              <a:spLocks noChangeArrowheads="1"/>
            </p:cNvSpPr>
            <p:nvPr/>
          </p:nvSpPr>
          <p:spPr bwMode="auto">
            <a:xfrm>
              <a:off x="5051" y="2270"/>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0289" name="Rectangle 11"/>
            <p:cNvSpPr>
              <a:spLocks noChangeArrowheads="1"/>
            </p:cNvSpPr>
            <p:nvPr/>
          </p:nvSpPr>
          <p:spPr bwMode="auto">
            <a:xfrm>
              <a:off x="5121" y="2433"/>
              <a:ext cx="324" cy="120"/>
            </a:xfrm>
            <a:prstGeom prst="rect">
              <a:avLst/>
            </a:prstGeom>
            <a:solidFill>
              <a:srgbClr val="FFFF00"/>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anchor="ctr"/>
            <a:lstStyle/>
            <a:p>
              <a:endParaRPr lang="en-US"/>
            </a:p>
          </p:txBody>
        </p:sp>
        <p:sp>
          <p:nvSpPr>
            <p:cNvPr id="10290" name="AutoShape 12"/>
            <p:cNvSpPr>
              <a:spLocks noChangeArrowheads="1"/>
            </p:cNvSpPr>
            <p:nvPr/>
          </p:nvSpPr>
          <p:spPr bwMode="auto">
            <a:xfrm>
              <a:off x="5062" y="2193"/>
              <a:ext cx="448" cy="183"/>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10291" name="Line 13"/>
            <p:cNvSpPr>
              <a:spLocks noChangeShapeType="1"/>
            </p:cNvSpPr>
            <p:nvPr/>
          </p:nvSpPr>
          <p:spPr bwMode="auto">
            <a:xfrm>
              <a:off x="5071" y="2410"/>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292" name="Line 14"/>
            <p:cNvSpPr>
              <a:spLocks noChangeShapeType="1"/>
            </p:cNvSpPr>
            <p:nvPr/>
          </p:nvSpPr>
          <p:spPr bwMode="auto">
            <a:xfrm>
              <a:off x="5071" y="2530"/>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293" name="Rectangle 15"/>
            <p:cNvSpPr>
              <a:spLocks noChangeArrowheads="1"/>
            </p:cNvSpPr>
            <p:nvPr/>
          </p:nvSpPr>
          <p:spPr bwMode="auto">
            <a:xfrm>
              <a:off x="5073" y="2160"/>
              <a:ext cx="386" cy="1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JOSHUA</a:t>
              </a:r>
            </a:p>
          </p:txBody>
        </p:sp>
        <p:sp>
          <p:nvSpPr>
            <p:cNvPr id="10294" name="Rectangle 16"/>
            <p:cNvSpPr>
              <a:spLocks noChangeArrowheads="1"/>
            </p:cNvSpPr>
            <p:nvPr/>
          </p:nvSpPr>
          <p:spPr bwMode="auto">
            <a:xfrm>
              <a:off x="5114" y="2296"/>
              <a:ext cx="418"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Jeriko/Ai</a:t>
              </a:r>
            </a:p>
          </p:txBody>
        </p:sp>
        <p:sp>
          <p:nvSpPr>
            <p:cNvPr id="10295" name="Rectangle 17"/>
            <p:cNvSpPr>
              <a:spLocks noChangeArrowheads="1"/>
            </p:cNvSpPr>
            <p:nvPr/>
          </p:nvSpPr>
          <p:spPr bwMode="auto">
            <a:xfrm>
              <a:off x="5062" y="2416"/>
              <a:ext cx="514"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Ojii Dadutie</a:t>
              </a:r>
            </a:p>
          </p:txBody>
        </p:sp>
      </p:grpSp>
      <p:grpSp>
        <p:nvGrpSpPr>
          <p:cNvPr id="10245" name="Group 18"/>
          <p:cNvGrpSpPr>
            <a:grpSpLocks/>
          </p:cNvGrpSpPr>
          <p:nvPr/>
        </p:nvGrpSpPr>
        <p:grpSpPr bwMode="auto">
          <a:xfrm>
            <a:off x="5473700" y="2120900"/>
            <a:ext cx="558800" cy="3644900"/>
            <a:chOff x="3448" y="1336"/>
            <a:chExt cx="352" cy="2296"/>
          </a:xfrm>
        </p:grpSpPr>
        <p:grpSp>
          <p:nvGrpSpPr>
            <p:cNvPr id="10280" name="Group 19" descr="Large confetti"/>
            <p:cNvGrpSpPr>
              <a:grpSpLocks/>
            </p:cNvGrpSpPr>
            <p:nvPr/>
          </p:nvGrpSpPr>
          <p:grpSpPr bwMode="auto">
            <a:xfrm>
              <a:off x="3656" y="1336"/>
              <a:ext cx="144" cy="1416"/>
              <a:chOff x="3656" y="1336"/>
              <a:chExt cx="144" cy="1416"/>
            </a:xfrm>
          </p:grpSpPr>
          <p:sp>
            <p:nvSpPr>
              <p:cNvPr id="528404" name="Freeform 20" descr="Large confetti"/>
              <p:cNvSpPr>
                <a:spLocks/>
              </p:cNvSpPr>
              <p:nvPr/>
            </p:nvSpPr>
            <p:spPr bwMode="auto">
              <a:xfrm>
                <a:off x="3656" y="1336"/>
                <a:ext cx="144" cy="249"/>
              </a:xfrm>
              <a:custGeom>
                <a:avLst/>
                <a:gdLst/>
                <a:ahLst/>
                <a:cxnLst>
                  <a:cxn ang="0">
                    <a:pos x="80" y="224"/>
                  </a:cxn>
                  <a:cxn ang="0">
                    <a:pos x="128" y="136"/>
                  </a:cxn>
                  <a:cxn ang="0">
                    <a:pos x="144" y="88"/>
                  </a:cxn>
                  <a:cxn ang="0">
                    <a:pos x="80" y="0"/>
                  </a:cxn>
                  <a:cxn ang="0">
                    <a:pos x="0" y="64"/>
                  </a:cxn>
                  <a:cxn ang="0">
                    <a:pos x="64" y="160"/>
                  </a:cxn>
                  <a:cxn ang="0">
                    <a:pos x="72" y="232"/>
                  </a:cxn>
                  <a:cxn ang="0">
                    <a:pos x="96" y="248"/>
                  </a:cxn>
                  <a:cxn ang="0">
                    <a:pos x="112" y="224"/>
                  </a:cxn>
                  <a:cxn ang="0">
                    <a:pos x="80" y="224"/>
                  </a:cxn>
                </a:cxnLst>
                <a:rect l="0" t="0" r="r" b="b"/>
                <a:pathLst>
                  <a:path w="144" h="249">
                    <a:moveTo>
                      <a:pt x="80" y="224"/>
                    </a:moveTo>
                    <a:cubicBezTo>
                      <a:pt x="117" y="199"/>
                      <a:pt x="114" y="176"/>
                      <a:pt x="128" y="136"/>
                    </a:cubicBezTo>
                    <a:cubicBezTo>
                      <a:pt x="133" y="120"/>
                      <a:pt x="144" y="88"/>
                      <a:pt x="144" y="88"/>
                    </a:cubicBezTo>
                    <a:cubicBezTo>
                      <a:pt x="133" y="36"/>
                      <a:pt x="131" y="17"/>
                      <a:pt x="80" y="0"/>
                    </a:cubicBezTo>
                    <a:cubicBezTo>
                      <a:pt x="26" y="8"/>
                      <a:pt x="13" y="11"/>
                      <a:pt x="0" y="64"/>
                    </a:cubicBezTo>
                    <a:cubicBezTo>
                      <a:pt x="11" y="111"/>
                      <a:pt x="21" y="131"/>
                      <a:pt x="64" y="160"/>
                    </a:cubicBezTo>
                    <a:cubicBezTo>
                      <a:pt x="66" y="184"/>
                      <a:pt x="63" y="209"/>
                      <a:pt x="72" y="232"/>
                    </a:cubicBezTo>
                    <a:cubicBezTo>
                      <a:pt x="75" y="241"/>
                      <a:pt x="86" y="249"/>
                      <a:pt x="96" y="248"/>
                    </a:cubicBezTo>
                    <a:cubicBezTo>
                      <a:pt x="105" y="246"/>
                      <a:pt x="117" y="232"/>
                      <a:pt x="112" y="224"/>
                    </a:cubicBezTo>
                    <a:cubicBezTo>
                      <a:pt x="106" y="215"/>
                      <a:pt x="90" y="224"/>
                      <a:pt x="80" y="224"/>
                    </a:cubicBezTo>
                    <a:close/>
                  </a:path>
                </a:pathLst>
              </a:custGeom>
              <a:pattFill prst="lgConfetti">
                <a:fgClr>
                  <a:schemeClr val="accent1"/>
                </a:fgClr>
                <a:bgClr>
                  <a:schemeClr val="bg1"/>
                </a:bgClr>
              </a:pattFill>
              <a:ln w="12700" cap="flat" cmpd="sng">
                <a:solidFill>
                  <a:schemeClr val="accent1"/>
                </a:solidFill>
                <a:prstDash val="solid"/>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528405" name="Freeform 21" descr="Large confetti"/>
              <p:cNvSpPr>
                <a:spLocks/>
              </p:cNvSpPr>
              <p:nvPr/>
            </p:nvSpPr>
            <p:spPr bwMode="auto">
              <a:xfrm>
                <a:off x="3672" y="1568"/>
                <a:ext cx="72" cy="1184"/>
              </a:xfrm>
              <a:custGeom>
                <a:avLst/>
                <a:gdLst/>
                <a:ahLst/>
                <a:cxnLst>
                  <a:cxn ang="0">
                    <a:pos x="72" y="0"/>
                  </a:cxn>
                  <a:cxn ang="0">
                    <a:pos x="24" y="256"/>
                  </a:cxn>
                  <a:cxn ang="0">
                    <a:pos x="48" y="616"/>
                  </a:cxn>
                  <a:cxn ang="0">
                    <a:pos x="16" y="744"/>
                  </a:cxn>
                  <a:cxn ang="0">
                    <a:pos x="0" y="792"/>
                  </a:cxn>
                  <a:cxn ang="0">
                    <a:pos x="40" y="1120"/>
                  </a:cxn>
                  <a:cxn ang="0">
                    <a:pos x="32" y="1160"/>
                  </a:cxn>
                  <a:cxn ang="0">
                    <a:pos x="24" y="1184"/>
                  </a:cxn>
                </a:cxnLst>
                <a:rect l="0" t="0" r="r" b="b"/>
                <a:pathLst>
                  <a:path w="72" h="1184">
                    <a:moveTo>
                      <a:pt x="72" y="0"/>
                    </a:moveTo>
                    <a:cubicBezTo>
                      <a:pt x="50" y="84"/>
                      <a:pt x="34" y="169"/>
                      <a:pt x="24" y="256"/>
                    </a:cubicBezTo>
                    <a:cubicBezTo>
                      <a:pt x="28" y="414"/>
                      <a:pt x="16" y="490"/>
                      <a:pt x="48" y="616"/>
                    </a:cubicBezTo>
                    <a:cubicBezTo>
                      <a:pt x="41" y="661"/>
                      <a:pt x="30" y="700"/>
                      <a:pt x="16" y="744"/>
                    </a:cubicBezTo>
                    <a:cubicBezTo>
                      <a:pt x="10" y="760"/>
                      <a:pt x="0" y="792"/>
                      <a:pt x="0" y="792"/>
                    </a:cubicBezTo>
                    <a:cubicBezTo>
                      <a:pt x="5" y="925"/>
                      <a:pt x="10" y="1002"/>
                      <a:pt x="40" y="1120"/>
                    </a:cubicBezTo>
                    <a:cubicBezTo>
                      <a:pt x="37" y="1133"/>
                      <a:pt x="35" y="1146"/>
                      <a:pt x="32" y="1160"/>
                    </a:cubicBezTo>
                    <a:cubicBezTo>
                      <a:pt x="29" y="1168"/>
                      <a:pt x="24" y="1184"/>
                      <a:pt x="24" y="1184"/>
                    </a:cubicBezTo>
                  </a:path>
                </a:pathLst>
              </a:custGeom>
              <a:pattFill prst="lgConfetti">
                <a:fgClr>
                  <a:schemeClr val="accent1"/>
                </a:fgClr>
                <a:bgClr>
                  <a:schemeClr val="bg1"/>
                </a:bgClr>
              </a:pattFill>
              <a:ln w="28575" cap="flat" cmpd="sng">
                <a:solidFill>
                  <a:schemeClr val="accent1"/>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grpSp>
        <p:sp>
          <p:nvSpPr>
            <p:cNvPr id="528406" name="Freeform 22" descr="Large confetti"/>
            <p:cNvSpPr>
              <a:spLocks/>
            </p:cNvSpPr>
            <p:nvPr/>
          </p:nvSpPr>
          <p:spPr bwMode="auto">
            <a:xfrm>
              <a:off x="3448" y="2692"/>
              <a:ext cx="274" cy="940"/>
            </a:xfrm>
            <a:custGeom>
              <a:avLst/>
              <a:gdLst/>
              <a:ahLst/>
              <a:cxnLst>
                <a:cxn ang="0">
                  <a:pos x="248" y="4"/>
                </a:cxn>
                <a:cxn ang="0">
                  <a:pos x="192" y="28"/>
                </a:cxn>
                <a:cxn ang="0">
                  <a:pos x="144" y="148"/>
                </a:cxn>
                <a:cxn ang="0">
                  <a:pos x="72" y="300"/>
                </a:cxn>
                <a:cxn ang="0">
                  <a:pos x="48" y="588"/>
                </a:cxn>
                <a:cxn ang="0">
                  <a:pos x="0" y="724"/>
                </a:cxn>
                <a:cxn ang="0">
                  <a:pos x="88" y="940"/>
                </a:cxn>
                <a:cxn ang="0">
                  <a:pos x="160" y="892"/>
                </a:cxn>
                <a:cxn ang="0">
                  <a:pos x="176" y="844"/>
                </a:cxn>
                <a:cxn ang="0">
                  <a:pos x="184" y="820"/>
                </a:cxn>
                <a:cxn ang="0">
                  <a:pos x="176" y="740"/>
                </a:cxn>
                <a:cxn ang="0">
                  <a:pos x="144" y="692"/>
                </a:cxn>
                <a:cxn ang="0">
                  <a:pos x="128" y="644"/>
                </a:cxn>
                <a:cxn ang="0">
                  <a:pos x="216" y="596"/>
                </a:cxn>
                <a:cxn ang="0">
                  <a:pos x="232" y="412"/>
                </a:cxn>
                <a:cxn ang="0">
                  <a:pos x="272" y="276"/>
                </a:cxn>
                <a:cxn ang="0">
                  <a:pos x="272" y="76"/>
                </a:cxn>
                <a:cxn ang="0">
                  <a:pos x="264" y="28"/>
                </a:cxn>
                <a:cxn ang="0">
                  <a:pos x="248" y="4"/>
                </a:cxn>
              </a:cxnLst>
              <a:rect l="0" t="0" r="r" b="b"/>
              <a:pathLst>
                <a:path w="274" h="940">
                  <a:moveTo>
                    <a:pt x="248" y="4"/>
                  </a:moveTo>
                  <a:cubicBezTo>
                    <a:pt x="232" y="7"/>
                    <a:pt x="202" y="11"/>
                    <a:pt x="192" y="28"/>
                  </a:cubicBezTo>
                  <a:cubicBezTo>
                    <a:pt x="170" y="62"/>
                    <a:pt x="166" y="114"/>
                    <a:pt x="144" y="148"/>
                  </a:cubicBezTo>
                  <a:cubicBezTo>
                    <a:pt x="108" y="201"/>
                    <a:pt x="87" y="238"/>
                    <a:pt x="72" y="300"/>
                  </a:cubicBezTo>
                  <a:cubicBezTo>
                    <a:pt x="68" y="393"/>
                    <a:pt x="69" y="494"/>
                    <a:pt x="48" y="588"/>
                  </a:cubicBezTo>
                  <a:cubicBezTo>
                    <a:pt x="36" y="637"/>
                    <a:pt x="10" y="673"/>
                    <a:pt x="0" y="724"/>
                  </a:cubicBezTo>
                  <a:cubicBezTo>
                    <a:pt x="8" y="812"/>
                    <a:pt x="9" y="887"/>
                    <a:pt x="88" y="940"/>
                  </a:cubicBezTo>
                  <a:cubicBezTo>
                    <a:pt x="120" y="931"/>
                    <a:pt x="145" y="925"/>
                    <a:pt x="160" y="892"/>
                  </a:cubicBezTo>
                  <a:cubicBezTo>
                    <a:pt x="166" y="876"/>
                    <a:pt x="170" y="860"/>
                    <a:pt x="176" y="844"/>
                  </a:cubicBezTo>
                  <a:cubicBezTo>
                    <a:pt x="178" y="836"/>
                    <a:pt x="184" y="820"/>
                    <a:pt x="184" y="820"/>
                  </a:cubicBezTo>
                  <a:cubicBezTo>
                    <a:pt x="181" y="793"/>
                    <a:pt x="183" y="765"/>
                    <a:pt x="176" y="740"/>
                  </a:cubicBezTo>
                  <a:cubicBezTo>
                    <a:pt x="170" y="721"/>
                    <a:pt x="150" y="710"/>
                    <a:pt x="144" y="692"/>
                  </a:cubicBezTo>
                  <a:cubicBezTo>
                    <a:pt x="138" y="676"/>
                    <a:pt x="128" y="644"/>
                    <a:pt x="128" y="644"/>
                  </a:cubicBezTo>
                  <a:cubicBezTo>
                    <a:pt x="142" y="601"/>
                    <a:pt x="175" y="609"/>
                    <a:pt x="216" y="596"/>
                  </a:cubicBezTo>
                  <a:cubicBezTo>
                    <a:pt x="242" y="517"/>
                    <a:pt x="216" y="602"/>
                    <a:pt x="232" y="412"/>
                  </a:cubicBezTo>
                  <a:cubicBezTo>
                    <a:pt x="235" y="366"/>
                    <a:pt x="260" y="320"/>
                    <a:pt x="272" y="276"/>
                  </a:cubicBezTo>
                  <a:cubicBezTo>
                    <a:pt x="264" y="204"/>
                    <a:pt x="248" y="145"/>
                    <a:pt x="272" y="76"/>
                  </a:cubicBezTo>
                  <a:cubicBezTo>
                    <a:pt x="269" y="60"/>
                    <a:pt x="274" y="40"/>
                    <a:pt x="264" y="28"/>
                  </a:cubicBezTo>
                  <a:cubicBezTo>
                    <a:pt x="239" y="0"/>
                    <a:pt x="177" y="21"/>
                    <a:pt x="248" y="4"/>
                  </a:cubicBezTo>
                  <a:close/>
                </a:path>
              </a:pathLst>
            </a:custGeom>
            <a:pattFill prst="lgConfetti">
              <a:fgClr>
                <a:schemeClr val="accent1"/>
              </a:fgClr>
              <a:bgClr>
                <a:schemeClr val="bg1"/>
              </a:bgClr>
            </a:pattFill>
            <a:ln w="12700" cap="flat" cmpd="sng">
              <a:solidFill>
                <a:schemeClr val="accent1"/>
              </a:solidFill>
              <a:prstDash val="solid"/>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grpSp>
      <p:grpSp>
        <p:nvGrpSpPr>
          <p:cNvPr id="10246" name="Group 23"/>
          <p:cNvGrpSpPr>
            <a:grpSpLocks/>
          </p:cNvGrpSpPr>
          <p:nvPr/>
        </p:nvGrpSpPr>
        <p:grpSpPr bwMode="auto">
          <a:xfrm>
            <a:off x="3073400" y="1079500"/>
            <a:ext cx="2317750" cy="4584700"/>
            <a:chOff x="1936" y="680"/>
            <a:chExt cx="1460" cy="2888"/>
          </a:xfrm>
        </p:grpSpPr>
        <p:sp>
          <p:nvSpPr>
            <p:cNvPr id="528408" name="Freeform 24"/>
            <p:cNvSpPr>
              <a:spLocks/>
            </p:cNvSpPr>
            <p:nvPr/>
          </p:nvSpPr>
          <p:spPr bwMode="auto">
            <a:xfrm>
              <a:off x="2304" y="680"/>
              <a:ext cx="1092" cy="2608"/>
            </a:xfrm>
            <a:custGeom>
              <a:avLst/>
              <a:gdLst/>
              <a:ahLst/>
              <a:cxnLst>
                <a:cxn ang="0">
                  <a:pos x="1080" y="0"/>
                </a:cxn>
                <a:cxn ang="0">
                  <a:pos x="1072" y="120"/>
                </a:cxn>
                <a:cxn ang="0">
                  <a:pos x="1040" y="168"/>
                </a:cxn>
                <a:cxn ang="0">
                  <a:pos x="968" y="320"/>
                </a:cxn>
                <a:cxn ang="0">
                  <a:pos x="944" y="368"/>
                </a:cxn>
                <a:cxn ang="0">
                  <a:pos x="904" y="488"/>
                </a:cxn>
                <a:cxn ang="0">
                  <a:pos x="880" y="536"/>
                </a:cxn>
                <a:cxn ang="0">
                  <a:pos x="872" y="664"/>
                </a:cxn>
                <a:cxn ang="0">
                  <a:pos x="800" y="696"/>
                </a:cxn>
                <a:cxn ang="0">
                  <a:pos x="776" y="704"/>
                </a:cxn>
                <a:cxn ang="0">
                  <a:pos x="744" y="848"/>
                </a:cxn>
                <a:cxn ang="0">
                  <a:pos x="720" y="1120"/>
                </a:cxn>
                <a:cxn ang="0">
                  <a:pos x="576" y="1664"/>
                </a:cxn>
                <a:cxn ang="0">
                  <a:pos x="456" y="1976"/>
                </a:cxn>
                <a:cxn ang="0">
                  <a:pos x="408" y="2048"/>
                </a:cxn>
                <a:cxn ang="0">
                  <a:pos x="376" y="2096"/>
                </a:cxn>
                <a:cxn ang="0">
                  <a:pos x="320" y="2184"/>
                </a:cxn>
                <a:cxn ang="0">
                  <a:pos x="240" y="2264"/>
                </a:cxn>
                <a:cxn ang="0">
                  <a:pos x="152" y="2384"/>
                </a:cxn>
                <a:cxn ang="0">
                  <a:pos x="80" y="2480"/>
                </a:cxn>
                <a:cxn ang="0">
                  <a:pos x="40" y="2528"/>
                </a:cxn>
                <a:cxn ang="0">
                  <a:pos x="0" y="2608"/>
                </a:cxn>
              </a:cxnLst>
              <a:rect l="0" t="0" r="r" b="b"/>
              <a:pathLst>
                <a:path w="1092" h="2608">
                  <a:moveTo>
                    <a:pt x="1080" y="0"/>
                  </a:moveTo>
                  <a:cubicBezTo>
                    <a:pt x="1092" y="37"/>
                    <a:pt x="1091" y="84"/>
                    <a:pt x="1072" y="120"/>
                  </a:cubicBezTo>
                  <a:cubicBezTo>
                    <a:pt x="1062" y="136"/>
                    <a:pt x="1040" y="168"/>
                    <a:pt x="1040" y="168"/>
                  </a:cubicBezTo>
                  <a:cubicBezTo>
                    <a:pt x="1031" y="254"/>
                    <a:pt x="1031" y="272"/>
                    <a:pt x="968" y="320"/>
                  </a:cubicBezTo>
                  <a:cubicBezTo>
                    <a:pt x="938" y="407"/>
                    <a:pt x="985" y="274"/>
                    <a:pt x="944" y="368"/>
                  </a:cubicBezTo>
                  <a:cubicBezTo>
                    <a:pt x="928" y="402"/>
                    <a:pt x="925" y="456"/>
                    <a:pt x="904" y="488"/>
                  </a:cubicBezTo>
                  <a:cubicBezTo>
                    <a:pt x="883" y="519"/>
                    <a:pt x="891" y="502"/>
                    <a:pt x="880" y="536"/>
                  </a:cubicBezTo>
                  <a:cubicBezTo>
                    <a:pt x="877" y="578"/>
                    <a:pt x="881" y="622"/>
                    <a:pt x="872" y="664"/>
                  </a:cubicBezTo>
                  <a:cubicBezTo>
                    <a:pt x="869" y="676"/>
                    <a:pt x="817" y="690"/>
                    <a:pt x="800" y="696"/>
                  </a:cubicBezTo>
                  <a:cubicBezTo>
                    <a:pt x="792" y="698"/>
                    <a:pt x="776" y="704"/>
                    <a:pt x="776" y="704"/>
                  </a:cubicBezTo>
                  <a:cubicBezTo>
                    <a:pt x="742" y="753"/>
                    <a:pt x="749" y="778"/>
                    <a:pt x="744" y="848"/>
                  </a:cubicBezTo>
                  <a:cubicBezTo>
                    <a:pt x="737" y="938"/>
                    <a:pt x="733" y="1029"/>
                    <a:pt x="720" y="1120"/>
                  </a:cubicBezTo>
                  <a:cubicBezTo>
                    <a:pt x="691" y="1304"/>
                    <a:pt x="651" y="1493"/>
                    <a:pt x="576" y="1664"/>
                  </a:cubicBezTo>
                  <a:cubicBezTo>
                    <a:pt x="530" y="1765"/>
                    <a:pt x="518" y="1882"/>
                    <a:pt x="456" y="1976"/>
                  </a:cubicBezTo>
                  <a:cubicBezTo>
                    <a:pt x="446" y="2013"/>
                    <a:pt x="439" y="2026"/>
                    <a:pt x="408" y="2048"/>
                  </a:cubicBezTo>
                  <a:cubicBezTo>
                    <a:pt x="397" y="2064"/>
                    <a:pt x="382" y="2077"/>
                    <a:pt x="376" y="2096"/>
                  </a:cubicBezTo>
                  <a:cubicBezTo>
                    <a:pt x="361" y="2140"/>
                    <a:pt x="358" y="2158"/>
                    <a:pt x="320" y="2184"/>
                  </a:cubicBezTo>
                  <a:cubicBezTo>
                    <a:pt x="302" y="2210"/>
                    <a:pt x="266" y="2246"/>
                    <a:pt x="240" y="2264"/>
                  </a:cubicBezTo>
                  <a:cubicBezTo>
                    <a:pt x="211" y="2306"/>
                    <a:pt x="196" y="2354"/>
                    <a:pt x="152" y="2384"/>
                  </a:cubicBezTo>
                  <a:cubicBezTo>
                    <a:pt x="128" y="2418"/>
                    <a:pt x="106" y="2448"/>
                    <a:pt x="80" y="2480"/>
                  </a:cubicBezTo>
                  <a:cubicBezTo>
                    <a:pt x="62" y="2501"/>
                    <a:pt x="51" y="2502"/>
                    <a:pt x="40" y="2528"/>
                  </a:cubicBezTo>
                  <a:cubicBezTo>
                    <a:pt x="23" y="2564"/>
                    <a:pt x="27" y="2580"/>
                    <a:pt x="0" y="2608"/>
                  </a:cubicBezTo>
                </a:path>
              </a:pathLst>
            </a:custGeom>
            <a:noFill/>
            <a:ln w="38100" cap="flat" cmpd="sng">
              <a:solidFill>
                <a:schemeClr val="accent1"/>
              </a:solidFill>
              <a:prstDash val="solid"/>
              <a:round/>
              <a:headEnd type="none" w="med" len="med"/>
              <a:tailEnd type="none" w="med" len="med"/>
            </a:ln>
            <a:effectLst>
              <a:outerShdw blurRad="63500" dist="46662" dir="3284183" algn="ctr" rotWithShape="0">
                <a:schemeClr val="bg2">
                  <a:alpha val="74998"/>
                </a:schemeClr>
              </a:outerShdw>
            </a:effectLst>
          </p:spPr>
          <p:txBody>
            <a:bodyPr wrap="none" anchor="ctr"/>
            <a:lstStyle/>
            <a:p>
              <a:pPr>
                <a:defRPr/>
              </a:pPr>
              <a:endParaRPr lang="en-US">
                <a:ea typeface="+mn-ea"/>
                <a:cs typeface="+mn-cs"/>
              </a:endParaRPr>
            </a:p>
          </p:txBody>
        </p:sp>
        <p:sp>
          <p:nvSpPr>
            <p:cNvPr id="528409" name="Freeform 25"/>
            <p:cNvSpPr>
              <a:spLocks/>
            </p:cNvSpPr>
            <p:nvPr/>
          </p:nvSpPr>
          <p:spPr bwMode="auto">
            <a:xfrm>
              <a:off x="1936" y="3248"/>
              <a:ext cx="392" cy="320"/>
            </a:xfrm>
            <a:custGeom>
              <a:avLst/>
              <a:gdLst/>
              <a:ahLst/>
              <a:cxnLst>
                <a:cxn ang="0">
                  <a:pos x="392" y="0"/>
                </a:cxn>
                <a:cxn ang="0">
                  <a:pos x="336" y="64"/>
                </a:cxn>
                <a:cxn ang="0">
                  <a:pos x="256" y="144"/>
                </a:cxn>
                <a:cxn ang="0">
                  <a:pos x="0" y="320"/>
                </a:cxn>
              </a:cxnLst>
              <a:rect l="0" t="0" r="r" b="b"/>
              <a:pathLst>
                <a:path w="392" h="320">
                  <a:moveTo>
                    <a:pt x="392" y="0"/>
                  </a:moveTo>
                  <a:cubicBezTo>
                    <a:pt x="354" y="55"/>
                    <a:pt x="375" y="37"/>
                    <a:pt x="336" y="64"/>
                  </a:cubicBezTo>
                  <a:cubicBezTo>
                    <a:pt x="323" y="101"/>
                    <a:pt x="285" y="119"/>
                    <a:pt x="256" y="144"/>
                  </a:cubicBezTo>
                  <a:cubicBezTo>
                    <a:pt x="175" y="211"/>
                    <a:pt x="94" y="272"/>
                    <a:pt x="0" y="320"/>
                  </a:cubicBezTo>
                </a:path>
              </a:pathLst>
            </a:custGeom>
            <a:noFill/>
            <a:ln w="38100" cap="flat" cmpd="sng">
              <a:solidFill>
                <a:schemeClr val="accent1"/>
              </a:solidFill>
              <a:prstDash val="solid"/>
              <a:round/>
              <a:headEnd type="none" w="med" len="med"/>
              <a:tailEnd type="none" w="med" len="med"/>
            </a:ln>
            <a:effectLst>
              <a:outerShdw blurRad="63500" dist="46662" dir="3284183" algn="ctr" rotWithShape="0">
                <a:schemeClr val="bg2">
                  <a:alpha val="74998"/>
                </a:schemeClr>
              </a:outerShdw>
            </a:effectLst>
          </p:spPr>
          <p:txBody>
            <a:bodyPr wrap="none" anchor="ctr"/>
            <a:lstStyle/>
            <a:p>
              <a:pPr>
                <a:defRPr/>
              </a:pPr>
              <a:endParaRPr lang="en-US">
                <a:ea typeface="+mn-ea"/>
                <a:cs typeface="+mn-cs"/>
              </a:endParaRPr>
            </a:p>
          </p:txBody>
        </p:sp>
      </p:grpSp>
      <p:sp>
        <p:nvSpPr>
          <p:cNvPr id="528410" name="Text Box 26"/>
          <p:cNvSpPr txBox="1">
            <a:spLocks noChangeArrowheads="1"/>
          </p:cNvSpPr>
          <p:nvPr/>
        </p:nvSpPr>
        <p:spPr bwMode="auto">
          <a:xfrm>
            <a:off x="5664200" y="1574800"/>
            <a:ext cx="1612900" cy="4572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i="1">
                <a:solidFill>
                  <a:srgbClr val="00FF00"/>
                </a:solidFill>
                <a:ea typeface="+mn-ea"/>
                <a:cs typeface="+mn-cs"/>
              </a:rPr>
              <a:t>   	  Galilee Ozhi</a:t>
            </a:r>
          </a:p>
        </p:txBody>
      </p:sp>
      <p:sp>
        <p:nvSpPr>
          <p:cNvPr id="528411" name="Text Box 27"/>
          <p:cNvSpPr txBox="1">
            <a:spLocks noChangeArrowheads="1"/>
          </p:cNvSpPr>
          <p:nvPr/>
        </p:nvSpPr>
        <p:spPr bwMode="auto">
          <a:xfrm>
            <a:off x="5518150" y="2698750"/>
            <a:ext cx="1612900"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i="1">
                <a:solidFill>
                  <a:srgbClr val="00FF00"/>
                </a:solidFill>
                <a:ea typeface="+mn-ea"/>
                <a:cs typeface="+mn-cs"/>
              </a:rPr>
              <a:t>Mt. Gilboa</a:t>
            </a:r>
          </a:p>
        </p:txBody>
      </p:sp>
      <p:sp>
        <p:nvSpPr>
          <p:cNvPr id="528412" name="Text Box 28"/>
          <p:cNvSpPr txBox="1">
            <a:spLocks noChangeArrowheads="1"/>
          </p:cNvSpPr>
          <p:nvPr/>
        </p:nvSpPr>
        <p:spPr bwMode="auto">
          <a:xfrm>
            <a:off x="4838700" y="4660900"/>
            <a:ext cx="1612900"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i="1">
                <a:solidFill>
                  <a:srgbClr val="00FF00"/>
                </a:solidFill>
                <a:ea typeface="+mn-ea"/>
                <a:cs typeface="+mn-cs"/>
              </a:rPr>
              <a:t>Hebron</a:t>
            </a:r>
          </a:p>
        </p:txBody>
      </p:sp>
      <p:sp>
        <p:nvSpPr>
          <p:cNvPr id="528413" name="Text Box 29"/>
          <p:cNvSpPr txBox="1">
            <a:spLocks noChangeArrowheads="1"/>
          </p:cNvSpPr>
          <p:nvPr/>
        </p:nvSpPr>
        <p:spPr bwMode="auto">
          <a:xfrm rot="-5286213">
            <a:off x="4381500" y="1358900"/>
            <a:ext cx="1612900"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rgbClr val="FF3300"/>
                </a:solidFill>
                <a:ea typeface="+mn-ea"/>
                <a:cs typeface="+mn-cs"/>
              </a:rPr>
              <a:t>ASHER</a:t>
            </a:r>
          </a:p>
        </p:txBody>
      </p:sp>
      <p:sp>
        <p:nvSpPr>
          <p:cNvPr id="528414" name="Text Box 30"/>
          <p:cNvSpPr txBox="1">
            <a:spLocks noChangeArrowheads="1"/>
          </p:cNvSpPr>
          <p:nvPr/>
        </p:nvSpPr>
        <p:spPr bwMode="auto">
          <a:xfrm rot="-844665">
            <a:off x="5080000" y="2413000"/>
            <a:ext cx="1612900"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ea typeface="+mn-ea"/>
                <a:cs typeface="+mn-cs"/>
              </a:rPr>
              <a:t>ISSACHAR</a:t>
            </a:r>
          </a:p>
        </p:txBody>
      </p:sp>
      <p:sp>
        <p:nvSpPr>
          <p:cNvPr id="528415" name="Text Box 31"/>
          <p:cNvSpPr txBox="1">
            <a:spLocks noChangeArrowheads="1"/>
          </p:cNvSpPr>
          <p:nvPr/>
        </p:nvSpPr>
        <p:spPr bwMode="auto">
          <a:xfrm rot="469584">
            <a:off x="4419600" y="3048000"/>
            <a:ext cx="1612900"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rgbClr val="00FF00"/>
                </a:solidFill>
                <a:ea typeface="+mn-ea"/>
                <a:cs typeface="+mn-cs"/>
              </a:rPr>
              <a:t>MANASSEH</a:t>
            </a:r>
          </a:p>
        </p:txBody>
      </p:sp>
      <p:sp>
        <p:nvSpPr>
          <p:cNvPr id="528416" name="Text Box 32"/>
          <p:cNvSpPr txBox="1">
            <a:spLocks noChangeArrowheads="1"/>
          </p:cNvSpPr>
          <p:nvPr/>
        </p:nvSpPr>
        <p:spPr bwMode="auto">
          <a:xfrm rot="2606806">
            <a:off x="5854700" y="4292600"/>
            <a:ext cx="1612900"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rgbClr val="FFFF00"/>
                </a:solidFill>
                <a:ea typeface="+mn-ea"/>
                <a:cs typeface="+mn-cs"/>
              </a:rPr>
              <a:t>GAD</a:t>
            </a:r>
          </a:p>
        </p:txBody>
      </p:sp>
      <p:sp>
        <p:nvSpPr>
          <p:cNvPr id="528417" name="Text Box 33"/>
          <p:cNvSpPr txBox="1">
            <a:spLocks noChangeArrowheads="1"/>
          </p:cNvSpPr>
          <p:nvPr/>
        </p:nvSpPr>
        <p:spPr bwMode="auto">
          <a:xfrm rot="-2225045">
            <a:off x="4572000" y="3594100"/>
            <a:ext cx="1612900"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rgbClr val="FF00FF"/>
                </a:solidFill>
                <a:ea typeface="+mn-ea"/>
                <a:cs typeface="+mn-cs"/>
              </a:rPr>
              <a:t>EPHRAIM</a:t>
            </a:r>
          </a:p>
        </p:txBody>
      </p:sp>
      <p:sp>
        <p:nvSpPr>
          <p:cNvPr id="528418" name="Text Box 34"/>
          <p:cNvSpPr txBox="1">
            <a:spLocks noChangeArrowheads="1"/>
          </p:cNvSpPr>
          <p:nvPr/>
        </p:nvSpPr>
        <p:spPr bwMode="auto">
          <a:xfrm>
            <a:off x="4800600" y="4267200"/>
            <a:ext cx="1612900"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rgbClr val="FFFF00"/>
                </a:solidFill>
                <a:ea typeface="+mn-ea"/>
                <a:cs typeface="+mn-cs"/>
              </a:rPr>
              <a:t>BENJAMIN</a:t>
            </a:r>
          </a:p>
        </p:txBody>
      </p:sp>
      <p:sp>
        <p:nvSpPr>
          <p:cNvPr id="528419" name="Text Box 35"/>
          <p:cNvSpPr txBox="1">
            <a:spLocks noChangeArrowheads="1"/>
          </p:cNvSpPr>
          <p:nvPr/>
        </p:nvSpPr>
        <p:spPr bwMode="auto">
          <a:xfrm rot="2953560">
            <a:off x="5753100" y="5029200"/>
            <a:ext cx="1612900"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rgbClr val="FF3300"/>
                </a:solidFill>
                <a:ea typeface="+mn-ea"/>
                <a:cs typeface="+mn-cs"/>
              </a:rPr>
              <a:t>REUBEN</a:t>
            </a:r>
          </a:p>
        </p:txBody>
      </p:sp>
      <p:sp>
        <p:nvSpPr>
          <p:cNvPr id="528420" name="Text Box 36"/>
          <p:cNvSpPr txBox="1">
            <a:spLocks noChangeArrowheads="1"/>
          </p:cNvSpPr>
          <p:nvPr/>
        </p:nvSpPr>
        <p:spPr bwMode="auto">
          <a:xfrm rot="-3254640">
            <a:off x="3838575" y="3975100"/>
            <a:ext cx="1612900"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rgbClr val="FF3300"/>
                </a:solidFill>
                <a:ea typeface="+mn-ea"/>
                <a:cs typeface="+mn-cs"/>
              </a:rPr>
              <a:t>DAN</a:t>
            </a:r>
          </a:p>
        </p:txBody>
      </p:sp>
      <p:sp>
        <p:nvSpPr>
          <p:cNvPr id="528421" name="Text Box 37"/>
          <p:cNvSpPr txBox="1">
            <a:spLocks noChangeArrowheads="1"/>
          </p:cNvSpPr>
          <p:nvPr/>
        </p:nvSpPr>
        <p:spPr bwMode="auto">
          <a:xfrm rot="-2428638">
            <a:off x="3765550" y="4699000"/>
            <a:ext cx="1612900"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ea typeface="+mn-ea"/>
                <a:cs typeface="+mn-cs"/>
              </a:rPr>
              <a:t>JUDAH</a:t>
            </a:r>
          </a:p>
        </p:txBody>
      </p:sp>
      <p:sp>
        <p:nvSpPr>
          <p:cNvPr id="528422" name="Text Box 38"/>
          <p:cNvSpPr txBox="1">
            <a:spLocks noChangeArrowheads="1"/>
          </p:cNvSpPr>
          <p:nvPr/>
        </p:nvSpPr>
        <p:spPr bwMode="auto">
          <a:xfrm>
            <a:off x="3898900" y="5537200"/>
            <a:ext cx="1612900"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rgbClr val="00FF00"/>
                </a:solidFill>
                <a:ea typeface="+mn-ea"/>
                <a:cs typeface="+mn-cs"/>
              </a:rPr>
              <a:t>SIMEON..</a:t>
            </a:r>
          </a:p>
        </p:txBody>
      </p:sp>
      <p:sp>
        <p:nvSpPr>
          <p:cNvPr id="528423" name="Text Box 39"/>
          <p:cNvSpPr txBox="1">
            <a:spLocks noChangeArrowheads="1"/>
          </p:cNvSpPr>
          <p:nvPr/>
        </p:nvSpPr>
        <p:spPr bwMode="auto">
          <a:xfrm rot="-1471107">
            <a:off x="5803900" y="3241675"/>
            <a:ext cx="1612900"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rgbClr val="00FF00"/>
                </a:solidFill>
                <a:ea typeface="+mn-ea"/>
                <a:cs typeface="+mn-cs"/>
              </a:rPr>
              <a:t>MANASSEH</a:t>
            </a:r>
          </a:p>
        </p:txBody>
      </p:sp>
      <p:sp>
        <p:nvSpPr>
          <p:cNvPr id="528424" name="Text Box 40"/>
          <p:cNvSpPr txBox="1">
            <a:spLocks noChangeArrowheads="1"/>
          </p:cNvSpPr>
          <p:nvPr/>
        </p:nvSpPr>
        <p:spPr bwMode="auto">
          <a:xfrm rot="-4430452">
            <a:off x="5791200" y="1244600"/>
            <a:ext cx="1612900"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rgbClr val="FFFF00"/>
                </a:solidFill>
                <a:ea typeface="+mn-ea"/>
                <a:cs typeface="+mn-cs"/>
              </a:rPr>
              <a:t>NAPHTALI</a:t>
            </a:r>
          </a:p>
        </p:txBody>
      </p:sp>
      <p:sp>
        <p:nvSpPr>
          <p:cNvPr id="528425" name="Text Box 41"/>
          <p:cNvSpPr txBox="1">
            <a:spLocks noChangeArrowheads="1"/>
          </p:cNvSpPr>
          <p:nvPr/>
        </p:nvSpPr>
        <p:spPr bwMode="auto">
          <a:xfrm rot="-5105054">
            <a:off x="4737100" y="1498600"/>
            <a:ext cx="1612900"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rgbClr val="FF00FF"/>
                </a:solidFill>
                <a:ea typeface="+mn-ea"/>
                <a:cs typeface="+mn-cs"/>
              </a:rPr>
              <a:t>ZEBULON</a:t>
            </a:r>
          </a:p>
        </p:txBody>
      </p:sp>
      <p:sp>
        <p:nvSpPr>
          <p:cNvPr id="528426" name="Text Box 42"/>
          <p:cNvSpPr txBox="1">
            <a:spLocks noChangeArrowheads="1"/>
          </p:cNvSpPr>
          <p:nvPr/>
        </p:nvSpPr>
        <p:spPr bwMode="auto">
          <a:xfrm>
            <a:off x="4051300" y="2311400"/>
            <a:ext cx="1612900"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i="1">
                <a:solidFill>
                  <a:srgbClr val="FFFF00"/>
                </a:solidFill>
                <a:ea typeface="+mn-ea"/>
                <a:cs typeface="+mn-cs"/>
              </a:rPr>
              <a:t>Mt. Carmel</a:t>
            </a:r>
          </a:p>
        </p:txBody>
      </p:sp>
      <p:sp>
        <p:nvSpPr>
          <p:cNvPr id="528427" name="Text Box 43"/>
          <p:cNvSpPr txBox="1">
            <a:spLocks noChangeArrowheads="1"/>
          </p:cNvSpPr>
          <p:nvPr/>
        </p:nvSpPr>
        <p:spPr bwMode="auto">
          <a:xfrm>
            <a:off x="5448300" y="2146300"/>
            <a:ext cx="1612900"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i="1">
                <a:solidFill>
                  <a:srgbClr val="00FF00"/>
                </a:solidFill>
                <a:ea typeface="+mn-ea"/>
                <a:cs typeface="+mn-cs"/>
              </a:rPr>
              <a:t>Mt. Tabor</a:t>
            </a:r>
          </a:p>
        </p:txBody>
      </p:sp>
      <p:sp>
        <p:nvSpPr>
          <p:cNvPr id="528428" name="Text Box 44"/>
          <p:cNvSpPr txBox="1">
            <a:spLocks noChangeArrowheads="1"/>
          </p:cNvSpPr>
          <p:nvPr/>
        </p:nvSpPr>
        <p:spPr bwMode="auto">
          <a:xfrm>
            <a:off x="4914900" y="50927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i="1">
                <a:solidFill>
                  <a:srgbClr val="00FF00"/>
                </a:solidFill>
                <a:ea typeface="+mn-ea"/>
                <a:cs typeface="+mn-cs"/>
              </a:rPr>
              <a:t>Kathi Ozhi</a:t>
            </a:r>
          </a:p>
        </p:txBody>
      </p:sp>
      <p:sp>
        <p:nvSpPr>
          <p:cNvPr id="528429" name="Text Box 45"/>
          <p:cNvSpPr txBox="1">
            <a:spLocks noChangeArrowheads="1"/>
          </p:cNvSpPr>
          <p:nvPr/>
        </p:nvSpPr>
        <p:spPr bwMode="auto">
          <a:xfrm>
            <a:off x="3009900" y="1393825"/>
            <a:ext cx="1612900" cy="82232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400" b="1" i="1">
                <a:solidFill>
                  <a:srgbClr val="00FF00"/>
                </a:solidFill>
                <a:ea typeface="+mn-ea"/>
                <a:cs typeface="+mn-cs"/>
              </a:rPr>
              <a:t>Ozhi Kajii</a:t>
            </a:r>
          </a:p>
        </p:txBody>
      </p:sp>
      <p:sp>
        <p:nvSpPr>
          <p:cNvPr id="528430" name="Oval 46"/>
          <p:cNvSpPr>
            <a:spLocks noChangeArrowheads="1"/>
          </p:cNvSpPr>
          <p:nvPr/>
        </p:nvSpPr>
        <p:spPr bwMode="auto">
          <a:xfrm>
            <a:off x="4953000" y="4953000"/>
            <a:ext cx="152400" cy="139700"/>
          </a:xfrm>
          <a:prstGeom prst="ellipse">
            <a:avLst/>
          </a:prstGeom>
          <a:solidFill>
            <a:schemeClr val="accent1"/>
          </a:solidFill>
          <a:ln w="28575">
            <a:solidFill>
              <a:schemeClr val="accent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528431" name="Oval 47"/>
          <p:cNvSpPr>
            <a:spLocks noChangeArrowheads="1"/>
          </p:cNvSpPr>
          <p:nvPr/>
        </p:nvSpPr>
        <p:spPr bwMode="auto">
          <a:xfrm>
            <a:off x="5435600" y="2870200"/>
            <a:ext cx="152400" cy="139700"/>
          </a:xfrm>
          <a:prstGeom prst="ellipse">
            <a:avLst/>
          </a:prstGeom>
          <a:solidFill>
            <a:schemeClr val="accent1"/>
          </a:solidFill>
          <a:ln w="28575">
            <a:solidFill>
              <a:schemeClr val="accent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528432" name="Oval 48"/>
          <p:cNvSpPr>
            <a:spLocks noChangeArrowheads="1"/>
          </p:cNvSpPr>
          <p:nvPr/>
        </p:nvSpPr>
        <p:spPr bwMode="auto">
          <a:xfrm>
            <a:off x="5461000" y="2425700"/>
            <a:ext cx="152400" cy="139700"/>
          </a:xfrm>
          <a:prstGeom prst="ellipse">
            <a:avLst/>
          </a:prstGeom>
          <a:solidFill>
            <a:schemeClr val="accent1"/>
          </a:solidFill>
          <a:ln w="28575">
            <a:solidFill>
              <a:schemeClr val="accent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528433" name="Oval 49"/>
          <p:cNvSpPr>
            <a:spLocks noChangeArrowheads="1"/>
          </p:cNvSpPr>
          <p:nvPr/>
        </p:nvSpPr>
        <p:spPr bwMode="auto">
          <a:xfrm>
            <a:off x="4902200" y="2286000"/>
            <a:ext cx="152400" cy="139700"/>
          </a:xfrm>
          <a:prstGeom prst="ellipse">
            <a:avLst/>
          </a:prstGeom>
          <a:solidFill>
            <a:schemeClr val="accent1"/>
          </a:solidFill>
          <a:ln w="28575">
            <a:solidFill>
              <a:schemeClr val="accent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528434" name="Text Box 50"/>
          <p:cNvSpPr txBox="1">
            <a:spLocks noChangeArrowheads="1"/>
          </p:cNvSpPr>
          <p:nvPr/>
        </p:nvSpPr>
        <p:spPr bwMode="auto">
          <a:xfrm rot="-37201">
            <a:off x="6919913" y="5062538"/>
            <a:ext cx="1328737" cy="10445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r">
              <a:lnSpc>
                <a:spcPct val="65000"/>
              </a:lnSpc>
              <a:spcBef>
                <a:spcPct val="50000"/>
              </a:spcBef>
              <a:defRPr/>
            </a:pPr>
            <a:r>
              <a:rPr lang="en-US" sz="1600" b="1" i="1">
                <a:solidFill>
                  <a:srgbClr val="FFFF00"/>
                </a:solidFill>
                <a:ea typeface="+mn-ea"/>
                <a:cs typeface="+mn-cs"/>
              </a:rPr>
              <a:t>LEVI: Hriilokosii obu sii Inu kajii kolikhri koe.</a:t>
            </a:r>
          </a:p>
        </p:txBody>
      </p:sp>
      <p:sp>
        <p:nvSpPr>
          <p:cNvPr id="528435" name="Text Box 51"/>
          <p:cNvSpPr txBox="1">
            <a:spLocks noChangeArrowheads="1"/>
          </p:cNvSpPr>
          <p:nvPr/>
        </p:nvSpPr>
        <p:spPr bwMode="auto">
          <a:xfrm>
            <a:off x="584200" y="2514600"/>
            <a:ext cx="2387600" cy="252888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200">
                <a:solidFill>
                  <a:srgbClr val="00DFCA"/>
                </a:solidFill>
                <a:latin typeface="Comic Sans MS" charset="0"/>
                <a:ea typeface="ＭＳ Ｐゴシック" charset="0"/>
                <a:cs typeface="ＭＳ Ｐゴシック" charset="0"/>
              </a:defRPr>
            </a:lvl1pPr>
            <a:lvl2pPr marL="37931725" indent="-37474525">
              <a:defRPr sz="1200">
                <a:solidFill>
                  <a:srgbClr val="00DFCA"/>
                </a:solidFill>
                <a:latin typeface="Comic Sans MS" charset="0"/>
                <a:ea typeface="ＭＳ Ｐゴシック" charset="0"/>
              </a:defRPr>
            </a:lvl2pPr>
            <a:lvl3pPr>
              <a:defRPr sz="1200">
                <a:solidFill>
                  <a:srgbClr val="00DFCA"/>
                </a:solidFill>
                <a:latin typeface="Comic Sans MS" charset="0"/>
                <a:ea typeface="ＭＳ Ｐゴシック" charset="0"/>
              </a:defRPr>
            </a:lvl3pPr>
            <a:lvl4pPr>
              <a:defRPr sz="1200">
                <a:solidFill>
                  <a:srgbClr val="00DFCA"/>
                </a:solidFill>
                <a:latin typeface="Comic Sans MS" charset="0"/>
                <a:ea typeface="ＭＳ Ｐゴシック" charset="0"/>
              </a:defRPr>
            </a:lvl4pPr>
            <a:lvl5pPr>
              <a:defRPr sz="1200">
                <a:solidFill>
                  <a:srgbClr val="00DFCA"/>
                </a:solidFill>
                <a:latin typeface="Comic Sans MS" charset="0"/>
                <a:ea typeface="ＭＳ Ｐゴシック" charset="0"/>
              </a:defRPr>
            </a:lvl5pPr>
            <a:lvl6pPr marL="457200" eaLnBrk="0" fontAlgn="base" hangingPunct="0">
              <a:spcBef>
                <a:spcPct val="0"/>
              </a:spcBef>
              <a:spcAft>
                <a:spcPct val="0"/>
              </a:spcAft>
              <a:defRPr sz="1200">
                <a:solidFill>
                  <a:srgbClr val="00DFCA"/>
                </a:solidFill>
                <a:latin typeface="Comic Sans MS" charset="0"/>
                <a:ea typeface="ＭＳ Ｐゴシック" charset="0"/>
              </a:defRPr>
            </a:lvl6pPr>
            <a:lvl7pPr marL="914400" eaLnBrk="0" fontAlgn="base" hangingPunct="0">
              <a:spcBef>
                <a:spcPct val="0"/>
              </a:spcBef>
              <a:spcAft>
                <a:spcPct val="0"/>
              </a:spcAft>
              <a:defRPr sz="1200">
                <a:solidFill>
                  <a:srgbClr val="00DFCA"/>
                </a:solidFill>
                <a:latin typeface="Comic Sans MS" charset="0"/>
                <a:ea typeface="ＭＳ Ｐゴシック" charset="0"/>
              </a:defRPr>
            </a:lvl7pPr>
            <a:lvl8pPr marL="1371600" eaLnBrk="0" fontAlgn="base" hangingPunct="0">
              <a:spcBef>
                <a:spcPct val="0"/>
              </a:spcBef>
              <a:spcAft>
                <a:spcPct val="0"/>
              </a:spcAft>
              <a:defRPr sz="1200">
                <a:solidFill>
                  <a:srgbClr val="00DFCA"/>
                </a:solidFill>
                <a:latin typeface="Comic Sans MS" charset="0"/>
                <a:ea typeface="ＭＳ Ｐゴシック" charset="0"/>
              </a:defRPr>
            </a:lvl8pPr>
            <a:lvl9pPr marL="1828800" eaLnBrk="0" fontAlgn="base" hangingPunct="0">
              <a:spcBef>
                <a:spcPct val="0"/>
              </a:spcBef>
              <a:spcAft>
                <a:spcPct val="0"/>
              </a:spcAft>
              <a:defRPr sz="1200">
                <a:solidFill>
                  <a:srgbClr val="00DFCA"/>
                </a:solidFill>
                <a:latin typeface="Comic Sans MS" charset="0"/>
                <a:ea typeface="ＭＳ Ｐゴシック" charset="0"/>
              </a:defRPr>
            </a:lvl9pPr>
          </a:lstStyle>
          <a:p>
            <a:pPr algn="r">
              <a:spcBef>
                <a:spcPct val="50000"/>
              </a:spcBef>
              <a:defRPr/>
            </a:pPr>
            <a:r>
              <a:rPr lang="ja-JP" altLang="en-US" sz="3200" b="1" i="1">
                <a:solidFill>
                  <a:srgbClr val="FFFF00"/>
                </a:solidFill>
              </a:rPr>
              <a:t>“</a:t>
            </a:r>
            <a:r>
              <a:rPr lang="en-US" sz="3200" b="1" i="1">
                <a:solidFill>
                  <a:srgbClr val="FFFF00"/>
                </a:solidFill>
              </a:rPr>
              <a:t>Omei li no pfonghi le adi no machi-e sii so-e.</a:t>
            </a:r>
            <a:r>
              <a:rPr lang="ja-JP" altLang="en-US" sz="3200" b="1" i="1">
                <a:solidFill>
                  <a:srgbClr val="FFFF00"/>
                </a:solidFill>
              </a:rPr>
              <a:t>”</a:t>
            </a:r>
            <a:endParaRPr lang="en-US" sz="3200" b="1" i="1">
              <a:solidFill>
                <a:srgbClr val="FFFF00"/>
              </a:solidFill>
            </a:endParaRPr>
          </a:p>
        </p:txBody>
      </p:sp>
      <p:sp>
        <p:nvSpPr>
          <p:cNvPr id="528436" name="Rectangle 52"/>
          <p:cNvSpPr>
            <a:spLocks noChangeArrowheads="1"/>
          </p:cNvSpPr>
          <p:nvPr/>
        </p:nvSpPr>
        <p:spPr bwMode="auto">
          <a:xfrm>
            <a:off x="7785100" y="6226175"/>
            <a:ext cx="184150" cy="3746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ea typeface="+mn-ea"/>
              <a:cs typeface="+mn-cs"/>
            </a:endParaRPr>
          </a:p>
        </p:txBody>
      </p:sp>
      <p:sp>
        <p:nvSpPr>
          <p:cNvPr id="528438" name="Text Box 54"/>
          <p:cNvSpPr txBox="1">
            <a:spLocks noChangeArrowheads="1"/>
          </p:cNvSpPr>
          <p:nvPr/>
        </p:nvSpPr>
        <p:spPr bwMode="auto">
          <a:xfrm>
            <a:off x="1774825" y="-12700"/>
            <a:ext cx="5534025"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ea typeface="+mn-ea"/>
                <a:cs typeface="+mn-cs"/>
              </a:rPr>
              <a:t>Och. 17:6</a:t>
            </a:r>
          </a:p>
        </p:txBody>
      </p:sp>
      <p:sp>
        <p:nvSpPr>
          <p:cNvPr id="10275" name="Text Box 57"/>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28455" name="Rectangle 71"/>
          <p:cNvSpPr>
            <a:spLocks noChangeArrowheads="1"/>
          </p:cNvSpPr>
          <p:nvPr/>
        </p:nvSpPr>
        <p:spPr bwMode="auto">
          <a:xfrm>
            <a:off x="8093075" y="6529388"/>
            <a:ext cx="336550" cy="2698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04</a:t>
            </a:r>
          </a:p>
        </p:txBody>
      </p:sp>
      <p:sp>
        <p:nvSpPr>
          <p:cNvPr id="10277" name="Text Box 73"/>
          <p:cNvSpPr txBox="1">
            <a:spLocks noChangeArrowheads="1"/>
          </p:cNvSpPr>
          <p:nvPr/>
        </p:nvSpPr>
        <p:spPr bwMode="auto">
          <a:xfrm>
            <a:off x="8655050" y="6407150"/>
            <a:ext cx="184150"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endParaRPr lang="en-US" sz="2000">
              <a:solidFill>
                <a:srgbClr val="FFA27C"/>
              </a:solidFill>
              <a:latin typeface="B VAG Rounded Bold" charset="0"/>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528435"/>
                                        </p:tgtEl>
                                        <p:attrNameLst>
                                          <p:attrName>style.visibility</p:attrName>
                                        </p:attrNameLst>
                                      </p:cBhvr>
                                      <p:to>
                                        <p:strVal val="visible"/>
                                      </p:to>
                                    </p:set>
                                    <p:anim calcmode="lin" valueType="num">
                                      <p:cBhvr>
                                        <p:cTn id="7" dur="500" fill="hold"/>
                                        <p:tgtEl>
                                          <p:spTgt spid="528435"/>
                                        </p:tgtEl>
                                        <p:attrNameLst>
                                          <p:attrName>ppt_x</p:attrName>
                                        </p:attrNameLst>
                                      </p:cBhvr>
                                      <p:tavLst>
                                        <p:tav tm="0">
                                          <p:val>
                                            <p:strVal val="#ppt_x-#ppt_w/2"/>
                                          </p:val>
                                        </p:tav>
                                        <p:tav tm="100000">
                                          <p:val>
                                            <p:strVal val="#ppt_x"/>
                                          </p:val>
                                        </p:tav>
                                      </p:tavLst>
                                    </p:anim>
                                    <p:anim calcmode="lin" valueType="num">
                                      <p:cBhvr>
                                        <p:cTn id="8" dur="500" fill="hold"/>
                                        <p:tgtEl>
                                          <p:spTgt spid="528435"/>
                                        </p:tgtEl>
                                        <p:attrNameLst>
                                          <p:attrName>ppt_y</p:attrName>
                                        </p:attrNameLst>
                                      </p:cBhvr>
                                      <p:tavLst>
                                        <p:tav tm="0">
                                          <p:val>
                                            <p:strVal val="#ppt_y"/>
                                          </p:val>
                                        </p:tav>
                                        <p:tav tm="100000">
                                          <p:val>
                                            <p:strVal val="#ppt_y"/>
                                          </p:val>
                                        </p:tav>
                                      </p:tavLst>
                                    </p:anim>
                                    <p:anim calcmode="lin" valueType="num">
                                      <p:cBhvr>
                                        <p:cTn id="9" dur="500" fill="hold"/>
                                        <p:tgtEl>
                                          <p:spTgt spid="528435"/>
                                        </p:tgtEl>
                                        <p:attrNameLst>
                                          <p:attrName>ppt_w</p:attrName>
                                        </p:attrNameLst>
                                      </p:cBhvr>
                                      <p:tavLst>
                                        <p:tav tm="0">
                                          <p:val>
                                            <p:fltVal val="0"/>
                                          </p:val>
                                        </p:tav>
                                        <p:tav tm="100000">
                                          <p:val>
                                            <p:strVal val="#ppt_w"/>
                                          </p:val>
                                        </p:tav>
                                      </p:tavLst>
                                    </p:anim>
                                    <p:anim calcmode="lin" valueType="num">
                                      <p:cBhvr>
                                        <p:cTn id="10" dur="500" fill="hold"/>
                                        <p:tgtEl>
                                          <p:spTgt spid="528435"/>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23" presetClass="entr" presetSubtype="272" fill="hold" grpId="0" nodeType="afterEffect">
                                  <p:stCondLst>
                                    <p:cond delay="100"/>
                                  </p:stCondLst>
                                  <p:childTnLst>
                                    <p:set>
                                      <p:cBhvr>
                                        <p:cTn id="13" dur="1" fill="hold">
                                          <p:stCondLst>
                                            <p:cond delay="0"/>
                                          </p:stCondLst>
                                        </p:cTn>
                                        <p:tgtEl>
                                          <p:spTgt spid="528413"/>
                                        </p:tgtEl>
                                        <p:attrNameLst>
                                          <p:attrName>style.visibility</p:attrName>
                                        </p:attrNameLst>
                                      </p:cBhvr>
                                      <p:to>
                                        <p:strVal val="visible"/>
                                      </p:to>
                                    </p:set>
                                    <p:anim calcmode="lin" valueType="num">
                                      <p:cBhvr>
                                        <p:cTn id="14" dur="500" fill="hold"/>
                                        <p:tgtEl>
                                          <p:spTgt spid="528413"/>
                                        </p:tgtEl>
                                        <p:attrNameLst>
                                          <p:attrName>ppt_w</p:attrName>
                                        </p:attrNameLst>
                                      </p:cBhvr>
                                      <p:tavLst>
                                        <p:tav tm="0">
                                          <p:val>
                                            <p:strVal val="2/3*#ppt_w"/>
                                          </p:val>
                                        </p:tav>
                                        <p:tav tm="100000">
                                          <p:val>
                                            <p:strVal val="#ppt_w"/>
                                          </p:val>
                                        </p:tav>
                                      </p:tavLst>
                                    </p:anim>
                                    <p:anim calcmode="lin" valueType="num">
                                      <p:cBhvr>
                                        <p:cTn id="15" dur="500" fill="hold"/>
                                        <p:tgtEl>
                                          <p:spTgt spid="528413"/>
                                        </p:tgtEl>
                                        <p:attrNameLst>
                                          <p:attrName>ppt_h</p:attrName>
                                        </p:attrNameLst>
                                      </p:cBhvr>
                                      <p:tavLst>
                                        <p:tav tm="0">
                                          <p:val>
                                            <p:strVal val="2/3*#ppt_h"/>
                                          </p:val>
                                        </p:tav>
                                        <p:tav tm="100000">
                                          <p:val>
                                            <p:strVal val="#ppt_h"/>
                                          </p:val>
                                        </p:tav>
                                      </p:tavLst>
                                    </p:anim>
                                  </p:childTnLst>
                                </p:cTn>
                              </p:par>
                            </p:childTnLst>
                          </p:cTn>
                        </p:par>
                        <p:par>
                          <p:cTn id="16" fill="hold" nodeType="afterGroup">
                            <p:stCondLst>
                              <p:cond delay="1100"/>
                            </p:stCondLst>
                            <p:childTnLst>
                              <p:par>
                                <p:cTn id="17" presetID="23" presetClass="entr" presetSubtype="272" fill="hold" grpId="0" nodeType="afterEffect">
                                  <p:stCondLst>
                                    <p:cond delay="100"/>
                                  </p:stCondLst>
                                  <p:childTnLst>
                                    <p:set>
                                      <p:cBhvr>
                                        <p:cTn id="18" dur="1" fill="hold">
                                          <p:stCondLst>
                                            <p:cond delay="0"/>
                                          </p:stCondLst>
                                        </p:cTn>
                                        <p:tgtEl>
                                          <p:spTgt spid="528425"/>
                                        </p:tgtEl>
                                        <p:attrNameLst>
                                          <p:attrName>style.visibility</p:attrName>
                                        </p:attrNameLst>
                                      </p:cBhvr>
                                      <p:to>
                                        <p:strVal val="visible"/>
                                      </p:to>
                                    </p:set>
                                    <p:anim calcmode="lin" valueType="num">
                                      <p:cBhvr>
                                        <p:cTn id="19" dur="500" fill="hold"/>
                                        <p:tgtEl>
                                          <p:spTgt spid="528425"/>
                                        </p:tgtEl>
                                        <p:attrNameLst>
                                          <p:attrName>ppt_w</p:attrName>
                                        </p:attrNameLst>
                                      </p:cBhvr>
                                      <p:tavLst>
                                        <p:tav tm="0">
                                          <p:val>
                                            <p:strVal val="2/3*#ppt_w"/>
                                          </p:val>
                                        </p:tav>
                                        <p:tav tm="100000">
                                          <p:val>
                                            <p:strVal val="#ppt_w"/>
                                          </p:val>
                                        </p:tav>
                                      </p:tavLst>
                                    </p:anim>
                                    <p:anim calcmode="lin" valueType="num">
                                      <p:cBhvr>
                                        <p:cTn id="20" dur="500" fill="hold"/>
                                        <p:tgtEl>
                                          <p:spTgt spid="528425"/>
                                        </p:tgtEl>
                                        <p:attrNameLst>
                                          <p:attrName>ppt_h</p:attrName>
                                        </p:attrNameLst>
                                      </p:cBhvr>
                                      <p:tavLst>
                                        <p:tav tm="0">
                                          <p:val>
                                            <p:strVal val="2/3*#ppt_h"/>
                                          </p:val>
                                        </p:tav>
                                        <p:tav tm="100000">
                                          <p:val>
                                            <p:strVal val="#ppt_h"/>
                                          </p:val>
                                        </p:tav>
                                      </p:tavLst>
                                    </p:anim>
                                  </p:childTnLst>
                                </p:cTn>
                              </p:par>
                            </p:childTnLst>
                          </p:cTn>
                        </p:par>
                        <p:par>
                          <p:cTn id="21" fill="hold" nodeType="afterGroup">
                            <p:stCondLst>
                              <p:cond delay="1700"/>
                            </p:stCondLst>
                            <p:childTnLst>
                              <p:par>
                                <p:cTn id="22" presetID="23" presetClass="entr" presetSubtype="272" fill="hold" grpId="0" nodeType="afterEffect">
                                  <p:stCondLst>
                                    <p:cond delay="100"/>
                                  </p:stCondLst>
                                  <p:childTnLst>
                                    <p:set>
                                      <p:cBhvr>
                                        <p:cTn id="23" dur="1" fill="hold">
                                          <p:stCondLst>
                                            <p:cond delay="0"/>
                                          </p:stCondLst>
                                        </p:cTn>
                                        <p:tgtEl>
                                          <p:spTgt spid="528424"/>
                                        </p:tgtEl>
                                        <p:attrNameLst>
                                          <p:attrName>style.visibility</p:attrName>
                                        </p:attrNameLst>
                                      </p:cBhvr>
                                      <p:to>
                                        <p:strVal val="visible"/>
                                      </p:to>
                                    </p:set>
                                    <p:anim calcmode="lin" valueType="num">
                                      <p:cBhvr>
                                        <p:cTn id="24" dur="500" fill="hold"/>
                                        <p:tgtEl>
                                          <p:spTgt spid="528424"/>
                                        </p:tgtEl>
                                        <p:attrNameLst>
                                          <p:attrName>ppt_w</p:attrName>
                                        </p:attrNameLst>
                                      </p:cBhvr>
                                      <p:tavLst>
                                        <p:tav tm="0">
                                          <p:val>
                                            <p:strVal val="2/3*#ppt_w"/>
                                          </p:val>
                                        </p:tav>
                                        <p:tav tm="100000">
                                          <p:val>
                                            <p:strVal val="#ppt_w"/>
                                          </p:val>
                                        </p:tav>
                                      </p:tavLst>
                                    </p:anim>
                                    <p:anim calcmode="lin" valueType="num">
                                      <p:cBhvr>
                                        <p:cTn id="25" dur="500" fill="hold"/>
                                        <p:tgtEl>
                                          <p:spTgt spid="528424"/>
                                        </p:tgtEl>
                                        <p:attrNameLst>
                                          <p:attrName>ppt_h</p:attrName>
                                        </p:attrNameLst>
                                      </p:cBhvr>
                                      <p:tavLst>
                                        <p:tav tm="0">
                                          <p:val>
                                            <p:strVal val="2/3*#ppt_h"/>
                                          </p:val>
                                        </p:tav>
                                        <p:tav tm="100000">
                                          <p:val>
                                            <p:strVal val="#ppt_h"/>
                                          </p:val>
                                        </p:tav>
                                      </p:tavLst>
                                    </p:anim>
                                  </p:childTnLst>
                                </p:cTn>
                              </p:par>
                            </p:childTnLst>
                          </p:cTn>
                        </p:par>
                        <p:par>
                          <p:cTn id="26" fill="hold" nodeType="afterGroup">
                            <p:stCondLst>
                              <p:cond delay="2300"/>
                            </p:stCondLst>
                            <p:childTnLst>
                              <p:par>
                                <p:cTn id="27" presetID="23" presetClass="entr" presetSubtype="272" fill="hold" grpId="0" nodeType="afterEffect">
                                  <p:stCondLst>
                                    <p:cond delay="100"/>
                                  </p:stCondLst>
                                  <p:childTnLst>
                                    <p:set>
                                      <p:cBhvr>
                                        <p:cTn id="28" dur="1" fill="hold">
                                          <p:stCondLst>
                                            <p:cond delay="0"/>
                                          </p:stCondLst>
                                        </p:cTn>
                                        <p:tgtEl>
                                          <p:spTgt spid="528416"/>
                                        </p:tgtEl>
                                        <p:attrNameLst>
                                          <p:attrName>style.visibility</p:attrName>
                                        </p:attrNameLst>
                                      </p:cBhvr>
                                      <p:to>
                                        <p:strVal val="visible"/>
                                      </p:to>
                                    </p:set>
                                    <p:anim calcmode="lin" valueType="num">
                                      <p:cBhvr>
                                        <p:cTn id="29" dur="500" fill="hold"/>
                                        <p:tgtEl>
                                          <p:spTgt spid="528416"/>
                                        </p:tgtEl>
                                        <p:attrNameLst>
                                          <p:attrName>ppt_w</p:attrName>
                                        </p:attrNameLst>
                                      </p:cBhvr>
                                      <p:tavLst>
                                        <p:tav tm="0">
                                          <p:val>
                                            <p:strVal val="2/3*#ppt_w"/>
                                          </p:val>
                                        </p:tav>
                                        <p:tav tm="100000">
                                          <p:val>
                                            <p:strVal val="#ppt_w"/>
                                          </p:val>
                                        </p:tav>
                                      </p:tavLst>
                                    </p:anim>
                                    <p:anim calcmode="lin" valueType="num">
                                      <p:cBhvr>
                                        <p:cTn id="30" dur="500" fill="hold"/>
                                        <p:tgtEl>
                                          <p:spTgt spid="528416"/>
                                        </p:tgtEl>
                                        <p:attrNameLst>
                                          <p:attrName>ppt_h</p:attrName>
                                        </p:attrNameLst>
                                      </p:cBhvr>
                                      <p:tavLst>
                                        <p:tav tm="0">
                                          <p:val>
                                            <p:strVal val="2/3*#ppt_h"/>
                                          </p:val>
                                        </p:tav>
                                        <p:tav tm="100000">
                                          <p:val>
                                            <p:strVal val="#ppt_h"/>
                                          </p:val>
                                        </p:tav>
                                      </p:tavLst>
                                    </p:anim>
                                  </p:childTnLst>
                                </p:cTn>
                              </p:par>
                            </p:childTnLst>
                          </p:cTn>
                        </p:par>
                        <p:par>
                          <p:cTn id="31" fill="hold" nodeType="afterGroup">
                            <p:stCondLst>
                              <p:cond delay="2900"/>
                            </p:stCondLst>
                            <p:childTnLst>
                              <p:par>
                                <p:cTn id="32" presetID="23" presetClass="entr" presetSubtype="272" fill="hold" grpId="0" nodeType="afterEffect">
                                  <p:stCondLst>
                                    <p:cond delay="100"/>
                                  </p:stCondLst>
                                  <p:childTnLst>
                                    <p:set>
                                      <p:cBhvr>
                                        <p:cTn id="33" dur="1" fill="hold">
                                          <p:stCondLst>
                                            <p:cond delay="0"/>
                                          </p:stCondLst>
                                        </p:cTn>
                                        <p:tgtEl>
                                          <p:spTgt spid="528414"/>
                                        </p:tgtEl>
                                        <p:attrNameLst>
                                          <p:attrName>style.visibility</p:attrName>
                                        </p:attrNameLst>
                                      </p:cBhvr>
                                      <p:to>
                                        <p:strVal val="visible"/>
                                      </p:to>
                                    </p:set>
                                    <p:anim calcmode="lin" valueType="num">
                                      <p:cBhvr>
                                        <p:cTn id="34" dur="500" fill="hold"/>
                                        <p:tgtEl>
                                          <p:spTgt spid="528414"/>
                                        </p:tgtEl>
                                        <p:attrNameLst>
                                          <p:attrName>ppt_w</p:attrName>
                                        </p:attrNameLst>
                                      </p:cBhvr>
                                      <p:tavLst>
                                        <p:tav tm="0">
                                          <p:val>
                                            <p:strVal val="2/3*#ppt_w"/>
                                          </p:val>
                                        </p:tav>
                                        <p:tav tm="100000">
                                          <p:val>
                                            <p:strVal val="#ppt_w"/>
                                          </p:val>
                                        </p:tav>
                                      </p:tavLst>
                                    </p:anim>
                                    <p:anim calcmode="lin" valueType="num">
                                      <p:cBhvr>
                                        <p:cTn id="35" dur="500" fill="hold"/>
                                        <p:tgtEl>
                                          <p:spTgt spid="528414"/>
                                        </p:tgtEl>
                                        <p:attrNameLst>
                                          <p:attrName>ppt_h</p:attrName>
                                        </p:attrNameLst>
                                      </p:cBhvr>
                                      <p:tavLst>
                                        <p:tav tm="0">
                                          <p:val>
                                            <p:strVal val="2/3*#ppt_h"/>
                                          </p:val>
                                        </p:tav>
                                        <p:tav tm="100000">
                                          <p:val>
                                            <p:strVal val="#ppt_h"/>
                                          </p:val>
                                        </p:tav>
                                      </p:tavLst>
                                    </p:anim>
                                  </p:childTnLst>
                                </p:cTn>
                              </p:par>
                            </p:childTnLst>
                          </p:cTn>
                        </p:par>
                        <p:par>
                          <p:cTn id="36" fill="hold" nodeType="afterGroup">
                            <p:stCondLst>
                              <p:cond delay="3500"/>
                            </p:stCondLst>
                            <p:childTnLst>
                              <p:par>
                                <p:cTn id="37" presetID="23" presetClass="entr" presetSubtype="272" fill="hold" grpId="0" nodeType="afterEffect">
                                  <p:stCondLst>
                                    <p:cond delay="100"/>
                                  </p:stCondLst>
                                  <p:childTnLst>
                                    <p:set>
                                      <p:cBhvr>
                                        <p:cTn id="38" dur="1" fill="hold">
                                          <p:stCondLst>
                                            <p:cond delay="0"/>
                                          </p:stCondLst>
                                        </p:cTn>
                                        <p:tgtEl>
                                          <p:spTgt spid="528415"/>
                                        </p:tgtEl>
                                        <p:attrNameLst>
                                          <p:attrName>style.visibility</p:attrName>
                                        </p:attrNameLst>
                                      </p:cBhvr>
                                      <p:to>
                                        <p:strVal val="visible"/>
                                      </p:to>
                                    </p:set>
                                    <p:anim calcmode="lin" valueType="num">
                                      <p:cBhvr>
                                        <p:cTn id="39" dur="500" fill="hold"/>
                                        <p:tgtEl>
                                          <p:spTgt spid="528415"/>
                                        </p:tgtEl>
                                        <p:attrNameLst>
                                          <p:attrName>ppt_w</p:attrName>
                                        </p:attrNameLst>
                                      </p:cBhvr>
                                      <p:tavLst>
                                        <p:tav tm="0">
                                          <p:val>
                                            <p:strVal val="2/3*#ppt_w"/>
                                          </p:val>
                                        </p:tav>
                                        <p:tav tm="100000">
                                          <p:val>
                                            <p:strVal val="#ppt_w"/>
                                          </p:val>
                                        </p:tav>
                                      </p:tavLst>
                                    </p:anim>
                                    <p:anim calcmode="lin" valueType="num">
                                      <p:cBhvr>
                                        <p:cTn id="40" dur="500" fill="hold"/>
                                        <p:tgtEl>
                                          <p:spTgt spid="528415"/>
                                        </p:tgtEl>
                                        <p:attrNameLst>
                                          <p:attrName>ppt_h</p:attrName>
                                        </p:attrNameLst>
                                      </p:cBhvr>
                                      <p:tavLst>
                                        <p:tav tm="0">
                                          <p:val>
                                            <p:strVal val="2/3*#ppt_h"/>
                                          </p:val>
                                        </p:tav>
                                        <p:tav tm="100000">
                                          <p:val>
                                            <p:strVal val="#ppt_h"/>
                                          </p:val>
                                        </p:tav>
                                      </p:tavLst>
                                    </p:anim>
                                  </p:childTnLst>
                                </p:cTn>
                              </p:par>
                            </p:childTnLst>
                          </p:cTn>
                        </p:par>
                        <p:par>
                          <p:cTn id="41" fill="hold" nodeType="afterGroup">
                            <p:stCondLst>
                              <p:cond delay="4100"/>
                            </p:stCondLst>
                            <p:childTnLst>
                              <p:par>
                                <p:cTn id="42" presetID="23" presetClass="entr" presetSubtype="272" fill="hold" grpId="0" nodeType="afterEffect">
                                  <p:stCondLst>
                                    <p:cond delay="100"/>
                                  </p:stCondLst>
                                  <p:childTnLst>
                                    <p:set>
                                      <p:cBhvr>
                                        <p:cTn id="43" dur="1" fill="hold">
                                          <p:stCondLst>
                                            <p:cond delay="0"/>
                                          </p:stCondLst>
                                        </p:cTn>
                                        <p:tgtEl>
                                          <p:spTgt spid="528423"/>
                                        </p:tgtEl>
                                        <p:attrNameLst>
                                          <p:attrName>style.visibility</p:attrName>
                                        </p:attrNameLst>
                                      </p:cBhvr>
                                      <p:to>
                                        <p:strVal val="visible"/>
                                      </p:to>
                                    </p:set>
                                    <p:anim calcmode="lin" valueType="num">
                                      <p:cBhvr>
                                        <p:cTn id="44" dur="500" fill="hold"/>
                                        <p:tgtEl>
                                          <p:spTgt spid="528423"/>
                                        </p:tgtEl>
                                        <p:attrNameLst>
                                          <p:attrName>ppt_w</p:attrName>
                                        </p:attrNameLst>
                                      </p:cBhvr>
                                      <p:tavLst>
                                        <p:tav tm="0">
                                          <p:val>
                                            <p:strVal val="2/3*#ppt_w"/>
                                          </p:val>
                                        </p:tav>
                                        <p:tav tm="100000">
                                          <p:val>
                                            <p:strVal val="#ppt_w"/>
                                          </p:val>
                                        </p:tav>
                                      </p:tavLst>
                                    </p:anim>
                                    <p:anim calcmode="lin" valueType="num">
                                      <p:cBhvr>
                                        <p:cTn id="45" dur="500" fill="hold"/>
                                        <p:tgtEl>
                                          <p:spTgt spid="528423"/>
                                        </p:tgtEl>
                                        <p:attrNameLst>
                                          <p:attrName>ppt_h</p:attrName>
                                        </p:attrNameLst>
                                      </p:cBhvr>
                                      <p:tavLst>
                                        <p:tav tm="0">
                                          <p:val>
                                            <p:strVal val="2/3*#ppt_h"/>
                                          </p:val>
                                        </p:tav>
                                        <p:tav tm="100000">
                                          <p:val>
                                            <p:strVal val="#ppt_h"/>
                                          </p:val>
                                        </p:tav>
                                      </p:tavLst>
                                    </p:anim>
                                  </p:childTnLst>
                                </p:cTn>
                              </p:par>
                            </p:childTnLst>
                          </p:cTn>
                        </p:par>
                        <p:par>
                          <p:cTn id="46" fill="hold" nodeType="afterGroup">
                            <p:stCondLst>
                              <p:cond delay="4700"/>
                            </p:stCondLst>
                            <p:childTnLst>
                              <p:par>
                                <p:cTn id="47" presetID="23" presetClass="entr" presetSubtype="272" fill="hold" grpId="0" nodeType="afterEffect">
                                  <p:stCondLst>
                                    <p:cond delay="100"/>
                                  </p:stCondLst>
                                  <p:childTnLst>
                                    <p:set>
                                      <p:cBhvr>
                                        <p:cTn id="48" dur="1" fill="hold">
                                          <p:stCondLst>
                                            <p:cond delay="0"/>
                                          </p:stCondLst>
                                        </p:cTn>
                                        <p:tgtEl>
                                          <p:spTgt spid="528417"/>
                                        </p:tgtEl>
                                        <p:attrNameLst>
                                          <p:attrName>style.visibility</p:attrName>
                                        </p:attrNameLst>
                                      </p:cBhvr>
                                      <p:to>
                                        <p:strVal val="visible"/>
                                      </p:to>
                                    </p:set>
                                    <p:anim calcmode="lin" valueType="num">
                                      <p:cBhvr>
                                        <p:cTn id="49" dur="500" fill="hold"/>
                                        <p:tgtEl>
                                          <p:spTgt spid="528417"/>
                                        </p:tgtEl>
                                        <p:attrNameLst>
                                          <p:attrName>ppt_w</p:attrName>
                                        </p:attrNameLst>
                                      </p:cBhvr>
                                      <p:tavLst>
                                        <p:tav tm="0">
                                          <p:val>
                                            <p:strVal val="2/3*#ppt_w"/>
                                          </p:val>
                                        </p:tav>
                                        <p:tav tm="100000">
                                          <p:val>
                                            <p:strVal val="#ppt_w"/>
                                          </p:val>
                                        </p:tav>
                                      </p:tavLst>
                                    </p:anim>
                                    <p:anim calcmode="lin" valueType="num">
                                      <p:cBhvr>
                                        <p:cTn id="50" dur="500" fill="hold"/>
                                        <p:tgtEl>
                                          <p:spTgt spid="528417"/>
                                        </p:tgtEl>
                                        <p:attrNameLst>
                                          <p:attrName>ppt_h</p:attrName>
                                        </p:attrNameLst>
                                      </p:cBhvr>
                                      <p:tavLst>
                                        <p:tav tm="0">
                                          <p:val>
                                            <p:strVal val="2/3*#ppt_h"/>
                                          </p:val>
                                        </p:tav>
                                        <p:tav tm="100000">
                                          <p:val>
                                            <p:strVal val="#ppt_h"/>
                                          </p:val>
                                        </p:tav>
                                      </p:tavLst>
                                    </p:anim>
                                  </p:childTnLst>
                                </p:cTn>
                              </p:par>
                            </p:childTnLst>
                          </p:cTn>
                        </p:par>
                        <p:par>
                          <p:cTn id="51" fill="hold" nodeType="afterGroup">
                            <p:stCondLst>
                              <p:cond delay="5300"/>
                            </p:stCondLst>
                            <p:childTnLst>
                              <p:par>
                                <p:cTn id="52" presetID="23" presetClass="entr" presetSubtype="272" fill="hold" grpId="0" nodeType="afterEffect">
                                  <p:stCondLst>
                                    <p:cond delay="100"/>
                                  </p:stCondLst>
                                  <p:childTnLst>
                                    <p:set>
                                      <p:cBhvr>
                                        <p:cTn id="53" dur="1" fill="hold">
                                          <p:stCondLst>
                                            <p:cond delay="0"/>
                                          </p:stCondLst>
                                        </p:cTn>
                                        <p:tgtEl>
                                          <p:spTgt spid="528421"/>
                                        </p:tgtEl>
                                        <p:attrNameLst>
                                          <p:attrName>style.visibility</p:attrName>
                                        </p:attrNameLst>
                                      </p:cBhvr>
                                      <p:to>
                                        <p:strVal val="visible"/>
                                      </p:to>
                                    </p:set>
                                    <p:anim calcmode="lin" valueType="num">
                                      <p:cBhvr>
                                        <p:cTn id="54" dur="500" fill="hold"/>
                                        <p:tgtEl>
                                          <p:spTgt spid="528421"/>
                                        </p:tgtEl>
                                        <p:attrNameLst>
                                          <p:attrName>ppt_w</p:attrName>
                                        </p:attrNameLst>
                                      </p:cBhvr>
                                      <p:tavLst>
                                        <p:tav tm="0">
                                          <p:val>
                                            <p:strVal val="2/3*#ppt_w"/>
                                          </p:val>
                                        </p:tav>
                                        <p:tav tm="100000">
                                          <p:val>
                                            <p:strVal val="#ppt_w"/>
                                          </p:val>
                                        </p:tav>
                                      </p:tavLst>
                                    </p:anim>
                                    <p:anim calcmode="lin" valueType="num">
                                      <p:cBhvr>
                                        <p:cTn id="55" dur="500" fill="hold"/>
                                        <p:tgtEl>
                                          <p:spTgt spid="528421"/>
                                        </p:tgtEl>
                                        <p:attrNameLst>
                                          <p:attrName>ppt_h</p:attrName>
                                        </p:attrNameLst>
                                      </p:cBhvr>
                                      <p:tavLst>
                                        <p:tav tm="0">
                                          <p:val>
                                            <p:strVal val="2/3*#ppt_h"/>
                                          </p:val>
                                        </p:tav>
                                        <p:tav tm="100000">
                                          <p:val>
                                            <p:strVal val="#ppt_h"/>
                                          </p:val>
                                        </p:tav>
                                      </p:tavLst>
                                    </p:anim>
                                  </p:childTnLst>
                                </p:cTn>
                              </p:par>
                            </p:childTnLst>
                          </p:cTn>
                        </p:par>
                        <p:par>
                          <p:cTn id="56" fill="hold" nodeType="afterGroup">
                            <p:stCondLst>
                              <p:cond delay="5900"/>
                            </p:stCondLst>
                            <p:childTnLst>
                              <p:par>
                                <p:cTn id="57" presetID="23" presetClass="entr" presetSubtype="272" fill="hold" grpId="0" nodeType="afterEffect">
                                  <p:stCondLst>
                                    <p:cond delay="100"/>
                                  </p:stCondLst>
                                  <p:childTnLst>
                                    <p:set>
                                      <p:cBhvr>
                                        <p:cTn id="58" dur="1" fill="hold">
                                          <p:stCondLst>
                                            <p:cond delay="0"/>
                                          </p:stCondLst>
                                        </p:cTn>
                                        <p:tgtEl>
                                          <p:spTgt spid="528419"/>
                                        </p:tgtEl>
                                        <p:attrNameLst>
                                          <p:attrName>style.visibility</p:attrName>
                                        </p:attrNameLst>
                                      </p:cBhvr>
                                      <p:to>
                                        <p:strVal val="visible"/>
                                      </p:to>
                                    </p:set>
                                    <p:anim calcmode="lin" valueType="num">
                                      <p:cBhvr>
                                        <p:cTn id="59" dur="500" fill="hold"/>
                                        <p:tgtEl>
                                          <p:spTgt spid="528419"/>
                                        </p:tgtEl>
                                        <p:attrNameLst>
                                          <p:attrName>ppt_w</p:attrName>
                                        </p:attrNameLst>
                                      </p:cBhvr>
                                      <p:tavLst>
                                        <p:tav tm="0">
                                          <p:val>
                                            <p:strVal val="2/3*#ppt_w"/>
                                          </p:val>
                                        </p:tav>
                                        <p:tav tm="100000">
                                          <p:val>
                                            <p:strVal val="#ppt_w"/>
                                          </p:val>
                                        </p:tav>
                                      </p:tavLst>
                                    </p:anim>
                                    <p:anim calcmode="lin" valueType="num">
                                      <p:cBhvr>
                                        <p:cTn id="60" dur="500" fill="hold"/>
                                        <p:tgtEl>
                                          <p:spTgt spid="528419"/>
                                        </p:tgtEl>
                                        <p:attrNameLst>
                                          <p:attrName>ppt_h</p:attrName>
                                        </p:attrNameLst>
                                      </p:cBhvr>
                                      <p:tavLst>
                                        <p:tav tm="0">
                                          <p:val>
                                            <p:strVal val="2/3*#ppt_h"/>
                                          </p:val>
                                        </p:tav>
                                        <p:tav tm="100000">
                                          <p:val>
                                            <p:strVal val="#ppt_h"/>
                                          </p:val>
                                        </p:tav>
                                      </p:tavLst>
                                    </p:anim>
                                  </p:childTnLst>
                                </p:cTn>
                              </p:par>
                            </p:childTnLst>
                          </p:cTn>
                        </p:par>
                        <p:par>
                          <p:cTn id="61" fill="hold" nodeType="afterGroup">
                            <p:stCondLst>
                              <p:cond delay="6500"/>
                            </p:stCondLst>
                            <p:childTnLst>
                              <p:par>
                                <p:cTn id="62" presetID="23" presetClass="entr" presetSubtype="272" fill="hold" grpId="0" nodeType="afterEffect">
                                  <p:stCondLst>
                                    <p:cond delay="100"/>
                                  </p:stCondLst>
                                  <p:childTnLst>
                                    <p:set>
                                      <p:cBhvr>
                                        <p:cTn id="63" dur="1" fill="hold">
                                          <p:stCondLst>
                                            <p:cond delay="0"/>
                                          </p:stCondLst>
                                        </p:cTn>
                                        <p:tgtEl>
                                          <p:spTgt spid="528418"/>
                                        </p:tgtEl>
                                        <p:attrNameLst>
                                          <p:attrName>style.visibility</p:attrName>
                                        </p:attrNameLst>
                                      </p:cBhvr>
                                      <p:to>
                                        <p:strVal val="visible"/>
                                      </p:to>
                                    </p:set>
                                    <p:anim calcmode="lin" valueType="num">
                                      <p:cBhvr>
                                        <p:cTn id="64" dur="500" fill="hold"/>
                                        <p:tgtEl>
                                          <p:spTgt spid="528418"/>
                                        </p:tgtEl>
                                        <p:attrNameLst>
                                          <p:attrName>ppt_w</p:attrName>
                                        </p:attrNameLst>
                                      </p:cBhvr>
                                      <p:tavLst>
                                        <p:tav tm="0">
                                          <p:val>
                                            <p:strVal val="2/3*#ppt_w"/>
                                          </p:val>
                                        </p:tav>
                                        <p:tav tm="100000">
                                          <p:val>
                                            <p:strVal val="#ppt_w"/>
                                          </p:val>
                                        </p:tav>
                                      </p:tavLst>
                                    </p:anim>
                                    <p:anim calcmode="lin" valueType="num">
                                      <p:cBhvr>
                                        <p:cTn id="65" dur="500" fill="hold"/>
                                        <p:tgtEl>
                                          <p:spTgt spid="528418"/>
                                        </p:tgtEl>
                                        <p:attrNameLst>
                                          <p:attrName>ppt_h</p:attrName>
                                        </p:attrNameLst>
                                      </p:cBhvr>
                                      <p:tavLst>
                                        <p:tav tm="0">
                                          <p:val>
                                            <p:strVal val="2/3*#ppt_h"/>
                                          </p:val>
                                        </p:tav>
                                        <p:tav tm="100000">
                                          <p:val>
                                            <p:strVal val="#ppt_h"/>
                                          </p:val>
                                        </p:tav>
                                      </p:tavLst>
                                    </p:anim>
                                  </p:childTnLst>
                                </p:cTn>
                              </p:par>
                            </p:childTnLst>
                          </p:cTn>
                        </p:par>
                        <p:par>
                          <p:cTn id="66" fill="hold" nodeType="afterGroup">
                            <p:stCondLst>
                              <p:cond delay="7100"/>
                            </p:stCondLst>
                            <p:childTnLst>
                              <p:par>
                                <p:cTn id="67" presetID="23" presetClass="entr" presetSubtype="272" fill="hold" grpId="0" nodeType="afterEffect">
                                  <p:stCondLst>
                                    <p:cond delay="100"/>
                                  </p:stCondLst>
                                  <p:childTnLst>
                                    <p:set>
                                      <p:cBhvr>
                                        <p:cTn id="68" dur="1" fill="hold">
                                          <p:stCondLst>
                                            <p:cond delay="0"/>
                                          </p:stCondLst>
                                        </p:cTn>
                                        <p:tgtEl>
                                          <p:spTgt spid="528420"/>
                                        </p:tgtEl>
                                        <p:attrNameLst>
                                          <p:attrName>style.visibility</p:attrName>
                                        </p:attrNameLst>
                                      </p:cBhvr>
                                      <p:to>
                                        <p:strVal val="visible"/>
                                      </p:to>
                                    </p:set>
                                    <p:anim calcmode="lin" valueType="num">
                                      <p:cBhvr>
                                        <p:cTn id="69" dur="500" fill="hold"/>
                                        <p:tgtEl>
                                          <p:spTgt spid="528420"/>
                                        </p:tgtEl>
                                        <p:attrNameLst>
                                          <p:attrName>ppt_w</p:attrName>
                                        </p:attrNameLst>
                                      </p:cBhvr>
                                      <p:tavLst>
                                        <p:tav tm="0">
                                          <p:val>
                                            <p:strVal val="2/3*#ppt_w"/>
                                          </p:val>
                                        </p:tav>
                                        <p:tav tm="100000">
                                          <p:val>
                                            <p:strVal val="#ppt_w"/>
                                          </p:val>
                                        </p:tav>
                                      </p:tavLst>
                                    </p:anim>
                                    <p:anim calcmode="lin" valueType="num">
                                      <p:cBhvr>
                                        <p:cTn id="70" dur="500" fill="hold"/>
                                        <p:tgtEl>
                                          <p:spTgt spid="528420"/>
                                        </p:tgtEl>
                                        <p:attrNameLst>
                                          <p:attrName>ppt_h</p:attrName>
                                        </p:attrNameLst>
                                      </p:cBhvr>
                                      <p:tavLst>
                                        <p:tav tm="0">
                                          <p:val>
                                            <p:strVal val="2/3*#ppt_h"/>
                                          </p:val>
                                        </p:tav>
                                        <p:tav tm="100000">
                                          <p:val>
                                            <p:strVal val="#ppt_h"/>
                                          </p:val>
                                        </p:tav>
                                      </p:tavLst>
                                    </p:anim>
                                  </p:childTnLst>
                                </p:cTn>
                              </p:par>
                            </p:childTnLst>
                          </p:cTn>
                        </p:par>
                        <p:par>
                          <p:cTn id="71" fill="hold" nodeType="afterGroup">
                            <p:stCondLst>
                              <p:cond delay="7700"/>
                            </p:stCondLst>
                            <p:childTnLst>
                              <p:par>
                                <p:cTn id="72" presetID="23" presetClass="entr" presetSubtype="272" fill="hold" grpId="0" nodeType="afterEffect">
                                  <p:stCondLst>
                                    <p:cond delay="100"/>
                                  </p:stCondLst>
                                  <p:childTnLst>
                                    <p:set>
                                      <p:cBhvr>
                                        <p:cTn id="73" dur="1" fill="hold">
                                          <p:stCondLst>
                                            <p:cond delay="0"/>
                                          </p:stCondLst>
                                        </p:cTn>
                                        <p:tgtEl>
                                          <p:spTgt spid="528422"/>
                                        </p:tgtEl>
                                        <p:attrNameLst>
                                          <p:attrName>style.visibility</p:attrName>
                                        </p:attrNameLst>
                                      </p:cBhvr>
                                      <p:to>
                                        <p:strVal val="visible"/>
                                      </p:to>
                                    </p:set>
                                    <p:anim calcmode="lin" valueType="num">
                                      <p:cBhvr>
                                        <p:cTn id="74" dur="500" fill="hold"/>
                                        <p:tgtEl>
                                          <p:spTgt spid="528422"/>
                                        </p:tgtEl>
                                        <p:attrNameLst>
                                          <p:attrName>ppt_w</p:attrName>
                                        </p:attrNameLst>
                                      </p:cBhvr>
                                      <p:tavLst>
                                        <p:tav tm="0">
                                          <p:val>
                                            <p:strVal val="2/3*#ppt_w"/>
                                          </p:val>
                                        </p:tav>
                                        <p:tav tm="100000">
                                          <p:val>
                                            <p:strVal val="#ppt_w"/>
                                          </p:val>
                                        </p:tav>
                                      </p:tavLst>
                                    </p:anim>
                                    <p:anim calcmode="lin" valueType="num">
                                      <p:cBhvr>
                                        <p:cTn id="75" dur="500" fill="hold"/>
                                        <p:tgtEl>
                                          <p:spTgt spid="528422"/>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8413" grpId="0" autoUpdateAnimBg="0"/>
      <p:bldP spid="528414" grpId="0" autoUpdateAnimBg="0"/>
      <p:bldP spid="528415" grpId="0" autoUpdateAnimBg="0"/>
      <p:bldP spid="528416" grpId="0" autoUpdateAnimBg="0"/>
      <p:bldP spid="528417" grpId="0" autoUpdateAnimBg="0"/>
      <p:bldP spid="528418" grpId="0" autoUpdateAnimBg="0"/>
      <p:bldP spid="528419" grpId="0" autoUpdateAnimBg="0"/>
      <p:bldP spid="528420" grpId="0" autoUpdateAnimBg="0"/>
      <p:bldP spid="528421" grpId="0" autoUpdateAnimBg="0"/>
      <p:bldP spid="528422" grpId="0" autoUpdateAnimBg="0"/>
      <p:bldP spid="528423" grpId="0" autoUpdateAnimBg="0"/>
      <p:bldP spid="528424" grpId="0" autoUpdateAnimBg="0"/>
      <p:bldP spid="528425" grpId="0" autoUpdateAnimBg="0"/>
      <p:bldP spid="528435"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p:cNvSpPr>
            <a:spLocks noChangeArrowheads="1"/>
          </p:cNvSpPr>
          <p:nvPr/>
        </p:nvSpPr>
        <p:spPr bwMode="auto">
          <a:xfrm>
            <a:off x="1651000" y="8636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endParaRPr lang="en-US"/>
          </a:p>
        </p:txBody>
      </p:sp>
      <p:sp>
        <p:nvSpPr>
          <p:cNvPr id="120834" name="Freeform 3"/>
          <p:cNvSpPr>
            <a:spLocks/>
          </p:cNvSpPr>
          <p:nvPr/>
        </p:nvSpPr>
        <p:spPr bwMode="auto">
          <a:xfrm>
            <a:off x="1616075" y="858838"/>
            <a:ext cx="1620838" cy="3049587"/>
          </a:xfrm>
          <a:custGeom>
            <a:avLst/>
            <a:gdLst>
              <a:gd name="T0" fmla="*/ 1562100 w 1021"/>
              <a:gd name="T1" fmla="*/ 38100 h 1921"/>
              <a:gd name="T2" fmla="*/ 1581150 w 1021"/>
              <a:gd name="T3" fmla="*/ 114300 h 1921"/>
              <a:gd name="T4" fmla="*/ 1600200 w 1021"/>
              <a:gd name="T5" fmla="*/ 190500 h 1921"/>
              <a:gd name="T6" fmla="*/ 1619250 w 1021"/>
              <a:gd name="T7" fmla="*/ 285750 h 1921"/>
              <a:gd name="T8" fmla="*/ 1619250 w 1021"/>
              <a:gd name="T9" fmla="*/ 381000 h 1921"/>
              <a:gd name="T10" fmla="*/ 1619250 w 1021"/>
              <a:gd name="T11" fmla="*/ 476250 h 1921"/>
              <a:gd name="T12" fmla="*/ 1619250 w 1021"/>
              <a:gd name="T13" fmla="*/ 552450 h 1921"/>
              <a:gd name="T14" fmla="*/ 1619250 w 1021"/>
              <a:gd name="T15" fmla="*/ 628650 h 1921"/>
              <a:gd name="T16" fmla="*/ 1600200 w 1021"/>
              <a:gd name="T17" fmla="*/ 723900 h 1921"/>
              <a:gd name="T18" fmla="*/ 1581150 w 1021"/>
              <a:gd name="T19" fmla="*/ 819150 h 1921"/>
              <a:gd name="T20" fmla="*/ 1581150 w 1021"/>
              <a:gd name="T21" fmla="*/ 895350 h 1921"/>
              <a:gd name="T22" fmla="*/ 1543050 w 1021"/>
              <a:gd name="T23" fmla="*/ 1009650 h 1921"/>
              <a:gd name="T24" fmla="*/ 1543050 w 1021"/>
              <a:gd name="T25" fmla="*/ 1104900 h 1921"/>
              <a:gd name="T26" fmla="*/ 1504950 w 1021"/>
              <a:gd name="T27" fmla="*/ 1181100 h 1921"/>
              <a:gd name="T28" fmla="*/ 1485900 w 1021"/>
              <a:gd name="T29" fmla="*/ 1257300 h 1921"/>
              <a:gd name="T30" fmla="*/ 1466850 w 1021"/>
              <a:gd name="T31" fmla="*/ 1371600 h 1921"/>
              <a:gd name="T32" fmla="*/ 1428750 w 1021"/>
              <a:gd name="T33" fmla="*/ 1447800 h 1921"/>
              <a:gd name="T34" fmla="*/ 1409700 w 1021"/>
              <a:gd name="T35" fmla="*/ 1524000 h 1921"/>
              <a:gd name="T36" fmla="*/ 1371600 w 1021"/>
              <a:gd name="T37" fmla="*/ 1619250 h 1921"/>
              <a:gd name="T38" fmla="*/ 1333500 w 1021"/>
              <a:gd name="T39" fmla="*/ 1695450 h 1921"/>
              <a:gd name="T40" fmla="*/ 1314450 w 1021"/>
              <a:gd name="T41" fmla="*/ 1771650 h 1921"/>
              <a:gd name="T42" fmla="*/ 1257300 w 1021"/>
              <a:gd name="T43" fmla="*/ 1866900 h 1921"/>
              <a:gd name="T44" fmla="*/ 1219200 w 1021"/>
              <a:gd name="T45" fmla="*/ 1943100 h 1921"/>
              <a:gd name="T46" fmla="*/ 1162050 w 1021"/>
              <a:gd name="T47" fmla="*/ 2038350 h 1921"/>
              <a:gd name="T48" fmla="*/ 1104900 w 1021"/>
              <a:gd name="T49" fmla="*/ 2114550 h 1921"/>
              <a:gd name="T50" fmla="*/ 1047750 w 1021"/>
              <a:gd name="T51" fmla="*/ 2190750 h 1921"/>
              <a:gd name="T52" fmla="*/ 1009650 w 1021"/>
              <a:gd name="T53" fmla="*/ 2266950 h 1921"/>
              <a:gd name="T54" fmla="*/ 952500 w 1021"/>
              <a:gd name="T55" fmla="*/ 2343150 h 1921"/>
              <a:gd name="T56" fmla="*/ 895350 w 1021"/>
              <a:gd name="T57" fmla="*/ 2419350 h 1921"/>
              <a:gd name="T58" fmla="*/ 857250 w 1021"/>
              <a:gd name="T59" fmla="*/ 2476500 h 1921"/>
              <a:gd name="T60" fmla="*/ 819150 w 1021"/>
              <a:gd name="T61" fmla="*/ 2552700 h 1921"/>
              <a:gd name="T62" fmla="*/ 762000 w 1021"/>
              <a:gd name="T63" fmla="*/ 2609850 h 1921"/>
              <a:gd name="T64" fmla="*/ 685800 w 1021"/>
              <a:gd name="T65" fmla="*/ 2686050 h 1921"/>
              <a:gd name="T66" fmla="*/ 628650 w 1021"/>
              <a:gd name="T67" fmla="*/ 2743200 h 1921"/>
              <a:gd name="T68" fmla="*/ 533400 w 1021"/>
              <a:gd name="T69" fmla="*/ 2800350 h 1921"/>
              <a:gd name="T70" fmla="*/ 457200 w 1021"/>
              <a:gd name="T71" fmla="*/ 2857500 h 1921"/>
              <a:gd name="T72" fmla="*/ 361950 w 1021"/>
              <a:gd name="T73" fmla="*/ 2914650 h 1921"/>
              <a:gd name="T74" fmla="*/ 266700 w 1021"/>
              <a:gd name="T75" fmla="*/ 2952750 h 1921"/>
              <a:gd name="T76" fmla="*/ 152400 w 1021"/>
              <a:gd name="T77" fmla="*/ 2990850 h 1921"/>
              <a:gd name="T78" fmla="*/ 76200 w 1021"/>
              <a:gd name="T79" fmla="*/ 3028950 h 1921"/>
              <a:gd name="T80" fmla="*/ 0 w 1021"/>
              <a:gd name="T81" fmla="*/ 3048000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543748"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20836"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20837" name="Freeform 6"/>
          <p:cNvSpPr>
            <a:spLocks/>
          </p:cNvSpPr>
          <p:nvPr/>
        </p:nvSpPr>
        <p:spPr bwMode="auto">
          <a:xfrm>
            <a:off x="6991350" y="3978275"/>
            <a:ext cx="1430338" cy="2097088"/>
          </a:xfrm>
          <a:custGeom>
            <a:avLst/>
            <a:gdLst>
              <a:gd name="T0" fmla="*/ 1428750 w 901"/>
              <a:gd name="T1" fmla="*/ 0 h 1321"/>
              <a:gd name="T2" fmla="*/ 1390650 w 901"/>
              <a:gd name="T3" fmla="*/ 19050 h 1321"/>
              <a:gd name="T4" fmla="*/ 1352550 w 901"/>
              <a:gd name="T5" fmla="*/ 38100 h 1321"/>
              <a:gd name="T6" fmla="*/ 1314450 w 901"/>
              <a:gd name="T7" fmla="*/ 57150 h 1321"/>
              <a:gd name="T8" fmla="*/ 1276350 w 901"/>
              <a:gd name="T9" fmla="*/ 76200 h 1321"/>
              <a:gd name="T10" fmla="*/ 1238250 w 901"/>
              <a:gd name="T11" fmla="*/ 95250 h 1321"/>
              <a:gd name="T12" fmla="*/ 1219200 w 901"/>
              <a:gd name="T13" fmla="*/ 133350 h 1321"/>
              <a:gd name="T14" fmla="*/ 1181100 w 901"/>
              <a:gd name="T15" fmla="*/ 152400 h 1321"/>
              <a:gd name="T16" fmla="*/ 1143000 w 901"/>
              <a:gd name="T17" fmla="*/ 190500 h 1321"/>
              <a:gd name="T18" fmla="*/ 1104900 w 901"/>
              <a:gd name="T19" fmla="*/ 209550 h 1321"/>
              <a:gd name="T20" fmla="*/ 1085850 w 901"/>
              <a:gd name="T21" fmla="*/ 247650 h 1321"/>
              <a:gd name="T22" fmla="*/ 1047750 w 901"/>
              <a:gd name="T23" fmla="*/ 266700 h 1321"/>
              <a:gd name="T24" fmla="*/ 1028700 w 901"/>
              <a:gd name="T25" fmla="*/ 304800 h 1321"/>
              <a:gd name="T26" fmla="*/ 990600 w 901"/>
              <a:gd name="T27" fmla="*/ 342900 h 1321"/>
              <a:gd name="T28" fmla="*/ 971550 w 901"/>
              <a:gd name="T29" fmla="*/ 381000 h 1321"/>
              <a:gd name="T30" fmla="*/ 933450 w 901"/>
              <a:gd name="T31" fmla="*/ 400050 h 1321"/>
              <a:gd name="T32" fmla="*/ 914400 w 901"/>
              <a:gd name="T33" fmla="*/ 438150 h 1321"/>
              <a:gd name="T34" fmla="*/ 876300 w 901"/>
              <a:gd name="T35" fmla="*/ 457200 h 1321"/>
              <a:gd name="T36" fmla="*/ 838200 w 901"/>
              <a:gd name="T37" fmla="*/ 495300 h 1321"/>
              <a:gd name="T38" fmla="*/ 819150 w 901"/>
              <a:gd name="T39" fmla="*/ 533400 h 1321"/>
              <a:gd name="T40" fmla="*/ 781050 w 901"/>
              <a:gd name="T41" fmla="*/ 571500 h 1321"/>
              <a:gd name="T42" fmla="*/ 742950 w 901"/>
              <a:gd name="T43" fmla="*/ 590550 h 1321"/>
              <a:gd name="T44" fmla="*/ 723900 w 901"/>
              <a:gd name="T45" fmla="*/ 628650 h 1321"/>
              <a:gd name="T46" fmla="*/ 685800 w 901"/>
              <a:gd name="T47" fmla="*/ 666750 h 1321"/>
              <a:gd name="T48" fmla="*/ 647700 w 901"/>
              <a:gd name="T49" fmla="*/ 704850 h 1321"/>
              <a:gd name="T50" fmla="*/ 628650 w 901"/>
              <a:gd name="T51" fmla="*/ 742950 h 1321"/>
              <a:gd name="T52" fmla="*/ 590550 w 901"/>
              <a:gd name="T53" fmla="*/ 781050 h 1321"/>
              <a:gd name="T54" fmla="*/ 571500 w 901"/>
              <a:gd name="T55" fmla="*/ 819150 h 1321"/>
              <a:gd name="T56" fmla="*/ 533400 w 901"/>
              <a:gd name="T57" fmla="*/ 857250 h 1321"/>
              <a:gd name="T58" fmla="*/ 514350 w 901"/>
              <a:gd name="T59" fmla="*/ 895350 h 1321"/>
              <a:gd name="T60" fmla="*/ 495300 w 901"/>
              <a:gd name="T61" fmla="*/ 933450 h 1321"/>
              <a:gd name="T62" fmla="*/ 457200 w 901"/>
              <a:gd name="T63" fmla="*/ 990600 h 1321"/>
              <a:gd name="T64" fmla="*/ 438150 w 901"/>
              <a:gd name="T65" fmla="*/ 1028700 h 1321"/>
              <a:gd name="T66" fmla="*/ 419100 w 901"/>
              <a:gd name="T67" fmla="*/ 1085850 h 1321"/>
              <a:gd name="T68" fmla="*/ 381000 w 901"/>
              <a:gd name="T69" fmla="*/ 1123950 h 1321"/>
              <a:gd name="T70" fmla="*/ 361950 w 901"/>
              <a:gd name="T71" fmla="*/ 1162050 h 1321"/>
              <a:gd name="T72" fmla="*/ 342900 w 901"/>
              <a:gd name="T73" fmla="*/ 1200150 h 1321"/>
              <a:gd name="T74" fmla="*/ 323850 w 901"/>
              <a:gd name="T75" fmla="*/ 1238250 h 1321"/>
              <a:gd name="T76" fmla="*/ 304800 w 901"/>
              <a:gd name="T77" fmla="*/ 1276350 h 1321"/>
              <a:gd name="T78" fmla="*/ 285750 w 901"/>
              <a:gd name="T79" fmla="*/ 1314450 h 1321"/>
              <a:gd name="T80" fmla="*/ 266700 w 901"/>
              <a:gd name="T81" fmla="*/ 1352550 h 1321"/>
              <a:gd name="T82" fmla="*/ 247650 w 901"/>
              <a:gd name="T83" fmla="*/ 1390650 h 1321"/>
              <a:gd name="T84" fmla="*/ 228600 w 901"/>
              <a:gd name="T85" fmla="*/ 1428750 h 1321"/>
              <a:gd name="T86" fmla="*/ 209550 w 901"/>
              <a:gd name="T87" fmla="*/ 1466850 h 1321"/>
              <a:gd name="T88" fmla="*/ 190500 w 901"/>
              <a:gd name="T89" fmla="*/ 1504950 h 1321"/>
              <a:gd name="T90" fmla="*/ 190500 w 901"/>
              <a:gd name="T91" fmla="*/ 1543050 h 1321"/>
              <a:gd name="T92" fmla="*/ 171450 w 901"/>
              <a:gd name="T93" fmla="*/ 1581150 h 1321"/>
              <a:gd name="T94" fmla="*/ 152400 w 901"/>
              <a:gd name="T95" fmla="*/ 1619250 h 1321"/>
              <a:gd name="T96" fmla="*/ 152400 w 901"/>
              <a:gd name="T97" fmla="*/ 1657350 h 1321"/>
              <a:gd name="T98" fmla="*/ 133350 w 901"/>
              <a:gd name="T99" fmla="*/ 1695450 h 1321"/>
              <a:gd name="T100" fmla="*/ 114300 w 901"/>
              <a:gd name="T101" fmla="*/ 1733550 h 1321"/>
              <a:gd name="T102" fmla="*/ 95250 w 901"/>
              <a:gd name="T103" fmla="*/ 1771650 h 1321"/>
              <a:gd name="T104" fmla="*/ 95250 w 901"/>
              <a:gd name="T105" fmla="*/ 1809750 h 1321"/>
              <a:gd name="T106" fmla="*/ 76200 w 901"/>
              <a:gd name="T107" fmla="*/ 1847850 h 1321"/>
              <a:gd name="T108" fmla="*/ 57150 w 901"/>
              <a:gd name="T109" fmla="*/ 1885950 h 1321"/>
              <a:gd name="T110" fmla="*/ 57150 w 901"/>
              <a:gd name="T111" fmla="*/ 1924050 h 1321"/>
              <a:gd name="T112" fmla="*/ 38100 w 901"/>
              <a:gd name="T113" fmla="*/ 1962150 h 1321"/>
              <a:gd name="T114" fmla="*/ 19050 w 901"/>
              <a:gd name="T115" fmla="*/ 2000250 h 1321"/>
              <a:gd name="T116" fmla="*/ 19050 w 901"/>
              <a:gd name="T117" fmla="*/ 2057400 h 1321"/>
              <a:gd name="T118" fmla="*/ 0 w 901"/>
              <a:gd name="T119" fmla="*/ 2095500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20838" name="Freeform 7"/>
          <p:cNvSpPr>
            <a:spLocks/>
          </p:cNvSpPr>
          <p:nvPr/>
        </p:nvSpPr>
        <p:spPr bwMode="auto">
          <a:xfrm>
            <a:off x="3562350" y="1695450"/>
            <a:ext cx="4097338" cy="2916238"/>
          </a:xfrm>
          <a:custGeom>
            <a:avLst/>
            <a:gdLst>
              <a:gd name="T0" fmla="*/ 4056063 w 2581"/>
              <a:gd name="T1" fmla="*/ 2895600 h 1837"/>
              <a:gd name="T2" fmla="*/ 3959225 w 2581"/>
              <a:gd name="T3" fmla="*/ 2857500 h 1837"/>
              <a:gd name="T4" fmla="*/ 3879850 w 2581"/>
              <a:gd name="T5" fmla="*/ 2836863 h 1837"/>
              <a:gd name="T6" fmla="*/ 3802063 w 2581"/>
              <a:gd name="T7" fmla="*/ 2798763 h 1837"/>
              <a:gd name="T8" fmla="*/ 3722688 w 2581"/>
              <a:gd name="T9" fmla="*/ 2741613 h 1837"/>
              <a:gd name="T10" fmla="*/ 3644900 w 2581"/>
              <a:gd name="T11" fmla="*/ 2701925 h 1837"/>
              <a:gd name="T12" fmla="*/ 3567113 w 2581"/>
              <a:gd name="T13" fmla="*/ 2663825 h 1837"/>
              <a:gd name="T14" fmla="*/ 3468688 w 2581"/>
              <a:gd name="T15" fmla="*/ 2605088 h 1837"/>
              <a:gd name="T16" fmla="*/ 3370263 w 2581"/>
              <a:gd name="T17" fmla="*/ 2547938 h 1837"/>
              <a:gd name="T18" fmla="*/ 3292475 w 2581"/>
              <a:gd name="T19" fmla="*/ 2509838 h 1837"/>
              <a:gd name="T20" fmla="*/ 3213100 w 2581"/>
              <a:gd name="T21" fmla="*/ 2470150 h 1837"/>
              <a:gd name="T22" fmla="*/ 3135313 w 2581"/>
              <a:gd name="T23" fmla="*/ 2413000 h 1837"/>
              <a:gd name="T24" fmla="*/ 3057525 w 2581"/>
              <a:gd name="T25" fmla="*/ 2374900 h 1837"/>
              <a:gd name="T26" fmla="*/ 2998788 w 2581"/>
              <a:gd name="T27" fmla="*/ 2335213 h 1837"/>
              <a:gd name="T28" fmla="*/ 2900363 w 2581"/>
              <a:gd name="T29" fmla="*/ 2259013 h 1837"/>
              <a:gd name="T30" fmla="*/ 2822575 w 2581"/>
              <a:gd name="T31" fmla="*/ 2238375 h 1837"/>
              <a:gd name="T32" fmla="*/ 2743200 w 2581"/>
              <a:gd name="T33" fmla="*/ 2162175 h 1837"/>
              <a:gd name="T34" fmla="*/ 2665413 w 2581"/>
              <a:gd name="T35" fmla="*/ 2122488 h 1837"/>
              <a:gd name="T36" fmla="*/ 2586038 w 2581"/>
              <a:gd name="T37" fmla="*/ 2065338 h 1837"/>
              <a:gd name="T38" fmla="*/ 2468563 w 2581"/>
              <a:gd name="T39" fmla="*/ 1968500 h 1837"/>
              <a:gd name="T40" fmla="*/ 2390775 w 2581"/>
              <a:gd name="T41" fmla="*/ 1930400 h 1837"/>
              <a:gd name="T42" fmla="*/ 2312988 w 2581"/>
              <a:gd name="T43" fmla="*/ 1852613 h 1837"/>
              <a:gd name="T44" fmla="*/ 2214563 w 2581"/>
              <a:gd name="T45" fmla="*/ 1755775 h 1837"/>
              <a:gd name="T46" fmla="*/ 2155825 w 2581"/>
              <a:gd name="T47" fmla="*/ 1679575 h 1837"/>
              <a:gd name="T48" fmla="*/ 2116138 w 2581"/>
              <a:gd name="T49" fmla="*/ 1601788 h 1837"/>
              <a:gd name="T50" fmla="*/ 2057400 w 2581"/>
              <a:gd name="T51" fmla="*/ 1525588 h 1837"/>
              <a:gd name="T52" fmla="*/ 1958975 w 2581"/>
              <a:gd name="T53" fmla="*/ 1447800 h 1837"/>
              <a:gd name="T54" fmla="*/ 1862138 w 2581"/>
              <a:gd name="T55" fmla="*/ 1350963 h 1837"/>
              <a:gd name="T56" fmla="*/ 1803400 w 2581"/>
              <a:gd name="T57" fmla="*/ 1293813 h 1837"/>
              <a:gd name="T58" fmla="*/ 1744663 w 2581"/>
              <a:gd name="T59" fmla="*/ 1216025 h 1837"/>
              <a:gd name="T60" fmla="*/ 1685925 w 2581"/>
              <a:gd name="T61" fmla="*/ 1158875 h 1837"/>
              <a:gd name="T62" fmla="*/ 1606550 w 2581"/>
              <a:gd name="T63" fmla="*/ 1081088 h 1837"/>
              <a:gd name="T64" fmla="*/ 1528763 w 2581"/>
              <a:gd name="T65" fmla="*/ 1022350 h 1837"/>
              <a:gd name="T66" fmla="*/ 1489075 w 2581"/>
              <a:gd name="T67" fmla="*/ 946150 h 1837"/>
              <a:gd name="T68" fmla="*/ 1430338 w 2581"/>
              <a:gd name="T69" fmla="*/ 887413 h 1837"/>
              <a:gd name="T70" fmla="*/ 1390650 w 2581"/>
              <a:gd name="T71" fmla="*/ 811213 h 1837"/>
              <a:gd name="T72" fmla="*/ 1352550 w 2581"/>
              <a:gd name="T73" fmla="*/ 733425 h 1837"/>
              <a:gd name="T74" fmla="*/ 1293813 w 2581"/>
              <a:gd name="T75" fmla="*/ 655638 h 1837"/>
              <a:gd name="T76" fmla="*/ 1254125 w 2581"/>
              <a:gd name="T77" fmla="*/ 579438 h 1837"/>
              <a:gd name="T78" fmla="*/ 1195388 w 2581"/>
              <a:gd name="T79" fmla="*/ 520700 h 1837"/>
              <a:gd name="T80" fmla="*/ 1117600 w 2581"/>
              <a:gd name="T81" fmla="*/ 423863 h 1837"/>
              <a:gd name="T82" fmla="*/ 1058863 w 2581"/>
              <a:gd name="T83" fmla="*/ 347663 h 1837"/>
              <a:gd name="T84" fmla="*/ 1000125 w 2581"/>
              <a:gd name="T85" fmla="*/ 288925 h 1837"/>
              <a:gd name="T86" fmla="*/ 920750 w 2581"/>
              <a:gd name="T87" fmla="*/ 231775 h 1837"/>
              <a:gd name="T88" fmla="*/ 862013 w 2581"/>
              <a:gd name="T89" fmla="*/ 193675 h 1837"/>
              <a:gd name="T90" fmla="*/ 784225 w 2581"/>
              <a:gd name="T91" fmla="*/ 115888 h 1837"/>
              <a:gd name="T92" fmla="*/ 704850 w 2581"/>
              <a:gd name="T93" fmla="*/ 96838 h 1837"/>
              <a:gd name="T94" fmla="*/ 608013 w 2581"/>
              <a:gd name="T95" fmla="*/ 57150 h 1837"/>
              <a:gd name="T96" fmla="*/ 509588 w 2581"/>
              <a:gd name="T97" fmla="*/ 38100 h 1837"/>
              <a:gd name="T98" fmla="*/ 431800 w 2581"/>
              <a:gd name="T99" fmla="*/ 19050 h 1837"/>
              <a:gd name="T100" fmla="*/ 352425 w 2581"/>
              <a:gd name="T101" fmla="*/ 0 h 1837"/>
              <a:gd name="T102" fmla="*/ 274638 w 2581"/>
              <a:gd name="T103" fmla="*/ 0 h 1837"/>
              <a:gd name="T104" fmla="*/ 195263 w 2581"/>
              <a:gd name="T105" fmla="*/ 19050 h 1837"/>
              <a:gd name="T106" fmla="*/ 117475 w 2581"/>
              <a:gd name="T107" fmla="*/ 38100 h 1837"/>
              <a:gd name="T108" fmla="*/ 39688 w 2581"/>
              <a:gd name="T109" fmla="*/ 77788 h 1837"/>
              <a:gd name="T110" fmla="*/ 0 w 2581"/>
              <a:gd name="T111" fmla="*/ 153988 h 1837"/>
              <a:gd name="T112" fmla="*/ 0 w 2581"/>
              <a:gd name="T113" fmla="*/ 231775 h 1837"/>
              <a:gd name="T114" fmla="*/ 19050 w 2581"/>
              <a:gd name="T115" fmla="*/ 309563 h 1837"/>
              <a:gd name="T116" fmla="*/ 58738 w 2581"/>
              <a:gd name="T117" fmla="*/ 385763 h 1837"/>
              <a:gd name="T118" fmla="*/ 117475 w 2581"/>
              <a:gd name="T119" fmla="*/ 444500 h 1837"/>
              <a:gd name="T120" fmla="*/ 215900 w 2581"/>
              <a:gd name="T121" fmla="*/ 482600 h 1837"/>
              <a:gd name="T122" fmla="*/ 293688 w 2581"/>
              <a:gd name="T123" fmla="*/ 501650 h 1837"/>
              <a:gd name="T124" fmla="*/ 373063 w 2581"/>
              <a:gd name="T125" fmla="*/ 520700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543752"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EK</a:t>
            </a:r>
          </a:p>
        </p:txBody>
      </p:sp>
      <p:sp>
        <p:nvSpPr>
          <p:cNvPr id="120840" name="Freeform 9"/>
          <p:cNvSpPr>
            <a:spLocks/>
          </p:cNvSpPr>
          <p:nvPr/>
        </p:nvSpPr>
        <p:spPr bwMode="auto">
          <a:xfrm>
            <a:off x="2038350" y="4591050"/>
            <a:ext cx="1887538" cy="1487488"/>
          </a:xfrm>
          <a:custGeom>
            <a:avLst/>
            <a:gdLst>
              <a:gd name="T0" fmla="*/ 438150 w 1189"/>
              <a:gd name="T1" fmla="*/ 1409700 h 937"/>
              <a:gd name="T2" fmla="*/ 438150 w 1189"/>
              <a:gd name="T3" fmla="*/ 1295400 h 937"/>
              <a:gd name="T4" fmla="*/ 419100 w 1189"/>
              <a:gd name="T5" fmla="*/ 1181100 h 937"/>
              <a:gd name="T6" fmla="*/ 381000 w 1189"/>
              <a:gd name="T7" fmla="*/ 1066800 h 937"/>
              <a:gd name="T8" fmla="*/ 323850 w 1189"/>
              <a:gd name="T9" fmla="*/ 971550 h 937"/>
              <a:gd name="T10" fmla="*/ 266700 w 1189"/>
              <a:gd name="T11" fmla="*/ 857250 h 937"/>
              <a:gd name="T12" fmla="*/ 209550 w 1189"/>
              <a:gd name="T13" fmla="*/ 742950 h 937"/>
              <a:gd name="T14" fmla="*/ 133350 w 1189"/>
              <a:gd name="T15" fmla="*/ 609600 h 937"/>
              <a:gd name="T16" fmla="*/ 38100 w 1189"/>
              <a:gd name="T17" fmla="*/ 495300 h 937"/>
              <a:gd name="T18" fmla="*/ 0 w 1189"/>
              <a:gd name="T19" fmla="*/ 381000 h 937"/>
              <a:gd name="T20" fmla="*/ 0 w 1189"/>
              <a:gd name="T21" fmla="*/ 266700 h 937"/>
              <a:gd name="T22" fmla="*/ 38100 w 1189"/>
              <a:gd name="T23" fmla="*/ 152400 h 937"/>
              <a:gd name="T24" fmla="*/ 133350 w 1189"/>
              <a:gd name="T25" fmla="*/ 57150 h 937"/>
              <a:gd name="T26" fmla="*/ 228600 w 1189"/>
              <a:gd name="T27" fmla="*/ 19050 h 937"/>
              <a:gd name="T28" fmla="*/ 361950 w 1189"/>
              <a:gd name="T29" fmla="*/ 38100 h 937"/>
              <a:gd name="T30" fmla="*/ 476250 w 1189"/>
              <a:gd name="T31" fmla="*/ 95250 h 937"/>
              <a:gd name="T32" fmla="*/ 552450 w 1189"/>
              <a:gd name="T33" fmla="*/ 209550 h 937"/>
              <a:gd name="T34" fmla="*/ 609600 w 1189"/>
              <a:gd name="T35" fmla="*/ 323850 h 937"/>
              <a:gd name="T36" fmla="*/ 647700 w 1189"/>
              <a:gd name="T37" fmla="*/ 438150 h 937"/>
              <a:gd name="T38" fmla="*/ 685800 w 1189"/>
              <a:gd name="T39" fmla="*/ 552450 h 937"/>
              <a:gd name="T40" fmla="*/ 704850 w 1189"/>
              <a:gd name="T41" fmla="*/ 666750 h 937"/>
              <a:gd name="T42" fmla="*/ 723900 w 1189"/>
              <a:gd name="T43" fmla="*/ 781050 h 937"/>
              <a:gd name="T44" fmla="*/ 762000 w 1189"/>
              <a:gd name="T45" fmla="*/ 895350 h 937"/>
              <a:gd name="T46" fmla="*/ 819150 w 1189"/>
              <a:gd name="T47" fmla="*/ 1009650 h 937"/>
              <a:gd name="T48" fmla="*/ 952500 w 1189"/>
              <a:gd name="T49" fmla="*/ 1066800 h 937"/>
              <a:gd name="T50" fmla="*/ 1066800 w 1189"/>
              <a:gd name="T51" fmla="*/ 1085850 h 937"/>
              <a:gd name="T52" fmla="*/ 1181100 w 1189"/>
              <a:gd name="T53" fmla="*/ 1047750 h 937"/>
              <a:gd name="T54" fmla="*/ 1276350 w 1189"/>
              <a:gd name="T55" fmla="*/ 933450 h 937"/>
              <a:gd name="T56" fmla="*/ 1314450 w 1189"/>
              <a:gd name="T57" fmla="*/ 800100 h 937"/>
              <a:gd name="T58" fmla="*/ 1333500 w 1189"/>
              <a:gd name="T59" fmla="*/ 685800 h 937"/>
              <a:gd name="T60" fmla="*/ 1390650 w 1189"/>
              <a:gd name="T61" fmla="*/ 571500 h 937"/>
              <a:gd name="T62" fmla="*/ 1466850 w 1189"/>
              <a:gd name="T63" fmla="*/ 457200 h 937"/>
              <a:gd name="T64" fmla="*/ 1562100 w 1189"/>
              <a:gd name="T65" fmla="*/ 400050 h 937"/>
              <a:gd name="T66" fmla="*/ 1676400 w 1189"/>
              <a:gd name="T67" fmla="*/ 381000 h 937"/>
              <a:gd name="T68" fmla="*/ 1790700 w 1189"/>
              <a:gd name="T69" fmla="*/ 419100 h 937"/>
              <a:gd name="T70" fmla="*/ 1866900 w 1189"/>
              <a:gd name="T71" fmla="*/ 514350 h 937"/>
              <a:gd name="T72" fmla="*/ 1885950 w 1189"/>
              <a:gd name="T73" fmla="*/ 628650 h 937"/>
              <a:gd name="T74" fmla="*/ 1847850 w 1189"/>
              <a:gd name="T75" fmla="*/ 742950 h 937"/>
              <a:gd name="T76" fmla="*/ 1790700 w 1189"/>
              <a:gd name="T77" fmla="*/ 857250 h 937"/>
              <a:gd name="T78" fmla="*/ 1714500 w 1189"/>
              <a:gd name="T79" fmla="*/ 971550 h 937"/>
              <a:gd name="T80" fmla="*/ 1619250 w 1189"/>
              <a:gd name="T81" fmla="*/ 1066800 h 937"/>
              <a:gd name="T82" fmla="*/ 1562100 w 1189"/>
              <a:gd name="T83" fmla="*/ 1181100 h 937"/>
              <a:gd name="T84" fmla="*/ 1485900 w 1189"/>
              <a:gd name="T85" fmla="*/ 1295400 h 937"/>
              <a:gd name="T86" fmla="*/ 1428750 w 1189"/>
              <a:gd name="T87" fmla="*/ 1409700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543754"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rgbClr val="009900"/>
                </a:solidFill>
                <a:latin typeface="Times" charset="0"/>
                <a:ea typeface="+mn-ea"/>
                <a:cs typeface="+mn-cs"/>
              </a:rPr>
              <a:t>PG</a:t>
            </a:r>
          </a:p>
        </p:txBody>
      </p:sp>
      <p:sp>
        <p:nvSpPr>
          <p:cNvPr id="120842" name="Freeform 11"/>
          <p:cNvSpPr>
            <a:spLocks/>
          </p:cNvSpPr>
          <p:nvPr/>
        </p:nvSpPr>
        <p:spPr bwMode="auto">
          <a:xfrm>
            <a:off x="3257550" y="2628900"/>
            <a:ext cx="268288" cy="306388"/>
          </a:xfrm>
          <a:custGeom>
            <a:avLst/>
            <a:gdLst>
              <a:gd name="T0" fmla="*/ 171450 w 169"/>
              <a:gd name="T1" fmla="*/ 19050 h 193"/>
              <a:gd name="T2" fmla="*/ 133350 w 169"/>
              <a:gd name="T3" fmla="*/ 38100 h 193"/>
              <a:gd name="T4" fmla="*/ 95250 w 169"/>
              <a:gd name="T5" fmla="*/ 57150 h 193"/>
              <a:gd name="T6" fmla="*/ 57150 w 169"/>
              <a:gd name="T7" fmla="*/ 76200 h 193"/>
              <a:gd name="T8" fmla="*/ 38100 w 169"/>
              <a:gd name="T9" fmla="*/ 114300 h 193"/>
              <a:gd name="T10" fmla="*/ 0 w 169"/>
              <a:gd name="T11" fmla="*/ 152400 h 193"/>
              <a:gd name="T12" fmla="*/ 0 w 169"/>
              <a:gd name="T13" fmla="*/ 190500 h 193"/>
              <a:gd name="T14" fmla="*/ 0 w 169"/>
              <a:gd name="T15" fmla="*/ 228600 h 193"/>
              <a:gd name="T16" fmla="*/ 38100 w 169"/>
              <a:gd name="T17" fmla="*/ 247650 h 193"/>
              <a:gd name="T18" fmla="*/ 57150 w 169"/>
              <a:gd name="T19" fmla="*/ 285750 h 193"/>
              <a:gd name="T20" fmla="*/ 95250 w 169"/>
              <a:gd name="T21" fmla="*/ 304800 h 193"/>
              <a:gd name="T22" fmla="*/ 133350 w 169"/>
              <a:gd name="T23" fmla="*/ 304800 h 193"/>
              <a:gd name="T24" fmla="*/ 171450 w 169"/>
              <a:gd name="T25" fmla="*/ 304800 h 193"/>
              <a:gd name="T26" fmla="*/ 209550 w 169"/>
              <a:gd name="T27" fmla="*/ 285750 h 193"/>
              <a:gd name="T28" fmla="*/ 228600 w 169"/>
              <a:gd name="T29" fmla="*/ 247650 h 193"/>
              <a:gd name="T30" fmla="*/ 247650 w 169"/>
              <a:gd name="T31" fmla="*/ 209550 h 193"/>
              <a:gd name="T32" fmla="*/ 266700 w 169"/>
              <a:gd name="T33" fmla="*/ 171450 h 193"/>
              <a:gd name="T34" fmla="*/ 266700 w 169"/>
              <a:gd name="T35" fmla="*/ 133350 h 193"/>
              <a:gd name="T36" fmla="*/ 266700 w 169"/>
              <a:gd name="T37" fmla="*/ 95250 h 193"/>
              <a:gd name="T38" fmla="*/ 247650 w 169"/>
              <a:gd name="T39" fmla="*/ 57150 h 193"/>
              <a:gd name="T40" fmla="*/ 228600 w 169"/>
              <a:gd name="T41" fmla="*/ 19050 h 193"/>
              <a:gd name="T42" fmla="*/ 190500 w 169"/>
              <a:gd name="T43" fmla="*/ 0 h 193"/>
              <a:gd name="T44" fmla="*/ 171450 w 169"/>
              <a:gd name="T45" fmla="*/ 19050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20843" name="Freeform 12"/>
          <p:cNvSpPr>
            <a:spLocks/>
          </p:cNvSpPr>
          <p:nvPr/>
        </p:nvSpPr>
        <p:spPr bwMode="auto">
          <a:xfrm>
            <a:off x="3067050" y="3333750"/>
            <a:ext cx="439738" cy="915988"/>
          </a:xfrm>
          <a:custGeom>
            <a:avLst/>
            <a:gdLst>
              <a:gd name="T0" fmla="*/ 285750 w 277"/>
              <a:gd name="T1" fmla="*/ 0 h 577"/>
              <a:gd name="T2" fmla="*/ 323850 w 277"/>
              <a:gd name="T3" fmla="*/ 38100 h 577"/>
              <a:gd name="T4" fmla="*/ 361950 w 277"/>
              <a:gd name="T5" fmla="*/ 57150 h 577"/>
              <a:gd name="T6" fmla="*/ 381000 w 277"/>
              <a:gd name="T7" fmla="*/ 95250 h 577"/>
              <a:gd name="T8" fmla="*/ 419100 w 277"/>
              <a:gd name="T9" fmla="*/ 133350 h 577"/>
              <a:gd name="T10" fmla="*/ 438150 w 277"/>
              <a:gd name="T11" fmla="*/ 171450 h 577"/>
              <a:gd name="T12" fmla="*/ 438150 w 277"/>
              <a:gd name="T13" fmla="*/ 209550 h 577"/>
              <a:gd name="T14" fmla="*/ 438150 w 277"/>
              <a:gd name="T15" fmla="*/ 247650 h 577"/>
              <a:gd name="T16" fmla="*/ 438150 w 277"/>
              <a:gd name="T17" fmla="*/ 285750 h 577"/>
              <a:gd name="T18" fmla="*/ 438150 w 277"/>
              <a:gd name="T19" fmla="*/ 323850 h 577"/>
              <a:gd name="T20" fmla="*/ 438150 w 277"/>
              <a:gd name="T21" fmla="*/ 361950 h 577"/>
              <a:gd name="T22" fmla="*/ 438150 w 277"/>
              <a:gd name="T23" fmla="*/ 400050 h 577"/>
              <a:gd name="T24" fmla="*/ 438150 w 277"/>
              <a:gd name="T25" fmla="*/ 438150 h 577"/>
              <a:gd name="T26" fmla="*/ 438150 w 277"/>
              <a:gd name="T27" fmla="*/ 476250 h 577"/>
              <a:gd name="T28" fmla="*/ 419100 w 277"/>
              <a:gd name="T29" fmla="*/ 514350 h 577"/>
              <a:gd name="T30" fmla="*/ 419100 w 277"/>
              <a:gd name="T31" fmla="*/ 552450 h 577"/>
              <a:gd name="T32" fmla="*/ 400050 w 277"/>
              <a:gd name="T33" fmla="*/ 590550 h 577"/>
              <a:gd name="T34" fmla="*/ 381000 w 277"/>
              <a:gd name="T35" fmla="*/ 628650 h 577"/>
              <a:gd name="T36" fmla="*/ 342900 w 277"/>
              <a:gd name="T37" fmla="*/ 666750 h 577"/>
              <a:gd name="T38" fmla="*/ 323850 w 277"/>
              <a:gd name="T39" fmla="*/ 704850 h 577"/>
              <a:gd name="T40" fmla="*/ 304800 w 277"/>
              <a:gd name="T41" fmla="*/ 742950 h 577"/>
              <a:gd name="T42" fmla="*/ 266700 w 277"/>
              <a:gd name="T43" fmla="*/ 762000 h 577"/>
              <a:gd name="T44" fmla="*/ 266700 w 277"/>
              <a:gd name="T45" fmla="*/ 800100 h 577"/>
              <a:gd name="T46" fmla="*/ 228600 w 277"/>
              <a:gd name="T47" fmla="*/ 819150 h 577"/>
              <a:gd name="T48" fmla="*/ 209550 w 277"/>
              <a:gd name="T49" fmla="*/ 857250 h 577"/>
              <a:gd name="T50" fmla="*/ 171450 w 277"/>
              <a:gd name="T51" fmla="*/ 876300 h 577"/>
              <a:gd name="T52" fmla="*/ 152400 w 277"/>
              <a:gd name="T53" fmla="*/ 914400 h 577"/>
              <a:gd name="T54" fmla="*/ 114300 w 277"/>
              <a:gd name="T55" fmla="*/ 914400 h 577"/>
              <a:gd name="T56" fmla="*/ 76200 w 277"/>
              <a:gd name="T57" fmla="*/ 914400 h 577"/>
              <a:gd name="T58" fmla="*/ 19050 w 277"/>
              <a:gd name="T59" fmla="*/ 876300 h 577"/>
              <a:gd name="T60" fmla="*/ 19050 w 277"/>
              <a:gd name="T61" fmla="*/ 838200 h 577"/>
              <a:gd name="T62" fmla="*/ 0 w 277"/>
              <a:gd name="T63" fmla="*/ 800100 h 577"/>
              <a:gd name="T64" fmla="*/ 19050 w 277"/>
              <a:gd name="T65" fmla="*/ 762000 h 577"/>
              <a:gd name="T66" fmla="*/ 38100 w 277"/>
              <a:gd name="T67" fmla="*/ 723900 h 577"/>
              <a:gd name="T68" fmla="*/ 38100 w 277"/>
              <a:gd name="T69" fmla="*/ 685800 h 577"/>
              <a:gd name="T70" fmla="*/ 76200 w 277"/>
              <a:gd name="T71" fmla="*/ 666750 h 577"/>
              <a:gd name="T72" fmla="*/ 95250 w 277"/>
              <a:gd name="T73" fmla="*/ 628650 h 577"/>
              <a:gd name="T74" fmla="*/ 114300 w 277"/>
              <a:gd name="T75" fmla="*/ 590550 h 577"/>
              <a:gd name="T76" fmla="*/ 152400 w 277"/>
              <a:gd name="T77" fmla="*/ 571500 h 577"/>
              <a:gd name="T78" fmla="*/ 152400 w 277"/>
              <a:gd name="T79" fmla="*/ 533400 h 577"/>
              <a:gd name="T80" fmla="*/ 190500 w 277"/>
              <a:gd name="T81" fmla="*/ 495300 h 577"/>
              <a:gd name="T82" fmla="*/ 209550 w 277"/>
              <a:gd name="T83" fmla="*/ 438150 h 577"/>
              <a:gd name="T84" fmla="*/ 228600 w 277"/>
              <a:gd name="T85" fmla="*/ 400050 h 577"/>
              <a:gd name="T86" fmla="*/ 247650 w 277"/>
              <a:gd name="T87" fmla="*/ 361950 h 577"/>
              <a:gd name="T88" fmla="*/ 266700 w 277"/>
              <a:gd name="T89" fmla="*/ 323850 h 577"/>
              <a:gd name="T90" fmla="*/ 285750 w 277"/>
              <a:gd name="T91" fmla="*/ 285750 h 577"/>
              <a:gd name="T92" fmla="*/ 285750 w 277"/>
              <a:gd name="T93" fmla="*/ 247650 h 577"/>
              <a:gd name="T94" fmla="*/ 285750 w 277"/>
              <a:gd name="T95" fmla="*/ 209550 h 577"/>
              <a:gd name="T96" fmla="*/ 285750 w 277"/>
              <a:gd name="T97" fmla="*/ 171450 h 577"/>
              <a:gd name="T98" fmla="*/ 285750 w 277"/>
              <a:gd name="T99" fmla="*/ 133350 h 577"/>
              <a:gd name="T100" fmla="*/ 285750 w 277"/>
              <a:gd name="T101" fmla="*/ 95250 h 577"/>
              <a:gd name="T102" fmla="*/ 285750 w 277"/>
              <a:gd name="T103" fmla="*/ 57150 h 577"/>
              <a:gd name="T104" fmla="*/ 285750 w 277"/>
              <a:gd name="T105" fmla="*/ 19050 h 577"/>
              <a:gd name="T106" fmla="*/ 323850 w 277"/>
              <a:gd name="T107" fmla="*/ 0 h 577"/>
              <a:gd name="T108" fmla="*/ 285750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20844" name="Freeform 13"/>
          <p:cNvSpPr>
            <a:spLocks/>
          </p:cNvSpPr>
          <p:nvPr/>
        </p:nvSpPr>
        <p:spPr bwMode="auto">
          <a:xfrm>
            <a:off x="3333750" y="2933700"/>
            <a:ext cx="58738" cy="420688"/>
          </a:xfrm>
          <a:custGeom>
            <a:avLst/>
            <a:gdLst>
              <a:gd name="T0" fmla="*/ 19050 w 37"/>
              <a:gd name="T1" fmla="*/ 19050 h 265"/>
              <a:gd name="T2" fmla="*/ 57150 w 37"/>
              <a:gd name="T3" fmla="*/ 0 h 265"/>
              <a:gd name="T4" fmla="*/ 57150 w 37"/>
              <a:gd name="T5" fmla="*/ 38100 h 265"/>
              <a:gd name="T6" fmla="*/ 57150 w 37"/>
              <a:gd name="T7" fmla="*/ 76200 h 265"/>
              <a:gd name="T8" fmla="*/ 57150 w 37"/>
              <a:gd name="T9" fmla="*/ 114300 h 265"/>
              <a:gd name="T10" fmla="*/ 57150 w 37"/>
              <a:gd name="T11" fmla="*/ 152400 h 265"/>
              <a:gd name="T12" fmla="*/ 38100 w 37"/>
              <a:gd name="T13" fmla="*/ 190500 h 265"/>
              <a:gd name="T14" fmla="*/ 19050 w 37"/>
              <a:gd name="T15" fmla="*/ 228600 h 265"/>
              <a:gd name="T16" fmla="*/ 0 w 37"/>
              <a:gd name="T17" fmla="*/ 266700 h 265"/>
              <a:gd name="T18" fmla="*/ 0 w 37"/>
              <a:gd name="T19" fmla="*/ 304800 h 265"/>
              <a:gd name="T20" fmla="*/ 0 w 37"/>
              <a:gd name="T21" fmla="*/ 342900 h 265"/>
              <a:gd name="T22" fmla="*/ 0 w 37"/>
              <a:gd name="T23" fmla="*/ 381000 h 265"/>
              <a:gd name="T24" fmla="*/ 19050 w 37"/>
              <a:gd name="T25" fmla="*/ 419100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543758"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GO</a:t>
            </a:r>
          </a:p>
        </p:txBody>
      </p:sp>
      <p:sp>
        <p:nvSpPr>
          <p:cNvPr id="543759"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KO</a:t>
            </a:r>
          </a:p>
        </p:txBody>
      </p:sp>
      <p:sp>
        <p:nvSpPr>
          <p:cNvPr id="543760"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MO</a:t>
            </a:r>
          </a:p>
        </p:txBody>
      </p:sp>
      <p:sp>
        <p:nvSpPr>
          <p:cNvPr id="120848"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20849"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0850"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43764" name="Rectangle 20"/>
          <p:cNvSpPr>
            <a:spLocks noChangeArrowheads="1"/>
          </p:cNvSpPr>
          <p:nvPr/>
        </p:nvSpPr>
        <p:spPr bwMode="auto">
          <a:xfrm>
            <a:off x="0" y="368300"/>
            <a:ext cx="2825750" cy="81915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400" b="1">
                <a:solidFill>
                  <a:schemeClr val="tx2"/>
                </a:solidFill>
                <a:latin typeface="Times" charset="0"/>
                <a:ea typeface="+mn-ea"/>
                <a:cs typeface="+mn-cs"/>
              </a:rPr>
              <a:t>ONGA SOTHOKOCHO</a:t>
            </a:r>
          </a:p>
        </p:txBody>
      </p:sp>
      <p:sp>
        <p:nvSpPr>
          <p:cNvPr id="543765"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rgbClr val="009900"/>
                </a:solidFill>
                <a:latin typeface="Times" charset="0"/>
                <a:ea typeface="+mn-ea"/>
                <a:cs typeface="+mn-cs"/>
              </a:rPr>
              <a:t>KO</a:t>
            </a:r>
          </a:p>
        </p:txBody>
      </p:sp>
      <p:sp>
        <p:nvSpPr>
          <p:cNvPr id="543766"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20854" name="Oval 23"/>
          <p:cNvSpPr>
            <a:spLocks noChangeArrowheads="1"/>
          </p:cNvSpPr>
          <p:nvPr/>
        </p:nvSpPr>
        <p:spPr bwMode="auto">
          <a:xfrm>
            <a:off x="6735763" y="4508500"/>
            <a:ext cx="193675" cy="187325"/>
          </a:xfrm>
          <a:prstGeom prst="ellipse">
            <a:avLst/>
          </a:prstGeom>
          <a:solidFill>
            <a:srgbClr val="73738C"/>
          </a:solidFill>
          <a:ln w="25400">
            <a:solidFill>
              <a:srgbClr val="00AE00"/>
            </a:solidFill>
            <a:round/>
            <a:headEnd/>
            <a:tailEnd/>
          </a:ln>
        </p:spPr>
        <p:txBody>
          <a:bodyPr wrap="none" anchor="ctr"/>
          <a:lstStyle/>
          <a:p>
            <a:endParaRPr lang="en-US"/>
          </a:p>
        </p:txBody>
      </p:sp>
      <p:sp>
        <p:nvSpPr>
          <p:cNvPr id="543768"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543769"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rgbClr val="009900"/>
                </a:solidFill>
                <a:latin typeface="Times" charset="0"/>
                <a:ea typeface="+mn-ea"/>
                <a:cs typeface="+mn-cs"/>
              </a:rPr>
              <a:t>U</a:t>
            </a:r>
          </a:p>
        </p:txBody>
      </p:sp>
      <p:sp>
        <p:nvSpPr>
          <p:cNvPr id="543770"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B</a:t>
            </a:r>
          </a:p>
        </p:txBody>
      </p:sp>
      <p:sp>
        <p:nvSpPr>
          <p:cNvPr id="120858"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543772"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H</a:t>
            </a:r>
          </a:p>
        </p:txBody>
      </p:sp>
      <p:sp>
        <p:nvSpPr>
          <p:cNvPr id="120860"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543774" name="Rectangle 30"/>
          <p:cNvSpPr>
            <a:spLocks noChangeArrowheads="1"/>
          </p:cNvSpPr>
          <p:nvPr/>
        </p:nvSpPr>
        <p:spPr bwMode="auto">
          <a:xfrm>
            <a:off x="71770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N(A)</a:t>
            </a:r>
          </a:p>
        </p:txBody>
      </p:sp>
      <p:sp>
        <p:nvSpPr>
          <p:cNvPr id="120862" name="Oval 31"/>
          <p:cNvSpPr>
            <a:spLocks noChangeArrowheads="1"/>
          </p:cNvSpPr>
          <p:nvPr/>
        </p:nvSpPr>
        <p:spPr bwMode="auto">
          <a:xfrm>
            <a:off x="7010400" y="164465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20863"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543777" name="Rectangle 33"/>
          <p:cNvSpPr>
            <a:spLocks noChangeArrowheads="1"/>
          </p:cNvSpPr>
          <p:nvPr/>
        </p:nvSpPr>
        <p:spPr bwMode="auto">
          <a:xfrm>
            <a:off x="3074988" y="2568575"/>
            <a:ext cx="417512"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ea typeface="+mn-ea"/>
                <a:cs typeface="+mn-cs"/>
              </a:rPr>
              <a:t>K</a:t>
            </a:r>
          </a:p>
        </p:txBody>
      </p:sp>
      <p:sp>
        <p:nvSpPr>
          <p:cNvPr id="120865"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543779"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ea typeface="+mn-ea"/>
                <a:cs typeface="+mn-cs"/>
              </a:rPr>
              <a:t>J</a:t>
            </a:r>
          </a:p>
        </p:txBody>
      </p:sp>
      <p:sp>
        <p:nvSpPr>
          <p:cNvPr id="120867"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20868" name="Oval 37"/>
          <p:cNvSpPr>
            <a:spLocks noChangeArrowheads="1"/>
          </p:cNvSpPr>
          <p:nvPr/>
        </p:nvSpPr>
        <p:spPr bwMode="auto">
          <a:xfrm>
            <a:off x="2906713" y="4573588"/>
            <a:ext cx="193675" cy="187325"/>
          </a:xfrm>
          <a:prstGeom prst="ellipse">
            <a:avLst/>
          </a:prstGeom>
          <a:solidFill>
            <a:srgbClr val="73738C"/>
          </a:solidFill>
          <a:ln w="25400">
            <a:solidFill>
              <a:srgbClr val="00AE00"/>
            </a:solidFill>
            <a:round/>
            <a:headEnd/>
            <a:tailEnd/>
          </a:ln>
        </p:spPr>
        <p:txBody>
          <a:bodyPr wrap="none" anchor="ctr"/>
          <a:lstStyle/>
          <a:p>
            <a:endParaRPr lang="en-US"/>
          </a:p>
        </p:txBody>
      </p:sp>
      <p:sp>
        <p:nvSpPr>
          <p:cNvPr id="543782" name="Rectangle 38"/>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rgbClr val="009900"/>
                </a:solidFill>
                <a:latin typeface="Times" charset="0"/>
                <a:ea typeface="+mn-ea"/>
                <a:cs typeface="+mn-cs"/>
              </a:rPr>
              <a:t>KB</a:t>
            </a:r>
          </a:p>
        </p:txBody>
      </p:sp>
      <p:sp>
        <p:nvSpPr>
          <p:cNvPr id="120870" name="Oval 39"/>
          <p:cNvSpPr>
            <a:spLocks noChangeArrowheads="1"/>
          </p:cNvSpPr>
          <p:nvPr/>
        </p:nvSpPr>
        <p:spPr bwMode="auto">
          <a:xfrm>
            <a:off x="2992438" y="5286375"/>
            <a:ext cx="193675" cy="187325"/>
          </a:xfrm>
          <a:prstGeom prst="ellipse">
            <a:avLst/>
          </a:prstGeom>
          <a:solidFill>
            <a:srgbClr val="73738C"/>
          </a:solidFill>
          <a:ln w="25400">
            <a:solidFill>
              <a:srgbClr val="00AE00"/>
            </a:solidFill>
            <a:round/>
            <a:headEnd/>
            <a:tailEnd/>
          </a:ln>
        </p:spPr>
        <p:txBody>
          <a:bodyPr wrap="none" anchor="ctr"/>
          <a:lstStyle/>
          <a:p>
            <a:endParaRPr lang="en-US"/>
          </a:p>
        </p:txBody>
      </p:sp>
      <p:sp>
        <p:nvSpPr>
          <p:cNvPr id="543784" name="Rectangle 40"/>
          <p:cNvSpPr>
            <a:spLocks noChangeArrowheads="1"/>
          </p:cNvSpPr>
          <p:nvPr/>
        </p:nvSpPr>
        <p:spPr bwMode="auto">
          <a:xfrm>
            <a:off x="3146425" y="5164138"/>
            <a:ext cx="704850"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rgbClr val="009900"/>
                </a:solidFill>
                <a:latin typeface="Times" charset="0"/>
                <a:ea typeface="+mn-ea"/>
                <a:cs typeface="+mn-cs"/>
              </a:rPr>
              <a:t>MO</a:t>
            </a:r>
          </a:p>
        </p:txBody>
      </p:sp>
      <p:sp>
        <p:nvSpPr>
          <p:cNvPr id="120872" name="Oval 41"/>
          <p:cNvSpPr>
            <a:spLocks noChangeArrowheads="1"/>
          </p:cNvSpPr>
          <p:nvPr/>
        </p:nvSpPr>
        <p:spPr bwMode="auto">
          <a:xfrm>
            <a:off x="1671638" y="4186238"/>
            <a:ext cx="193675" cy="187325"/>
          </a:xfrm>
          <a:prstGeom prst="ellipse">
            <a:avLst/>
          </a:prstGeom>
          <a:solidFill>
            <a:srgbClr val="73738C"/>
          </a:solidFill>
          <a:ln w="25400">
            <a:solidFill>
              <a:srgbClr val="00AE00"/>
            </a:solidFill>
            <a:round/>
            <a:headEnd/>
            <a:tailEnd/>
          </a:ln>
        </p:spPr>
        <p:txBody>
          <a:bodyPr wrap="none" anchor="ctr"/>
          <a:lstStyle/>
          <a:p>
            <a:endParaRPr lang="en-US"/>
          </a:p>
        </p:txBody>
      </p:sp>
      <p:sp>
        <p:nvSpPr>
          <p:cNvPr id="543786" name="Rectangle 42"/>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ea typeface="+mn-ea"/>
                <a:cs typeface="+mn-cs"/>
              </a:rPr>
              <a:t>E</a:t>
            </a:r>
          </a:p>
        </p:txBody>
      </p:sp>
      <p:sp>
        <p:nvSpPr>
          <p:cNvPr id="543787" name="Rectangle 43"/>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ea typeface="+mn-ea"/>
                <a:cs typeface="+mn-cs"/>
              </a:rPr>
              <a:t>MN</a:t>
            </a:r>
          </a:p>
        </p:txBody>
      </p:sp>
      <p:sp>
        <p:nvSpPr>
          <p:cNvPr id="543788" name="Freeform 44"/>
          <p:cNvSpPr>
            <a:spLocks/>
          </p:cNvSpPr>
          <p:nvPr/>
        </p:nvSpPr>
        <p:spPr bwMode="auto">
          <a:xfrm>
            <a:off x="3098800" y="1735138"/>
            <a:ext cx="3862388" cy="13398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FF33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grpSp>
        <p:nvGrpSpPr>
          <p:cNvPr id="2" name="Group 45"/>
          <p:cNvGrpSpPr>
            <a:grpSpLocks/>
          </p:cNvGrpSpPr>
          <p:nvPr/>
        </p:nvGrpSpPr>
        <p:grpSpPr bwMode="auto">
          <a:xfrm>
            <a:off x="6369050" y="933450"/>
            <a:ext cx="2000250" cy="1327150"/>
            <a:chOff x="3968" y="621"/>
            <a:chExt cx="1260" cy="836"/>
          </a:xfrm>
        </p:grpSpPr>
        <p:sp>
          <p:nvSpPr>
            <p:cNvPr id="543790" name="Freeform 46"/>
            <p:cNvSpPr>
              <a:spLocks/>
            </p:cNvSpPr>
            <p:nvPr/>
          </p:nvSpPr>
          <p:spPr bwMode="auto">
            <a:xfrm>
              <a:off x="3968" y="763"/>
              <a:ext cx="428" cy="278"/>
            </a:xfrm>
            <a:custGeom>
              <a:avLst/>
              <a:gdLst/>
              <a:ahLst/>
              <a:cxnLst>
                <a:cxn ang="0">
                  <a:pos x="0" y="0"/>
                </a:cxn>
                <a:cxn ang="0">
                  <a:pos x="21" y="0"/>
                </a:cxn>
                <a:cxn ang="0">
                  <a:pos x="43" y="0"/>
                </a:cxn>
                <a:cxn ang="0">
                  <a:pos x="64" y="10"/>
                </a:cxn>
                <a:cxn ang="0">
                  <a:pos x="96" y="21"/>
                </a:cxn>
                <a:cxn ang="0">
                  <a:pos x="117" y="21"/>
                </a:cxn>
                <a:cxn ang="0">
                  <a:pos x="139" y="21"/>
                </a:cxn>
                <a:cxn ang="0">
                  <a:pos x="160" y="32"/>
                </a:cxn>
                <a:cxn ang="0">
                  <a:pos x="181" y="42"/>
                </a:cxn>
                <a:cxn ang="0">
                  <a:pos x="203" y="53"/>
                </a:cxn>
                <a:cxn ang="0">
                  <a:pos x="224" y="64"/>
                </a:cxn>
                <a:cxn ang="0">
                  <a:pos x="235" y="85"/>
                </a:cxn>
                <a:cxn ang="0">
                  <a:pos x="256" y="96"/>
                </a:cxn>
                <a:cxn ang="0">
                  <a:pos x="277" y="106"/>
                </a:cxn>
                <a:cxn ang="0">
                  <a:pos x="299" y="128"/>
                </a:cxn>
                <a:cxn ang="0">
                  <a:pos x="320" y="138"/>
                </a:cxn>
                <a:cxn ang="0">
                  <a:pos x="331" y="160"/>
                </a:cxn>
                <a:cxn ang="0">
                  <a:pos x="352" y="170"/>
                </a:cxn>
                <a:cxn ang="0">
                  <a:pos x="363" y="192"/>
                </a:cxn>
                <a:cxn ang="0">
                  <a:pos x="384" y="202"/>
                </a:cxn>
                <a:cxn ang="0">
                  <a:pos x="395" y="224"/>
                </a:cxn>
                <a:cxn ang="0">
                  <a:pos x="416" y="234"/>
                </a:cxn>
                <a:cxn ang="0">
                  <a:pos x="416" y="256"/>
                </a:cxn>
                <a:cxn ang="0">
                  <a:pos x="427" y="277"/>
                </a:cxn>
              </a:cxnLst>
              <a:rect l="0" t="0" r="r" b="b"/>
              <a:pathLst>
                <a:path w="428" h="278">
                  <a:moveTo>
                    <a:pt x="0" y="0"/>
                  </a:moveTo>
                  <a:lnTo>
                    <a:pt x="21" y="0"/>
                  </a:lnTo>
                  <a:lnTo>
                    <a:pt x="43" y="0"/>
                  </a:lnTo>
                  <a:lnTo>
                    <a:pt x="64" y="10"/>
                  </a:lnTo>
                  <a:lnTo>
                    <a:pt x="96" y="21"/>
                  </a:lnTo>
                  <a:lnTo>
                    <a:pt x="117" y="21"/>
                  </a:lnTo>
                  <a:lnTo>
                    <a:pt x="139" y="21"/>
                  </a:lnTo>
                  <a:lnTo>
                    <a:pt x="160" y="32"/>
                  </a:lnTo>
                  <a:lnTo>
                    <a:pt x="181" y="42"/>
                  </a:lnTo>
                  <a:lnTo>
                    <a:pt x="203" y="53"/>
                  </a:lnTo>
                  <a:lnTo>
                    <a:pt x="224" y="64"/>
                  </a:lnTo>
                  <a:lnTo>
                    <a:pt x="235" y="85"/>
                  </a:lnTo>
                  <a:lnTo>
                    <a:pt x="256" y="96"/>
                  </a:lnTo>
                  <a:lnTo>
                    <a:pt x="277" y="106"/>
                  </a:lnTo>
                  <a:lnTo>
                    <a:pt x="299" y="128"/>
                  </a:lnTo>
                  <a:lnTo>
                    <a:pt x="320" y="138"/>
                  </a:lnTo>
                  <a:lnTo>
                    <a:pt x="331" y="160"/>
                  </a:lnTo>
                  <a:lnTo>
                    <a:pt x="352" y="170"/>
                  </a:lnTo>
                  <a:lnTo>
                    <a:pt x="363" y="192"/>
                  </a:lnTo>
                  <a:lnTo>
                    <a:pt x="384" y="202"/>
                  </a:lnTo>
                  <a:lnTo>
                    <a:pt x="395" y="224"/>
                  </a:lnTo>
                  <a:lnTo>
                    <a:pt x="416" y="234"/>
                  </a:lnTo>
                  <a:lnTo>
                    <a:pt x="416" y="256"/>
                  </a:lnTo>
                  <a:lnTo>
                    <a:pt x="427" y="277"/>
                  </a:lnTo>
                </a:path>
              </a:pathLst>
            </a:custGeom>
            <a:noFill/>
            <a:ln w="50800" cap="rnd" cmpd="sng">
              <a:solidFill>
                <a:srgbClr val="00FF00"/>
              </a:solidFill>
              <a:prstDash val="solid"/>
              <a:round/>
              <a:headEnd type="triangle" w="med" len="med"/>
              <a:tailEnd type="non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sp>
          <p:nvSpPr>
            <p:cNvPr id="543791" name="Freeform 47"/>
            <p:cNvSpPr>
              <a:spLocks/>
            </p:cNvSpPr>
            <p:nvPr/>
          </p:nvSpPr>
          <p:spPr bwMode="auto">
            <a:xfrm>
              <a:off x="4491" y="677"/>
              <a:ext cx="427" cy="321"/>
            </a:xfrm>
            <a:custGeom>
              <a:avLst/>
              <a:gdLst/>
              <a:ahLst/>
              <a:cxnLst>
                <a:cxn ang="0">
                  <a:pos x="0" y="320"/>
                </a:cxn>
                <a:cxn ang="0">
                  <a:pos x="21" y="299"/>
                </a:cxn>
                <a:cxn ang="0">
                  <a:pos x="32" y="278"/>
                </a:cxn>
                <a:cxn ang="0">
                  <a:pos x="42" y="256"/>
                </a:cxn>
                <a:cxn ang="0">
                  <a:pos x="53" y="235"/>
                </a:cxn>
                <a:cxn ang="0">
                  <a:pos x="64" y="214"/>
                </a:cxn>
                <a:cxn ang="0">
                  <a:pos x="85" y="203"/>
                </a:cxn>
                <a:cxn ang="0">
                  <a:pos x="96" y="182"/>
                </a:cxn>
                <a:cxn ang="0">
                  <a:pos x="106" y="160"/>
                </a:cxn>
                <a:cxn ang="0">
                  <a:pos x="128" y="150"/>
                </a:cxn>
                <a:cxn ang="0">
                  <a:pos x="138" y="128"/>
                </a:cxn>
                <a:cxn ang="0">
                  <a:pos x="160" y="107"/>
                </a:cxn>
                <a:cxn ang="0">
                  <a:pos x="181" y="96"/>
                </a:cxn>
                <a:cxn ang="0">
                  <a:pos x="192" y="75"/>
                </a:cxn>
                <a:cxn ang="0">
                  <a:pos x="213" y="75"/>
                </a:cxn>
                <a:cxn ang="0">
                  <a:pos x="234" y="64"/>
                </a:cxn>
                <a:cxn ang="0">
                  <a:pos x="256" y="43"/>
                </a:cxn>
                <a:cxn ang="0">
                  <a:pos x="277" y="32"/>
                </a:cxn>
                <a:cxn ang="0">
                  <a:pos x="298" y="32"/>
                </a:cxn>
                <a:cxn ang="0">
                  <a:pos x="320" y="22"/>
                </a:cxn>
                <a:cxn ang="0">
                  <a:pos x="341" y="11"/>
                </a:cxn>
                <a:cxn ang="0">
                  <a:pos x="362" y="0"/>
                </a:cxn>
                <a:cxn ang="0">
                  <a:pos x="384" y="0"/>
                </a:cxn>
                <a:cxn ang="0">
                  <a:pos x="405" y="0"/>
                </a:cxn>
                <a:cxn ang="0">
                  <a:pos x="426" y="0"/>
                </a:cxn>
              </a:cxnLst>
              <a:rect l="0" t="0" r="r" b="b"/>
              <a:pathLst>
                <a:path w="427" h="321">
                  <a:moveTo>
                    <a:pt x="0" y="320"/>
                  </a:moveTo>
                  <a:lnTo>
                    <a:pt x="21" y="299"/>
                  </a:lnTo>
                  <a:lnTo>
                    <a:pt x="32" y="278"/>
                  </a:lnTo>
                  <a:lnTo>
                    <a:pt x="42" y="256"/>
                  </a:lnTo>
                  <a:lnTo>
                    <a:pt x="53" y="235"/>
                  </a:lnTo>
                  <a:lnTo>
                    <a:pt x="64" y="214"/>
                  </a:lnTo>
                  <a:lnTo>
                    <a:pt x="85" y="203"/>
                  </a:lnTo>
                  <a:lnTo>
                    <a:pt x="96" y="182"/>
                  </a:lnTo>
                  <a:lnTo>
                    <a:pt x="106" y="160"/>
                  </a:lnTo>
                  <a:lnTo>
                    <a:pt x="128" y="150"/>
                  </a:lnTo>
                  <a:lnTo>
                    <a:pt x="138" y="128"/>
                  </a:lnTo>
                  <a:lnTo>
                    <a:pt x="160" y="107"/>
                  </a:lnTo>
                  <a:lnTo>
                    <a:pt x="181" y="96"/>
                  </a:lnTo>
                  <a:lnTo>
                    <a:pt x="192" y="75"/>
                  </a:lnTo>
                  <a:lnTo>
                    <a:pt x="213" y="75"/>
                  </a:lnTo>
                  <a:lnTo>
                    <a:pt x="234" y="64"/>
                  </a:lnTo>
                  <a:lnTo>
                    <a:pt x="256" y="43"/>
                  </a:lnTo>
                  <a:lnTo>
                    <a:pt x="277" y="32"/>
                  </a:lnTo>
                  <a:lnTo>
                    <a:pt x="298" y="32"/>
                  </a:lnTo>
                  <a:lnTo>
                    <a:pt x="320" y="22"/>
                  </a:lnTo>
                  <a:lnTo>
                    <a:pt x="341" y="11"/>
                  </a:lnTo>
                  <a:lnTo>
                    <a:pt x="362" y="0"/>
                  </a:lnTo>
                  <a:lnTo>
                    <a:pt x="384" y="0"/>
                  </a:lnTo>
                  <a:lnTo>
                    <a:pt x="405" y="0"/>
                  </a:lnTo>
                  <a:lnTo>
                    <a:pt x="426" y="0"/>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sp>
          <p:nvSpPr>
            <p:cNvPr id="543792" name="Freeform 48"/>
            <p:cNvSpPr>
              <a:spLocks/>
            </p:cNvSpPr>
            <p:nvPr/>
          </p:nvSpPr>
          <p:spPr bwMode="auto">
            <a:xfrm>
              <a:off x="4512" y="1179"/>
              <a:ext cx="545" cy="278"/>
            </a:xfrm>
            <a:custGeom>
              <a:avLst/>
              <a:gdLst/>
              <a:ahLst/>
              <a:cxnLst>
                <a:cxn ang="0">
                  <a:pos x="0" y="0"/>
                </a:cxn>
                <a:cxn ang="0">
                  <a:pos x="11" y="21"/>
                </a:cxn>
                <a:cxn ang="0">
                  <a:pos x="32" y="32"/>
                </a:cxn>
                <a:cxn ang="0">
                  <a:pos x="43" y="53"/>
                </a:cxn>
                <a:cxn ang="0">
                  <a:pos x="53" y="74"/>
                </a:cxn>
                <a:cxn ang="0">
                  <a:pos x="75" y="96"/>
                </a:cxn>
                <a:cxn ang="0">
                  <a:pos x="96" y="106"/>
                </a:cxn>
                <a:cxn ang="0">
                  <a:pos x="107" y="128"/>
                </a:cxn>
                <a:cxn ang="0">
                  <a:pos x="128" y="138"/>
                </a:cxn>
                <a:cxn ang="0">
                  <a:pos x="149" y="160"/>
                </a:cxn>
                <a:cxn ang="0">
                  <a:pos x="171" y="170"/>
                </a:cxn>
                <a:cxn ang="0">
                  <a:pos x="192" y="181"/>
                </a:cxn>
                <a:cxn ang="0">
                  <a:pos x="213" y="192"/>
                </a:cxn>
                <a:cxn ang="0">
                  <a:pos x="235" y="202"/>
                </a:cxn>
                <a:cxn ang="0">
                  <a:pos x="256" y="224"/>
                </a:cxn>
                <a:cxn ang="0">
                  <a:pos x="277" y="224"/>
                </a:cxn>
                <a:cxn ang="0">
                  <a:pos x="299" y="234"/>
                </a:cxn>
                <a:cxn ang="0">
                  <a:pos x="320" y="234"/>
                </a:cxn>
                <a:cxn ang="0">
                  <a:pos x="352" y="256"/>
                </a:cxn>
                <a:cxn ang="0">
                  <a:pos x="384" y="256"/>
                </a:cxn>
                <a:cxn ang="0">
                  <a:pos x="405" y="266"/>
                </a:cxn>
                <a:cxn ang="0">
                  <a:pos x="427" y="266"/>
                </a:cxn>
                <a:cxn ang="0">
                  <a:pos x="448" y="266"/>
                </a:cxn>
                <a:cxn ang="0">
                  <a:pos x="469" y="277"/>
                </a:cxn>
                <a:cxn ang="0">
                  <a:pos x="501" y="277"/>
                </a:cxn>
                <a:cxn ang="0">
                  <a:pos x="523" y="277"/>
                </a:cxn>
                <a:cxn ang="0">
                  <a:pos x="544" y="277"/>
                </a:cxn>
              </a:cxnLst>
              <a:rect l="0" t="0" r="r" b="b"/>
              <a:pathLst>
                <a:path w="545" h="278">
                  <a:moveTo>
                    <a:pt x="0" y="0"/>
                  </a:moveTo>
                  <a:lnTo>
                    <a:pt x="11" y="21"/>
                  </a:lnTo>
                  <a:lnTo>
                    <a:pt x="32" y="32"/>
                  </a:lnTo>
                  <a:lnTo>
                    <a:pt x="43" y="53"/>
                  </a:lnTo>
                  <a:lnTo>
                    <a:pt x="53" y="74"/>
                  </a:lnTo>
                  <a:lnTo>
                    <a:pt x="75" y="96"/>
                  </a:lnTo>
                  <a:lnTo>
                    <a:pt x="96" y="106"/>
                  </a:lnTo>
                  <a:lnTo>
                    <a:pt x="107" y="128"/>
                  </a:lnTo>
                  <a:lnTo>
                    <a:pt x="128" y="138"/>
                  </a:lnTo>
                  <a:lnTo>
                    <a:pt x="149" y="160"/>
                  </a:lnTo>
                  <a:lnTo>
                    <a:pt x="171" y="170"/>
                  </a:lnTo>
                  <a:lnTo>
                    <a:pt x="192" y="181"/>
                  </a:lnTo>
                  <a:lnTo>
                    <a:pt x="213" y="192"/>
                  </a:lnTo>
                  <a:lnTo>
                    <a:pt x="235" y="202"/>
                  </a:lnTo>
                  <a:lnTo>
                    <a:pt x="256" y="224"/>
                  </a:lnTo>
                  <a:lnTo>
                    <a:pt x="277" y="224"/>
                  </a:lnTo>
                  <a:lnTo>
                    <a:pt x="299" y="234"/>
                  </a:lnTo>
                  <a:lnTo>
                    <a:pt x="320" y="234"/>
                  </a:lnTo>
                  <a:lnTo>
                    <a:pt x="352" y="256"/>
                  </a:lnTo>
                  <a:lnTo>
                    <a:pt x="384" y="256"/>
                  </a:lnTo>
                  <a:lnTo>
                    <a:pt x="405" y="266"/>
                  </a:lnTo>
                  <a:lnTo>
                    <a:pt x="427" y="266"/>
                  </a:lnTo>
                  <a:lnTo>
                    <a:pt x="448" y="266"/>
                  </a:lnTo>
                  <a:lnTo>
                    <a:pt x="469" y="277"/>
                  </a:lnTo>
                  <a:lnTo>
                    <a:pt x="501" y="277"/>
                  </a:lnTo>
                  <a:lnTo>
                    <a:pt x="523" y="277"/>
                  </a:lnTo>
                  <a:lnTo>
                    <a:pt x="544" y="277"/>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sp>
          <p:nvSpPr>
            <p:cNvPr id="543793" name="Freeform 49"/>
            <p:cNvSpPr>
              <a:spLocks/>
            </p:cNvSpPr>
            <p:nvPr/>
          </p:nvSpPr>
          <p:spPr bwMode="auto">
            <a:xfrm>
              <a:off x="4011" y="1179"/>
              <a:ext cx="417" cy="267"/>
            </a:xfrm>
            <a:custGeom>
              <a:avLst/>
              <a:gdLst/>
              <a:ahLst/>
              <a:cxnLst>
                <a:cxn ang="0">
                  <a:pos x="416" y="0"/>
                </a:cxn>
                <a:cxn ang="0">
                  <a:pos x="405" y="21"/>
                </a:cxn>
                <a:cxn ang="0">
                  <a:pos x="394" y="42"/>
                </a:cxn>
                <a:cxn ang="0">
                  <a:pos x="373" y="64"/>
                </a:cxn>
                <a:cxn ang="0">
                  <a:pos x="362" y="85"/>
                </a:cxn>
                <a:cxn ang="0">
                  <a:pos x="341" y="106"/>
                </a:cxn>
                <a:cxn ang="0">
                  <a:pos x="320" y="117"/>
                </a:cxn>
                <a:cxn ang="0">
                  <a:pos x="309" y="138"/>
                </a:cxn>
                <a:cxn ang="0">
                  <a:pos x="288" y="138"/>
                </a:cxn>
                <a:cxn ang="0">
                  <a:pos x="266" y="160"/>
                </a:cxn>
                <a:cxn ang="0">
                  <a:pos x="245" y="170"/>
                </a:cxn>
                <a:cxn ang="0">
                  <a:pos x="224" y="181"/>
                </a:cxn>
                <a:cxn ang="0">
                  <a:pos x="202" y="202"/>
                </a:cxn>
                <a:cxn ang="0">
                  <a:pos x="181" y="202"/>
                </a:cxn>
                <a:cxn ang="0">
                  <a:pos x="160" y="213"/>
                </a:cxn>
                <a:cxn ang="0">
                  <a:pos x="138" y="224"/>
                </a:cxn>
                <a:cxn ang="0">
                  <a:pos x="117" y="234"/>
                </a:cxn>
                <a:cxn ang="0">
                  <a:pos x="96" y="234"/>
                </a:cxn>
                <a:cxn ang="0">
                  <a:pos x="64" y="256"/>
                </a:cxn>
                <a:cxn ang="0">
                  <a:pos x="42" y="256"/>
                </a:cxn>
                <a:cxn ang="0">
                  <a:pos x="21" y="266"/>
                </a:cxn>
                <a:cxn ang="0">
                  <a:pos x="0" y="266"/>
                </a:cxn>
              </a:cxnLst>
              <a:rect l="0" t="0" r="r" b="b"/>
              <a:pathLst>
                <a:path w="417" h="267">
                  <a:moveTo>
                    <a:pt x="416" y="0"/>
                  </a:moveTo>
                  <a:lnTo>
                    <a:pt x="405" y="21"/>
                  </a:lnTo>
                  <a:lnTo>
                    <a:pt x="394" y="42"/>
                  </a:lnTo>
                  <a:lnTo>
                    <a:pt x="373" y="64"/>
                  </a:lnTo>
                  <a:lnTo>
                    <a:pt x="362" y="85"/>
                  </a:lnTo>
                  <a:lnTo>
                    <a:pt x="341" y="106"/>
                  </a:lnTo>
                  <a:lnTo>
                    <a:pt x="320" y="117"/>
                  </a:lnTo>
                  <a:lnTo>
                    <a:pt x="309" y="138"/>
                  </a:lnTo>
                  <a:lnTo>
                    <a:pt x="288" y="138"/>
                  </a:lnTo>
                  <a:lnTo>
                    <a:pt x="266" y="160"/>
                  </a:lnTo>
                  <a:lnTo>
                    <a:pt x="245" y="170"/>
                  </a:lnTo>
                  <a:lnTo>
                    <a:pt x="224" y="181"/>
                  </a:lnTo>
                  <a:lnTo>
                    <a:pt x="202" y="202"/>
                  </a:lnTo>
                  <a:lnTo>
                    <a:pt x="181" y="202"/>
                  </a:lnTo>
                  <a:lnTo>
                    <a:pt x="160" y="213"/>
                  </a:lnTo>
                  <a:lnTo>
                    <a:pt x="138" y="224"/>
                  </a:lnTo>
                  <a:lnTo>
                    <a:pt x="117" y="234"/>
                  </a:lnTo>
                  <a:lnTo>
                    <a:pt x="96" y="234"/>
                  </a:lnTo>
                  <a:lnTo>
                    <a:pt x="64" y="256"/>
                  </a:lnTo>
                  <a:lnTo>
                    <a:pt x="42" y="256"/>
                  </a:lnTo>
                  <a:lnTo>
                    <a:pt x="21" y="266"/>
                  </a:lnTo>
                  <a:lnTo>
                    <a:pt x="0" y="266"/>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sp>
          <p:nvSpPr>
            <p:cNvPr id="543794" name="Freeform 50"/>
            <p:cNvSpPr>
              <a:spLocks/>
            </p:cNvSpPr>
            <p:nvPr/>
          </p:nvSpPr>
          <p:spPr bwMode="auto">
            <a:xfrm>
              <a:off x="4361" y="621"/>
              <a:ext cx="44" cy="214"/>
            </a:xfrm>
            <a:custGeom>
              <a:avLst/>
              <a:gdLst/>
              <a:ahLst/>
              <a:cxnLst>
                <a:cxn ang="0">
                  <a:pos x="43" y="213"/>
                </a:cxn>
                <a:cxn ang="0">
                  <a:pos x="43" y="192"/>
                </a:cxn>
                <a:cxn ang="0">
                  <a:pos x="43" y="171"/>
                </a:cxn>
                <a:cxn ang="0">
                  <a:pos x="43" y="149"/>
                </a:cxn>
                <a:cxn ang="0">
                  <a:pos x="43" y="128"/>
                </a:cxn>
                <a:cxn ang="0">
                  <a:pos x="32" y="107"/>
                </a:cxn>
                <a:cxn ang="0">
                  <a:pos x="32" y="85"/>
                </a:cxn>
                <a:cxn ang="0">
                  <a:pos x="22" y="64"/>
                </a:cxn>
                <a:cxn ang="0">
                  <a:pos x="22" y="43"/>
                </a:cxn>
                <a:cxn ang="0">
                  <a:pos x="11" y="21"/>
                </a:cxn>
                <a:cxn ang="0">
                  <a:pos x="0" y="0"/>
                </a:cxn>
              </a:cxnLst>
              <a:rect l="0" t="0" r="r" b="b"/>
              <a:pathLst>
                <a:path w="44" h="214">
                  <a:moveTo>
                    <a:pt x="43" y="213"/>
                  </a:moveTo>
                  <a:lnTo>
                    <a:pt x="43" y="192"/>
                  </a:lnTo>
                  <a:lnTo>
                    <a:pt x="43" y="171"/>
                  </a:lnTo>
                  <a:lnTo>
                    <a:pt x="43" y="149"/>
                  </a:lnTo>
                  <a:lnTo>
                    <a:pt x="43" y="128"/>
                  </a:lnTo>
                  <a:lnTo>
                    <a:pt x="32" y="107"/>
                  </a:lnTo>
                  <a:lnTo>
                    <a:pt x="32" y="85"/>
                  </a:lnTo>
                  <a:lnTo>
                    <a:pt x="22" y="64"/>
                  </a:lnTo>
                  <a:lnTo>
                    <a:pt x="22" y="43"/>
                  </a:lnTo>
                  <a:lnTo>
                    <a:pt x="11" y="21"/>
                  </a:lnTo>
                  <a:lnTo>
                    <a:pt x="0" y="0"/>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sp>
          <p:nvSpPr>
            <p:cNvPr id="543795" name="Freeform 51"/>
            <p:cNvSpPr>
              <a:spLocks/>
            </p:cNvSpPr>
            <p:nvPr/>
          </p:nvSpPr>
          <p:spPr bwMode="auto">
            <a:xfrm>
              <a:off x="5056" y="1029"/>
              <a:ext cx="172" cy="44"/>
            </a:xfrm>
            <a:custGeom>
              <a:avLst/>
              <a:gdLst/>
              <a:ahLst/>
              <a:cxnLst>
                <a:cxn ang="0">
                  <a:pos x="0" y="43"/>
                </a:cxn>
                <a:cxn ang="0">
                  <a:pos x="21" y="43"/>
                </a:cxn>
                <a:cxn ang="0">
                  <a:pos x="43" y="32"/>
                </a:cxn>
                <a:cxn ang="0">
                  <a:pos x="64" y="32"/>
                </a:cxn>
                <a:cxn ang="0">
                  <a:pos x="85" y="22"/>
                </a:cxn>
                <a:cxn ang="0">
                  <a:pos x="107" y="11"/>
                </a:cxn>
                <a:cxn ang="0">
                  <a:pos x="128" y="11"/>
                </a:cxn>
                <a:cxn ang="0">
                  <a:pos x="149" y="0"/>
                </a:cxn>
                <a:cxn ang="0">
                  <a:pos x="171" y="0"/>
                </a:cxn>
              </a:cxnLst>
              <a:rect l="0" t="0" r="r" b="b"/>
              <a:pathLst>
                <a:path w="172" h="44">
                  <a:moveTo>
                    <a:pt x="0" y="43"/>
                  </a:moveTo>
                  <a:lnTo>
                    <a:pt x="21" y="43"/>
                  </a:lnTo>
                  <a:lnTo>
                    <a:pt x="43" y="32"/>
                  </a:lnTo>
                  <a:lnTo>
                    <a:pt x="64" y="32"/>
                  </a:lnTo>
                  <a:lnTo>
                    <a:pt x="85" y="22"/>
                  </a:lnTo>
                  <a:lnTo>
                    <a:pt x="107" y="11"/>
                  </a:lnTo>
                  <a:lnTo>
                    <a:pt x="128" y="11"/>
                  </a:lnTo>
                  <a:lnTo>
                    <a:pt x="149" y="0"/>
                  </a:lnTo>
                  <a:lnTo>
                    <a:pt x="171" y="0"/>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grpSp>
      <p:sp>
        <p:nvSpPr>
          <p:cNvPr id="543796" name="Freeform 52"/>
          <p:cNvSpPr>
            <a:spLocks/>
          </p:cNvSpPr>
          <p:nvPr/>
        </p:nvSpPr>
        <p:spPr bwMode="auto">
          <a:xfrm rot="19699669" flipV="1">
            <a:off x="3136900" y="2198688"/>
            <a:ext cx="3862388" cy="9969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FF3300"/>
            </a:solidFill>
            <a:prstDash val="solid"/>
            <a:round/>
            <a:headEnd type="arrow" w="med" len="med"/>
            <a:tailEnd type="non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sp>
        <p:nvSpPr>
          <p:cNvPr id="543829" name="Freeform 85"/>
          <p:cNvSpPr>
            <a:spLocks/>
          </p:cNvSpPr>
          <p:nvPr/>
        </p:nvSpPr>
        <p:spPr bwMode="auto">
          <a:xfrm>
            <a:off x="3116263" y="2209800"/>
            <a:ext cx="2524125" cy="1000125"/>
          </a:xfrm>
          <a:custGeom>
            <a:avLst/>
            <a:gdLst/>
            <a:ahLst/>
            <a:cxnLst>
              <a:cxn ang="0">
                <a:pos x="10" y="608"/>
              </a:cxn>
              <a:cxn ang="0">
                <a:pos x="21" y="565"/>
              </a:cxn>
              <a:cxn ang="0">
                <a:pos x="32" y="523"/>
              </a:cxn>
              <a:cxn ang="0">
                <a:pos x="32" y="480"/>
              </a:cxn>
              <a:cxn ang="0">
                <a:pos x="21" y="427"/>
              </a:cxn>
              <a:cxn ang="0">
                <a:pos x="21" y="384"/>
              </a:cxn>
              <a:cxn ang="0">
                <a:pos x="21" y="320"/>
              </a:cxn>
              <a:cxn ang="0">
                <a:pos x="32" y="277"/>
              </a:cxn>
              <a:cxn ang="0">
                <a:pos x="42" y="235"/>
              </a:cxn>
              <a:cxn ang="0">
                <a:pos x="74" y="181"/>
              </a:cxn>
              <a:cxn ang="0">
                <a:pos x="106" y="149"/>
              </a:cxn>
              <a:cxn ang="0">
                <a:pos x="138" y="117"/>
              </a:cxn>
              <a:cxn ang="0">
                <a:pos x="181" y="96"/>
              </a:cxn>
              <a:cxn ang="0">
                <a:pos x="224" y="85"/>
              </a:cxn>
              <a:cxn ang="0">
                <a:pos x="266" y="75"/>
              </a:cxn>
              <a:cxn ang="0">
                <a:pos x="309" y="75"/>
              </a:cxn>
              <a:cxn ang="0">
                <a:pos x="352" y="75"/>
              </a:cxn>
              <a:cxn ang="0">
                <a:pos x="394" y="75"/>
              </a:cxn>
              <a:cxn ang="0">
                <a:pos x="448" y="75"/>
              </a:cxn>
              <a:cxn ang="0">
                <a:pos x="490" y="75"/>
              </a:cxn>
              <a:cxn ang="0">
                <a:pos x="544" y="64"/>
              </a:cxn>
              <a:cxn ang="0">
                <a:pos x="586" y="64"/>
              </a:cxn>
              <a:cxn ang="0">
                <a:pos x="640" y="43"/>
              </a:cxn>
              <a:cxn ang="0">
                <a:pos x="682" y="32"/>
              </a:cxn>
              <a:cxn ang="0">
                <a:pos x="725" y="21"/>
              </a:cxn>
              <a:cxn ang="0">
                <a:pos x="768" y="0"/>
              </a:cxn>
              <a:cxn ang="0">
                <a:pos x="810" y="0"/>
              </a:cxn>
              <a:cxn ang="0">
                <a:pos x="853" y="0"/>
              </a:cxn>
              <a:cxn ang="0">
                <a:pos x="896" y="0"/>
              </a:cxn>
              <a:cxn ang="0">
                <a:pos x="938" y="0"/>
              </a:cxn>
              <a:cxn ang="0">
                <a:pos x="992" y="11"/>
              </a:cxn>
              <a:cxn ang="0">
                <a:pos x="1034" y="21"/>
              </a:cxn>
              <a:cxn ang="0">
                <a:pos x="1077" y="43"/>
              </a:cxn>
              <a:cxn ang="0">
                <a:pos x="1120" y="53"/>
              </a:cxn>
              <a:cxn ang="0">
                <a:pos x="1162" y="85"/>
              </a:cxn>
              <a:cxn ang="0">
                <a:pos x="1205" y="107"/>
              </a:cxn>
              <a:cxn ang="0">
                <a:pos x="1237" y="139"/>
              </a:cxn>
              <a:cxn ang="0">
                <a:pos x="1269" y="181"/>
              </a:cxn>
              <a:cxn ang="0">
                <a:pos x="1301" y="213"/>
              </a:cxn>
              <a:cxn ang="0">
                <a:pos x="1344" y="256"/>
              </a:cxn>
              <a:cxn ang="0">
                <a:pos x="1376" y="299"/>
              </a:cxn>
              <a:cxn ang="0">
                <a:pos x="1397" y="341"/>
              </a:cxn>
              <a:cxn ang="0">
                <a:pos x="1429" y="384"/>
              </a:cxn>
              <a:cxn ang="0">
                <a:pos x="1461" y="416"/>
              </a:cxn>
              <a:cxn ang="0">
                <a:pos x="1504" y="459"/>
              </a:cxn>
              <a:cxn ang="0">
                <a:pos x="1546" y="491"/>
              </a:cxn>
              <a:cxn ang="0">
                <a:pos x="1589" y="512"/>
              </a:cxn>
            </a:cxnLst>
            <a:rect l="0" t="0" r="r" b="b"/>
            <a:pathLst>
              <a:path w="1590" h="630">
                <a:moveTo>
                  <a:pt x="0" y="629"/>
                </a:moveTo>
                <a:lnTo>
                  <a:pt x="10" y="608"/>
                </a:lnTo>
                <a:lnTo>
                  <a:pt x="21" y="587"/>
                </a:lnTo>
                <a:lnTo>
                  <a:pt x="21" y="565"/>
                </a:lnTo>
                <a:lnTo>
                  <a:pt x="32" y="544"/>
                </a:lnTo>
                <a:lnTo>
                  <a:pt x="32" y="523"/>
                </a:lnTo>
                <a:lnTo>
                  <a:pt x="32" y="501"/>
                </a:lnTo>
                <a:lnTo>
                  <a:pt x="32" y="480"/>
                </a:lnTo>
                <a:lnTo>
                  <a:pt x="32" y="448"/>
                </a:lnTo>
                <a:lnTo>
                  <a:pt x="21" y="427"/>
                </a:lnTo>
                <a:lnTo>
                  <a:pt x="21" y="405"/>
                </a:lnTo>
                <a:lnTo>
                  <a:pt x="21" y="384"/>
                </a:lnTo>
                <a:lnTo>
                  <a:pt x="10" y="352"/>
                </a:lnTo>
                <a:lnTo>
                  <a:pt x="21" y="320"/>
                </a:lnTo>
                <a:lnTo>
                  <a:pt x="32" y="299"/>
                </a:lnTo>
                <a:lnTo>
                  <a:pt x="32" y="277"/>
                </a:lnTo>
                <a:lnTo>
                  <a:pt x="32" y="256"/>
                </a:lnTo>
                <a:lnTo>
                  <a:pt x="42" y="235"/>
                </a:lnTo>
                <a:lnTo>
                  <a:pt x="64" y="203"/>
                </a:lnTo>
                <a:lnTo>
                  <a:pt x="74" y="181"/>
                </a:lnTo>
                <a:lnTo>
                  <a:pt x="85" y="160"/>
                </a:lnTo>
                <a:lnTo>
                  <a:pt x="106" y="149"/>
                </a:lnTo>
                <a:lnTo>
                  <a:pt x="117" y="128"/>
                </a:lnTo>
                <a:lnTo>
                  <a:pt x="138" y="117"/>
                </a:lnTo>
                <a:lnTo>
                  <a:pt x="160" y="107"/>
                </a:lnTo>
                <a:lnTo>
                  <a:pt x="181" y="96"/>
                </a:lnTo>
                <a:lnTo>
                  <a:pt x="202" y="85"/>
                </a:lnTo>
                <a:lnTo>
                  <a:pt x="224" y="85"/>
                </a:lnTo>
                <a:lnTo>
                  <a:pt x="245" y="75"/>
                </a:lnTo>
                <a:lnTo>
                  <a:pt x="266" y="75"/>
                </a:lnTo>
                <a:lnTo>
                  <a:pt x="288" y="75"/>
                </a:lnTo>
                <a:lnTo>
                  <a:pt x="309" y="75"/>
                </a:lnTo>
                <a:lnTo>
                  <a:pt x="330" y="75"/>
                </a:lnTo>
                <a:lnTo>
                  <a:pt x="352" y="75"/>
                </a:lnTo>
                <a:lnTo>
                  <a:pt x="373" y="75"/>
                </a:lnTo>
                <a:lnTo>
                  <a:pt x="394" y="75"/>
                </a:lnTo>
                <a:lnTo>
                  <a:pt x="416" y="75"/>
                </a:lnTo>
                <a:lnTo>
                  <a:pt x="448" y="75"/>
                </a:lnTo>
                <a:lnTo>
                  <a:pt x="469" y="75"/>
                </a:lnTo>
                <a:lnTo>
                  <a:pt x="490" y="75"/>
                </a:lnTo>
                <a:lnTo>
                  <a:pt x="512" y="64"/>
                </a:lnTo>
                <a:lnTo>
                  <a:pt x="544" y="64"/>
                </a:lnTo>
                <a:lnTo>
                  <a:pt x="565" y="64"/>
                </a:lnTo>
                <a:lnTo>
                  <a:pt x="586" y="64"/>
                </a:lnTo>
                <a:lnTo>
                  <a:pt x="608" y="53"/>
                </a:lnTo>
                <a:lnTo>
                  <a:pt x="640" y="43"/>
                </a:lnTo>
                <a:lnTo>
                  <a:pt x="661" y="43"/>
                </a:lnTo>
                <a:lnTo>
                  <a:pt x="682" y="32"/>
                </a:lnTo>
                <a:lnTo>
                  <a:pt x="704" y="21"/>
                </a:lnTo>
                <a:lnTo>
                  <a:pt x="725" y="21"/>
                </a:lnTo>
                <a:lnTo>
                  <a:pt x="746" y="11"/>
                </a:lnTo>
                <a:lnTo>
                  <a:pt x="768" y="0"/>
                </a:lnTo>
                <a:lnTo>
                  <a:pt x="789" y="0"/>
                </a:lnTo>
                <a:lnTo>
                  <a:pt x="810" y="0"/>
                </a:lnTo>
                <a:lnTo>
                  <a:pt x="832" y="0"/>
                </a:lnTo>
                <a:lnTo>
                  <a:pt x="853" y="0"/>
                </a:lnTo>
                <a:lnTo>
                  <a:pt x="874" y="0"/>
                </a:lnTo>
                <a:lnTo>
                  <a:pt x="896" y="0"/>
                </a:lnTo>
                <a:lnTo>
                  <a:pt x="917" y="0"/>
                </a:lnTo>
                <a:lnTo>
                  <a:pt x="938" y="0"/>
                </a:lnTo>
                <a:lnTo>
                  <a:pt x="960" y="0"/>
                </a:lnTo>
                <a:lnTo>
                  <a:pt x="992" y="11"/>
                </a:lnTo>
                <a:lnTo>
                  <a:pt x="1013" y="11"/>
                </a:lnTo>
                <a:lnTo>
                  <a:pt x="1034" y="21"/>
                </a:lnTo>
                <a:lnTo>
                  <a:pt x="1056" y="32"/>
                </a:lnTo>
                <a:lnTo>
                  <a:pt x="1077" y="43"/>
                </a:lnTo>
                <a:lnTo>
                  <a:pt x="1098" y="53"/>
                </a:lnTo>
                <a:lnTo>
                  <a:pt x="1120" y="53"/>
                </a:lnTo>
                <a:lnTo>
                  <a:pt x="1141" y="75"/>
                </a:lnTo>
                <a:lnTo>
                  <a:pt x="1162" y="85"/>
                </a:lnTo>
                <a:lnTo>
                  <a:pt x="1184" y="96"/>
                </a:lnTo>
                <a:lnTo>
                  <a:pt x="1205" y="107"/>
                </a:lnTo>
                <a:lnTo>
                  <a:pt x="1216" y="128"/>
                </a:lnTo>
                <a:lnTo>
                  <a:pt x="1237" y="139"/>
                </a:lnTo>
                <a:lnTo>
                  <a:pt x="1248" y="160"/>
                </a:lnTo>
                <a:lnTo>
                  <a:pt x="1269" y="181"/>
                </a:lnTo>
                <a:lnTo>
                  <a:pt x="1290" y="192"/>
                </a:lnTo>
                <a:lnTo>
                  <a:pt x="1301" y="213"/>
                </a:lnTo>
                <a:lnTo>
                  <a:pt x="1322" y="235"/>
                </a:lnTo>
                <a:lnTo>
                  <a:pt x="1344" y="256"/>
                </a:lnTo>
                <a:lnTo>
                  <a:pt x="1354" y="277"/>
                </a:lnTo>
                <a:lnTo>
                  <a:pt x="1376" y="299"/>
                </a:lnTo>
                <a:lnTo>
                  <a:pt x="1386" y="320"/>
                </a:lnTo>
                <a:lnTo>
                  <a:pt x="1397" y="341"/>
                </a:lnTo>
                <a:lnTo>
                  <a:pt x="1418" y="352"/>
                </a:lnTo>
                <a:lnTo>
                  <a:pt x="1429" y="384"/>
                </a:lnTo>
                <a:lnTo>
                  <a:pt x="1450" y="395"/>
                </a:lnTo>
                <a:lnTo>
                  <a:pt x="1461" y="416"/>
                </a:lnTo>
                <a:lnTo>
                  <a:pt x="1482" y="437"/>
                </a:lnTo>
                <a:lnTo>
                  <a:pt x="1504" y="459"/>
                </a:lnTo>
                <a:lnTo>
                  <a:pt x="1525" y="480"/>
                </a:lnTo>
                <a:lnTo>
                  <a:pt x="1546" y="491"/>
                </a:lnTo>
                <a:lnTo>
                  <a:pt x="1568" y="501"/>
                </a:lnTo>
                <a:lnTo>
                  <a:pt x="1589" y="512"/>
                </a:lnTo>
              </a:path>
            </a:pathLst>
          </a:custGeom>
          <a:noFill/>
          <a:ln w="50800" cap="rnd" cmpd="sng">
            <a:solidFill>
              <a:srgbClr val="00FFCC"/>
            </a:solidFill>
            <a:prstDash val="solid"/>
            <a:round/>
            <a:headEnd type="none" w="med" len="med"/>
            <a:tailEnd type="arrow" w="med" len="med"/>
          </a:ln>
          <a:effectLst>
            <a:outerShdw blurRad="63500" dist="81320" dir="3080412" algn="ctr" rotWithShape="0">
              <a:schemeClr val="bg2">
                <a:alpha val="74998"/>
              </a:schemeClr>
            </a:outerShdw>
          </a:effectLst>
        </p:spPr>
        <p:txBody>
          <a:bodyPr/>
          <a:lstStyle/>
          <a:p>
            <a:pPr>
              <a:defRPr/>
            </a:pPr>
            <a:endParaRPr lang="en-US">
              <a:ea typeface="+mn-ea"/>
              <a:cs typeface="+mn-cs"/>
            </a:endParaRPr>
          </a:p>
        </p:txBody>
      </p:sp>
      <p:sp>
        <p:nvSpPr>
          <p:cNvPr id="543833" name="Freeform 89"/>
          <p:cNvSpPr>
            <a:spLocks/>
          </p:cNvSpPr>
          <p:nvPr/>
        </p:nvSpPr>
        <p:spPr bwMode="auto">
          <a:xfrm>
            <a:off x="2852738" y="1804988"/>
            <a:ext cx="2844800" cy="1460500"/>
          </a:xfrm>
          <a:custGeom>
            <a:avLst/>
            <a:gdLst/>
            <a:ahLst/>
            <a:cxnLst>
              <a:cxn ang="0">
                <a:pos x="1792" y="848"/>
              </a:cxn>
              <a:cxn ang="0">
                <a:pos x="1744" y="680"/>
              </a:cxn>
              <a:cxn ang="0">
                <a:pos x="1696" y="608"/>
              </a:cxn>
              <a:cxn ang="0">
                <a:pos x="1640" y="552"/>
              </a:cxn>
              <a:cxn ang="0">
                <a:pos x="1544" y="432"/>
              </a:cxn>
              <a:cxn ang="0">
                <a:pos x="1392" y="216"/>
              </a:cxn>
              <a:cxn ang="0">
                <a:pos x="1328" y="160"/>
              </a:cxn>
              <a:cxn ang="0">
                <a:pos x="1144" y="80"/>
              </a:cxn>
              <a:cxn ang="0">
                <a:pos x="992" y="24"/>
              </a:cxn>
              <a:cxn ang="0">
                <a:pos x="816" y="0"/>
              </a:cxn>
              <a:cxn ang="0">
                <a:pos x="576" y="32"/>
              </a:cxn>
              <a:cxn ang="0">
                <a:pos x="496" y="64"/>
              </a:cxn>
              <a:cxn ang="0">
                <a:pos x="296" y="160"/>
              </a:cxn>
              <a:cxn ang="0">
                <a:pos x="192" y="296"/>
              </a:cxn>
              <a:cxn ang="0">
                <a:pos x="136" y="376"/>
              </a:cxn>
              <a:cxn ang="0">
                <a:pos x="88" y="528"/>
              </a:cxn>
              <a:cxn ang="0">
                <a:pos x="72" y="584"/>
              </a:cxn>
              <a:cxn ang="0">
                <a:pos x="0" y="744"/>
              </a:cxn>
              <a:cxn ang="0">
                <a:pos x="8" y="816"/>
              </a:cxn>
              <a:cxn ang="0">
                <a:pos x="96" y="920"/>
              </a:cxn>
            </a:cxnLst>
            <a:rect l="0" t="0" r="r" b="b"/>
            <a:pathLst>
              <a:path w="1792" h="920">
                <a:moveTo>
                  <a:pt x="1792" y="848"/>
                </a:moveTo>
                <a:cubicBezTo>
                  <a:pt x="1758" y="798"/>
                  <a:pt x="1778" y="731"/>
                  <a:pt x="1744" y="680"/>
                </a:cubicBezTo>
                <a:cubicBezTo>
                  <a:pt x="1728" y="656"/>
                  <a:pt x="1716" y="628"/>
                  <a:pt x="1696" y="608"/>
                </a:cubicBezTo>
                <a:cubicBezTo>
                  <a:pt x="1677" y="589"/>
                  <a:pt x="1654" y="573"/>
                  <a:pt x="1640" y="552"/>
                </a:cubicBezTo>
                <a:cubicBezTo>
                  <a:pt x="1612" y="510"/>
                  <a:pt x="1579" y="467"/>
                  <a:pt x="1544" y="432"/>
                </a:cubicBezTo>
                <a:cubicBezTo>
                  <a:pt x="1515" y="345"/>
                  <a:pt x="1459" y="274"/>
                  <a:pt x="1392" y="216"/>
                </a:cubicBezTo>
                <a:cubicBezTo>
                  <a:pt x="1361" y="189"/>
                  <a:pt x="1362" y="179"/>
                  <a:pt x="1328" y="160"/>
                </a:cubicBezTo>
                <a:cubicBezTo>
                  <a:pt x="1270" y="127"/>
                  <a:pt x="1203" y="107"/>
                  <a:pt x="1144" y="80"/>
                </a:cubicBezTo>
                <a:cubicBezTo>
                  <a:pt x="1093" y="56"/>
                  <a:pt x="1048" y="33"/>
                  <a:pt x="992" y="24"/>
                </a:cubicBezTo>
                <a:cubicBezTo>
                  <a:pt x="933" y="14"/>
                  <a:pt x="874" y="8"/>
                  <a:pt x="816" y="0"/>
                </a:cubicBezTo>
                <a:cubicBezTo>
                  <a:pt x="733" y="6"/>
                  <a:pt x="657" y="18"/>
                  <a:pt x="576" y="32"/>
                </a:cubicBezTo>
                <a:cubicBezTo>
                  <a:pt x="548" y="50"/>
                  <a:pt x="527" y="56"/>
                  <a:pt x="496" y="64"/>
                </a:cubicBezTo>
                <a:cubicBezTo>
                  <a:pt x="433" y="105"/>
                  <a:pt x="354" y="109"/>
                  <a:pt x="296" y="160"/>
                </a:cubicBezTo>
                <a:cubicBezTo>
                  <a:pt x="253" y="196"/>
                  <a:pt x="224" y="250"/>
                  <a:pt x="192" y="296"/>
                </a:cubicBezTo>
                <a:cubicBezTo>
                  <a:pt x="180" y="311"/>
                  <a:pt x="140" y="362"/>
                  <a:pt x="136" y="376"/>
                </a:cubicBezTo>
                <a:cubicBezTo>
                  <a:pt x="119" y="425"/>
                  <a:pt x="100" y="477"/>
                  <a:pt x="88" y="528"/>
                </a:cubicBezTo>
                <a:cubicBezTo>
                  <a:pt x="85" y="538"/>
                  <a:pt x="77" y="572"/>
                  <a:pt x="72" y="584"/>
                </a:cubicBezTo>
                <a:cubicBezTo>
                  <a:pt x="45" y="637"/>
                  <a:pt x="14" y="684"/>
                  <a:pt x="0" y="744"/>
                </a:cubicBezTo>
                <a:cubicBezTo>
                  <a:pt x="2" y="768"/>
                  <a:pt x="4" y="792"/>
                  <a:pt x="8" y="816"/>
                </a:cubicBezTo>
                <a:cubicBezTo>
                  <a:pt x="16" y="866"/>
                  <a:pt x="63" y="887"/>
                  <a:pt x="96" y="920"/>
                </a:cubicBezTo>
              </a:path>
            </a:pathLst>
          </a:custGeom>
          <a:noFill/>
          <a:ln w="57150" cap="flat" cmpd="sng">
            <a:solidFill>
              <a:srgbClr val="00FFCC"/>
            </a:solidFill>
            <a:prstDash val="solid"/>
            <a:round/>
            <a:headEnd type="none" w="med" len="med"/>
            <a:tailEnd type="arrow" w="med" len="med"/>
          </a:ln>
          <a:effectLst>
            <a:outerShdw blurRad="63500" dist="53882" dir="2700000" algn="ctr" rotWithShape="0">
              <a:schemeClr val="bg2">
                <a:alpha val="74998"/>
              </a:schemeClr>
            </a:outerShdw>
          </a:effectLst>
        </p:spPr>
        <p:txBody>
          <a:bodyPr wrap="none" anchor="ctr"/>
          <a:lstStyle/>
          <a:p>
            <a:pPr>
              <a:defRPr/>
            </a:pPr>
            <a:endParaRPr lang="en-US">
              <a:ea typeface="+mn-ea"/>
              <a:cs typeface="+mn-cs"/>
            </a:endParaRPr>
          </a:p>
        </p:txBody>
      </p:sp>
      <p:sp>
        <p:nvSpPr>
          <p:cNvPr id="543834" name="Rectangle 90"/>
          <p:cNvSpPr>
            <a:spLocks noChangeArrowheads="1"/>
          </p:cNvSpPr>
          <p:nvPr/>
        </p:nvSpPr>
        <p:spPr bwMode="auto">
          <a:xfrm>
            <a:off x="7759700" y="6226175"/>
            <a:ext cx="184150" cy="3746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ea typeface="+mn-ea"/>
              <a:cs typeface="+mn-cs"/>
            </a:endParaRPr>
          </a:p>
        </p:txBody>
      </p:sp>
      <p:sp>
        <p:nvSpPr>
          <p:cNvPr id="543837" name="Text Box 93"/>
          <p:cNvSpPr txBox="1">
            <a:spLocks noChangeArrowheads="1"/>
          </p:cNvSpPr>
          <p:nvPr/>
        </p:nvSpPr>
        <p:spPr bwMode="auto">
          <a:xfrm>
            <a:off x="355600" y="5165725"/>
            <a:ext cx="8596313" cy="1066800"/>
          </a:xfrm>
          <a:prstGeom prst="rect">
            <a:avLst/>
          </a:prstGeom>
          <a:noFill/>
          <a:ln w="12700">
            <a:noFill/>
            <a:miter lim="800000"/>
            <a:headEnd/>
            <a:tailEnd/>
          </a:ln>
          <a:effectLst>
            <a:outerShdw blurRad="63500" dist="91581" dir="2021404" algn="ctr" rotWithShape="0">
              <a:schemeClr val="bg2">
                <a:alpha val="74998"/>
              </a:schemeClr>
            </a:outerShdw>
          </a:effectLst>
        </p:spPr>
        <p:txBody>
          <a:bodyPr>
            <a:spAutoFit/>
          </a:bodyPr>
          <a:lstStyle/>
          <a:p>
            <a:pPr algn="ctr">
              <a:spcBef>
                <a:spcPct val="50000"/>
              </a:spcBef>
              <a:defRPr/>
            </a:pPr>
            <a:r>
              <a:rPr lang="en-US" sz="3200" b="1">
                <a:solidFill>
                  <a:srgbClr val="FFFF00"/>
                </a:solidFill>
                <a:ea typeface="+mn-ea"/>
                <a:cs typeface="+mn-cs"/>
              </a:rPr>
              <a:t>Adivano tili: Kosokoso Messiah hi Judah meita vano vule to mosiiwotie</a:t>
            </a:r>
            <a:r>
              <a:rPr lang="en-US" sz="2800">
                <a:ea typeface="+mn-ea"/>
                <a:cs typeface="+mn-cs"/>
              </a:rPr>
              <a:t>.</a:t>
            </a:r>
          </a:p>
        </p:txBody>
      </p:sp>
      <p:sp>
        <p:nvSpPr>
          <p:cNvPr id="120882" name="Text Box 94"/>
          <p:cNvSpPr txBox="1">
            <a:spLocks noChangeArrowheads="1"/>
          </p:cNvSpPr>
          <p:nvPr/>
        </p:nvSpPr>
        <p:spPr bwMode="auto">
          <a:xfrm>
            <a:off x="1765300" y="-22225"/>
            <a:ext cx="3530600" cy="374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spcBef>
                <a:spcPct val="50000"/>
              </a:spcBef>
            </a:pPr>
            <a:r>
              <a:rPr lang="en-US" sz="1600" b="1">
                <a:solidFill>
                  <a:schemeClr val="tx1"/>
                </a:solidFill>
              </a:rPr>
              <a:t>Isaiah 9:6-7</a:t>
            </a:r>
          </a:p>
        </p:txBody>
      </p:sp>
      <p:sp>
        <p:nvSpPr>
          <p:cNvPr id="543839" name="Text Box 95"/>
          <p:cNvSpPr txBox="1">
            <a:spLocks noChangeArrowheads="1"/>
          </p:cNvSpPr>
          <p:nvPr/>
        </p:nvSpPr>
        <p:spPr bwMode="auto">
          <a:xfrm>
            <a:off x="1782763" y="3643313"/>
            <a:ext cx="7192962" cy="7016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4000" b="1">
                <a:solidFill>
                  <a:schemeClr val="tx1"/>
                </a:solidFill>
                <a:ea typeface="+mn-ea"/>
                <a:cs typeface="+mn-cs"/>
              </a:rPr>
              <a:t>JUDAH YI SOMOHOMOE!</a:t>
            </a:r>
          </a:p>
        </p:txBody>
      </p:sp>
      <p:sp>
        <p:nvSpPr>
          <p:cNvPr id="120884" name="Text Box 96"/>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120885" name="Text Box 97"/>
          <p:cNvSpPr txBox="1">
            <a:spLocks noChangeArrowheads="1"/>
          </p:cNvSpPr>
          <p:nvPr/>
        </p:nvSpPr>
        <p:spPr bwMode="auto">
          <a:xfrm>
            <a:off x="8594725" y="6400800"/>
            <a:ext cx="323850"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1800" b="1">
                <a:solidFill>
                  <a:schemeClr val="tx1"/>
                </a:solidFill>
              </a:rPr>
              <a:t>8</a:t>
            </a:r>
            <a:endParaRPr lang="en-US" sz="2000">
              <a:solidFill>
                <a:srgbClr val="FFA27C"/>
              </a:solidFill>
              <a:latin typeface="B VAG Rounded Bold" charset="0"/>
            </a:endParaRPr>
          </a:p>
        </p:txBody>
      </p:sp>
      <p:sp>
        <p:nvSpPr>
          <p:cNvPr id="543842" name="Text Box 98"/>
          <p:cNvSpPr txBox="1">
            <a:spLocks noChangeArrowheads="1"/>
          </p:cNvSpPr>
          <p:nvPr/>
        </p:nvSpPr>
        <p:spPr bwMode="auto">
          <a:xfrm>
            <a:off x="3305175" y="4276725"/>
            <a:ext cx="4267200" cy="9144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5400" b="1">
                <a:solidFill>
                  <a:schemeClr val="tx1"/>
                </a:solidFill>
                <a:ea typeface="+mn-ea"/>
                <a:cs typeface="+mn-cs"/>
              </a:rPr>
              <a:t>ADIVANO?</a:t>
            </a:r>
          </a:p>
        </p:txBody>
      </p:sp>
      <p:sp>
        <p:nvSpPr>
          <p:cNvPr id="543843" name="Text Box 99"/>
          <p:cNvSpPr txBox="1">
            <a:spLocks noChangeArrowheads="1"/>
          </p:cNvSpPr>
          <p:nvPr/>
        </p:nvSpPr>
        <p:spPr bwMode="auto">
          <a:xfrm>
            <a:off x="1308100" y="882650"/>
            <a:ext cx="5761038" cy="173672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200">
                <a:solidFill>
                  <a:srgbClr val="00DFCA"/>
                </a:solidFill>
                <a:latin typeface="Comic Sans MS" charset="0"/>
                <a:ea typeface="ＭＳ Ｐゴシック" charset="0"/>
                <a:cs typeface="ＭＳ Ｐゴシック" charset="0"/>
              </a:defRPr>
            </a:lvl1pPr>
            <a:lvl2pPr marL="37931725" indent="-37474525">
              <a:defRPr sz="1200">
                <a:solidFill>
                  <a:srgbClr val="00DFCA"/>
                </a:solidFill>
                <a:latin typeface="Comic Sans MS" charset="0"/>
                <a:ea typeface="ＭＳ Ｐゴシック" charset="0"/>
              </a:defRPr>
            </a:lvl2pPr>
            <a:lvl3pPr>
              <a:defRPr sz="1200">
                <a:solidFill>
                  <a:srgbClr val="00DFCA"/>
                </a:solidFill>
                <a:latin typeface="Comic Sans MS" charset="0"/>
                <a:ea typeface="ＭＳ Ｐゴシック" charset="0"/>
              </a:defRPr>
            </a:lvl3pPr>
            <a:lvl4pPr>
              <a:defRPr sz="1200">
                <a:solidFill>
                  <a:srgbClr val="00DFCA"/>
                </a:solidFill>
                <a:latin typeface="Comic Sans MS" charset="0"/>
                <a:ea typeface="ＭＳ Ｐゴシック" charset="0"/>
              </a:defRPr>
            </a:lvl4pPr>
            <a:lvl5pPr>
              <a:defRPr sz="1200">
                <a:solidFill>
                  <a:srgbClr val="00DFCA"/>
                </a:solidFill>
                <a:latin typeface="Comic Sans MS" charset="0"/>
                <a:ea typeface="ＭＳ Ｐゴシック" charset="0"/>
              </a:defRPr>
            </a:lvl5pPr>
            <a:lvl6pPr marL="457200" eaLnBrk="0" fontAlgn="base" hangingPunct="0">
              <a:spcBef>
                <a:spcPct val="0"/>
              </a:spcBef>
              <a:spcAft>
                <a:spcPct val="0"/>
              </a:spcAft>
              <a:defRPr sz="1200">
                <a:solidFill>
                  <a:srgbClr val="00DFCA"/>
                </a:solidFill>
                <a:latin typeface="Comic Sans MS" charset="0"/>
                <a:ea typeface="ＭＳ Ｐゴシック" charset="0"/>
              </a:defRPr>
            </a:lvl6pPr>
            <a:lvl7pPr marL="914400" eaLnBrk="0" fontAlgn="base" hangingPunct="0">
              <a:spcBef>
                <a:spcPct val="0"/>
              </a:spcBef>
              <a:spcAft>
                <a:spcPct val="0"/>
              </a:spcAft>
              <a:defRPr sz="1200">
                <a:solidFill>
                  <a:srgbClr val="00DFCA"/>
                </a:solidFill>
                <a:latin typeface="Comic Sans MS" charset="0"/>
                <a:ea typeface="ＭＳ Ｐゴシック" charset="0"/>
              </a:defRPr>
            </a:lvl7pPr>
            <a:lvl8pPr marL="1371600" eaLnBrk="0" fontAlgn="base" hangingPunct="0">
              <a:spcBef>
                <a:spcPct val="0"/>
              </a:spcBef>
              <a:spcAft>
                <a:spcPct val="0"/>
              </a:spcAft>
              <a:defRPr sz="1200">
                <a:solidFill>
                  <a:srgbClr val="00DFCA"/>
                </a:solidFill>
                <a:latin typeface="Comic Sans MS" charset="0"/>
                <a:ea typeface="ＭＳ Ｐゴシック" charset="0"/>
              </a:defRPr>
            </a:lvl8pPr>
            <a:lvl9pPr marL="18288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defRPr/>
            </a:pPr>
            <a:r>
              <a:rPr lang="en-US" sz="5400" b="1">
                <a:solidFill>
                  <a:schemeClr val="tx1"/>
                </a:solidFill>
              </a:rPr>
              <a:t>Thopfii pfokodzii kolo…</a:t>
            </a:r>
          </a:p>
        </p:txBody>
      </p:sp>
      <p:sp>
        <p:nvSpPr>
          <p:cNvPr id="543844" name="Rectangle 100"/>
          <p:cNvSpPr>
            <a:spLocks noChangeArrowheads="1"/>
          </p:cNvSpPr>
          <p:nvPr/>
        </p:nvSpPr>
        <p:spPr bwMode="auto">
          <a:xfrm>
            <a:off x="8083550" y="6529388"/>
            <a:ext cx="336550" cy="2698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57</a:t>
            </a:r>
          </a:p>
        </p:txBody>
      </p:sp>
      <p:sp>
        <p:nvSpPr>
          <p:cNvPr id="120889" name="Text Box 101"/>
          <p:cNvSpPr txBox="1">
            <a:spLocks noChangeArrowheads="1"/>
          </p:cNvSpPr>
          <p:nvPr/>
        </p:nvSpPr>
        <p:spPr bwMode="auto">
          <a:xfrm>
            <a:off x="7007225" y="6284913"/>
            <a:ext cx="16065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b="1">
                <a:solidFill>
                  <a:schemeClr val="tx1"/>
                </a:solidFill>
                <a:latin typeface="Arial" charset="0"/>
              </a:rPr>
              <a:t>Handbook pg. 37-38</a:t>
            </a:r>
          </a:p>
        </p:txBody>
      </p:sp>
      <p:sp>
        <p:nvSpPr>
          <p:cNvPr id="543846" name="Freeform 102"/>
          <p:cNvSpPr>
            <a:spLocks/>
          </p:cNvSpPr>
          <p:nvPr/>
        </p:nvSpPr>
        <p:spPr bwMode="auto">
          <a:xfrm>
            <a:off x="2795588" y="1616075"/>
            <a:ext cx="2844800" cy="1460500"/>
          </a:xfrm>
          <a:custGeom>
            <a:avLst/>
            <a:gdLst/>
            <a:ahLst/>
            <a:cxnLst>
              <a:cxn ang="0">
                <a:pos x="1792" y="848"/>
              </a:cxn>
              <a:cxn ang="0">
                <a:pos x="1744" y="680"/>
              </a:cxn>
              <a:cxn ang="0">
                <a:pos x="1696" y="608"/>
              </a:cxn>
              <a:cxn ang="0">
                <a:pos x="1640" y="552"/>
              </a:cxn>
              <a:cxn ang="0">
                <a:pos x="1544" y="432"/>
              </a:cxn>
              <a:cxn ang="0">
                <a:pos x="1392" y="216"/>
              </a:cxn>
              <a:cxn ang="0">
                <a:pos x="1328" y="160"/>
              </a:cxn>
              <a:cxn ang="0">
                <a:pos x="1144" y="80"/>
              </a:cxn>
              <a:cxn ang="0">
                <a:pos x="992" y="24"/>
              </a:cxn>
              <a:cxn ang="0">
                <a:pos x="816" y="0"/>
              </a:cxn>
              <a:cxn ang="0">
                <a:pos x="576" y="32"/>
              </a:cxn>
              <a:cxn ang="0">
                <a:pos x="496" y="64"/>
              </a:cxn>
              <a:cxn ang="0">
                <a:pos x="296" y="160"/>
              </a:cxn>
              <a:cxn ang="0">
                <a:pos x="192" y="296"/>
              </a:cxn>
              <a:cxn ang="0">
                <a:pos x="136" y="376"/>
              </a:cxn>
              <a:cxn ang="0">
                <a:pos x="88" y="528"/>
              </a:cxn>
              <a:cxn ang="0">
                <a:pos x="72" y="584"/>
              </a:cxn>
              <a:cxn ang="0">
                <a:pos x="0" y="744"/>
              </a:cxn>
              <a:cxn ang="0">
                <a:pos x="8" y="816"/>
              </a:cxn>
              <a:cxn ang="0">
                <a:pos x="96" y="920"/>
              </a:cxn>
            </a:cxnLst>
            <a:rect l="0" t="0" r="r" b="b"/>
            <a:pathLst>
              <a:path w="1792" h="920">
                <a:moveTo>
                  <a:pt x="1792" y="848"/>
                </a:moveTo>
                <a:cubicBezTo>
                  <a:pt x="1758" y="798"/>
                  <a:pt x="1778" y="731"/>
                  <a:pt x="1744" y="680"/>
                </a:cubicBezTo>
                <a:cubicBezTo>
                  <a:pt x="1728" y="656"/>
                  <a:pt x="1716" y="628"/>
                  <a:pt x="1696" y="608"/>
                </a:cubicBezTo>
                <a:cubicBezTo>
                  <a:pt x="1677" y="589"/>
                  <a:pt x="1654" y="573"/>
                  <a:pt x="1640" y="552"/>
                </a:cubicBezTo>
                <a:cubicBezTo>
                  <a:pt x="1612" y="510"/>
                  <a:pt x="1579" y="467"/>
                  <a:pt x="1544" y="432"/>
                </a:cubicBezTo>
                <a:cubicBezTo>
                  <a:pt x="1515" y="345"/>
                  <a:pt x="1459" y="274"/>
                  <a:pt x="1392" y="216"/>
                </a:cubicBezTo>
                <a:cubicBezTo>
                  <a:pt x="1361" y="189"/>
                  <a:pt x="1362" y="179"/>
                  <a:pt x="1328" y="160"/>
                </a:cubicBezTo>
                <a:cubicBezTo>
                  <a:pt x="1270" y="127"/>
                  <a:pt x="1203" y="107"/>
                  <a:pt x="1144" y="80"/>
                </a:cubicBezTo>
                <a:cubicBezTo>
                  <a:pt x="1093" y="56"/>
                  <a:pt x="1048" y="33"/>
                  <a:pt x="992" y="24"/>
                </a:cubicBezTo>
                <a:cubicBezTo>
                  <a:pt x="933" y="14"/>
                  <a:pt x="874" y="8"/>
                  <a:pt x="816" y="0"/>
                </a:cubicBezTo>
                <a:cubicBezTo>
                  <a:pt x="733" y="6"/>
                  <a:pt x="657" y="18"/>
                  <a:pt x="576" y="32"/>
                </a:cubicBezTo>
                <a:cubicBezTo>
                  <a:pt x="548" y="50"/>
                  <a:pt x="527" y="56"/>
                  <a:pt x="496" y="64"/>
                </a:cubicBezTo>
                <a:cubicBezTo>
                  <a:pt x="433" y="105"/>
                  <a:pt x="354" y="109"/>
                  <a:pt x="296" y="160"/>
                </a:cubicBezTo>
                <a:cubicBezTo>
                  <a:pt x="253" y="196"/>
                  <a:pt x="224" y="250"/>
                  <a:pt x="192" y="296"/>
                </a:cubicBezTo>
                <a:cubicBezTo>
                  <a:pt x="180" y="311"/>
                  <a:pt x="140" y="362"/>
                  <a:pt x="136" y="376"/>
                </a:cubicBezTo>
                <a:cubicBezTo>
                  <a:pt x="119" y="425"/>
                  <a:pt x="100" y="477"/>
                  <a:pt x="88" y="528"/>
                </a:cubicBezTo>
                <a:cubicBezTo>
                  <a:pt x="85" y="538"/>
                  <a:pt x="77" y="572"/>
                  <a:pt x="72" y="584"/>
                </a:cubicBezTo>
                <a:cubicBezTo>
                  <a:pt x="45" y="637"/>
                  <a:pt x="14" y="684"/>
                  <a:pt x="0" y="744"/>
                </a:cubicBezTo>
                <a:cubicBezTo>
                  <a:pt x="2" y="768"/>
                  <a:pt x="4" y="792"/>
                  <a:pt x="8" y="816"/>
                </a:cubicBezTo>
                <a:cubicBezTo>
                  <a:pt x="16" y="866"/>
                  <a:pt x="63" y="887"/>
                  <a:pt x="96" y="920"/>
                </a:cubicBezTo>
              </a:path>
            </a:pathLst>
          </a:custGeom>
          <a:noFill/>
          <a:ln w="76200" cap="flat" cmpd="sng">
            <a:solidFill>
              <a:schemeClr val="tx1"/>
            </a:solidFill>
            <a:prstDash val="sysDot"/>
            <a:round/>
            <a:headEnd type="none" w="med" len="med"/>
            <a:tailEnd type="arrow" w="med" len="med"/>
          </a:ln>
          <a:effectLst>
            <a:outerShdw blurRad="63500" dist="53882" dir="2700000" algn="ctr" rotWithShape="0">
              <a:schemeClr val="bg2">
                <a:alpha val="74998"/>
              </a:schemeClr>
            </a:outerShdw>
          </a:effectLst>
        </p:spPr>
        <p:txBody>
          <a:bodyPr wrap="none" anchor="ctr"/>
          <a:lstStyle/>
          <a:p>
            <a:pPr>
              <a:defRPr/>
            </a:pPr>
            <a:endParaRPr lang="en-US">
              <a:ea typeface="+mn-ea"/>
              <a:cs typeface="+mn-cs"/>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543796"/>
                                        </p:tgtEl>
                                        <p:attrNameLst>
                                          <p:attrName>style.visibility</p:attrName>
                                        </p:attrNameLst>
                                      </p:cBhvr>
                                      <p:to>
                                        <p:strVal val="visible"/>
                                      </p:to>
                                    </p:set>
                                    <p:animEffect transition="in" filter="wipe(right)">
                                      <p:cBhvr>
                                        <p:cTn id="7" dur="500"/>
                                        <p:tgtEl>
                                          <p:spTgt spid="54379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543788"/>
                                        </p:tgtEl>
                                        <p:attrNameLst>
                                          <p:attrName>style.visibility</p:attrName>
                                        </p:attrNameLst>
                                      </p:cBhvr>
                                      <p:to>
                                        <p:strVal val="visible"/>
                                      </p:to>
                                    </p:set>
                                    <p:animEffect transition="in" filter="wipe(left)">
                                      <p:cBhvr>
                                        <p:cTn id="12" dur="500"/>
                                        <p:tgtEl>
                                          <p:spTgt spid="54378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2" fill="hold" nodeType="clickEffect">
                                  <p:stCondLst>
                                    <p:cond delay="0"/>
                                  </p:stCondLst>
                                  <p:childTnLst>
                                    <p:set>
                                      <p:cBhvr>
                                        <p:cTn id="21" dur="1" fill="hold">
                                          <p:stCondLst>
                                            <p:cond delay="0"/>
                                          </p:stCondLst>
                                        </p:cTn>
                                        <p:tgtEl>
                                          <p:spTgt spid="543833"/>
                                        </p:tgtEl>
                                        <p:attrNameLst>
                                          <p:attrName>style.visibility</p:attrName>
                                        </p:attrNameLst>
                                      </p:cBhvr>
                                      <p:to>
                                        <p:strVal val="visible"/>
                                      </p:to>
                                    </p:set>
                                    <p:animEffect transition="in" filter="wipe(right)">
                                      <p:cBhvr>
                                        <p:cTn id="22" dur="500"/>
                                        <p:tgtEl>
                                          <p:spTgt spid="54383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543829"/>
                                        </p:tgtEl>
                                        <p:attrNameLst>
                                          <p:attrName>style.visibility</p:attrName>
                                        </p:attrNameLst>
                                      </p:cBhvr>
                                      <p:to>
                                        <p:strVal val="visible"/>
                                      </p:to>
                                    </p:set>
                                    <p:animEffect transition="in" filter="wipe(left)">
                                      <p:cBhvr>
                                        <p:cTn id="27" dur="500"/>
                                        <p:tgtEl>
                                          <p:spTgt spid="54382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3" presetClass="entr" presetSubtype="528" fill="hold" grpId="0" nodeType="clickEffect">
                                  <p:stCondLst>
                                    <p:cond delay="0"/>
                                  </p:stCondLst>
                                  <p:childTnLst>
                                    <p:set>
                                      <p:cBhvr>
                                        <p:cTn id="31" dur="1" fill="hold">
                                          <p:stCondLst>
                                            <p:cond delay="0"/>
                                          </p:stCondLst>
                                        </p:cTn>
                                        <p:tgtEl>
                                          <p:spTgt spid="543839"/>
                                        </p:tgtEl>
                                        <p:attrNameLst>
                                          <p:attrName>style.visibility</p:attrName>
                                        </p:attrNameLst>
                                      </p:cBhvr>
                                      <p:to>
                                        <p:strVal val="visible"/>
                                      </p:to>
                                    </p:set>
                                    <p:anim calcmode="lin" valueType="num">
                                      <p:cBhvr>
                                        <p:cTn id="32" dur="500" fill="hold"/>
                                        <p:tgtEl>
                                          <p:spTgt spid="543839"/>
                                        </p:tgtEl>
                                        <p:attrNameLst>
                                          <p:attrName>ppt_w</p:attrName>
                                        </p:attrNameLst>
                                      </p:cBhvr>
                                      <p:tavLst>
                                        <p:tav tm="0">
                                          <p:val>
                                            <p:fltVal val="0"/>
                                          </p:val>
                                        </p:tav>
                                        <p:tav tm="100000">
                                          <p:val>
                                            <p:strVal val="#ppt_w"/>
                                          </p:val>
                                        </p:tav>
                                      </p:tavLst>
                                    </p:anim>
                                    <p:anim calcmode="lin" valueType="num">
                                      <p:cBhvr>
                                        <p:cTn id="33" dur="500" fill="hold"/>
                                        <p:tgtEl>
                                          <p:spTgt spid="543839"/>
                                        </p:tgtEl>
                                        <p:attrNameLst>
                                          <p:attrName>ppt_h</p:attrName>
                                        </p:attrNameLst>
                                      </p:cBhvr>
                                      <p:tavLst>
                                        <p:tav tm="0">
                                          <p:val>
                                            <p:fltVal val="0"/>
                                          </p:val>
                                        </p:tav>
                                        <p:tav tm="100000">
                                          <p:val>
                                            <p:strVal val="#ppt_h"/>
                                          </p:val>
                                        </p:tav>
                                      </p:tavLst>
                                    </p:anim>
                                    <p:anim calcmode="lin" valueType="num">
                                      <p:cBhvr>
                                        <p:cTn id="34" dur="500" fill="hold"/>
                                        <p:tgtEl>
                                          <p:spTgt spid="543839"/>
                                        </p:tgtEl>
                                        <p:attrNameLst>
                                          <p:attrName>ppt_x</p:attrName>
                                        </p:attrNameLst>
                                      </p:cBhvr>
                                      <p:tavLst>
                                        <p:tav tm="0">
                                          <p:val>
                                            <p:fltVal val="0.5"/>
                                          </p:val>
                                        </p:tav>
                                        <p:tav tm="100000">
                                          <p:val>
                                            <p:strVal val="#ppt_x"/>
                                          </p:val>
                                        </p:tav>
                                      </p:tavLst>
                                    </p:anim>
                                    <p:anim calcmode="lin" valueType="num">
                                      <p:cBhvr>
                                        <p:cTn id="35" dur="500" fill="hold"/>
                                        <p:tgtEl>
                                          <p:spTgt spid="543839"/>
                                        </p:tgtEl>
                                        <p:attrNameLst>
                                          <p:attrName>ppt_y</p:attrName>
                                        </p:attrNameLst>
                                      </p:cBhvr>
                                      <p:tavLst>
                                        <p:tav tm="0">
                                          <p:val>
                                            <p:fltVal val="0.5"/>
                                          </p:val>
                                        </p:tav>
                                        <p:tav tm="100000">
                                          <p:val>
                                            <p:strVal val="#ppt_y"/>
                                          </p:val>
                                        </p:tav>
                                      </p:tavLst>
                                    </p:anim>
                                  </p:childTnLst>
                                </p:cTn>
                              </p:par>
                            </p:childTnLst>
                          </p:cTn>
                        </p:par>
                        <p:par>
                          <p:cTn id="36" fill="hold" nodeType="afterGroup">
                            <p:stCondLst>
                              <p:cond delay="500"/>
                            </p:stCondLst>
                            <p:childTnLst>
                              <p:par>
                                <p:cTn id="37" presetID="22" presetClass="entr" presetSubtype="2" fill="hold" nodeType="afterEffect">
                                  <p:stCondLst>
                                    <p:cond delay="0"/>
                                  </p:stCondLst>
                                  <p:childTnLst>
                                    <p:set>
                                      <p:cBhvr>
                                        <p:cTn id="38" dur="1" fill="hold">
                                          <p:stCondLst>
                                            <p:cond delay="0"/>
                                          </p:stCondLst>
                                        </p:cTn>
                                        <p:tgtEl>
                                          <p:spTgt spid="543846"/>
                                        </p:tgtEl>
                                        <p:attrNameLst>
                                          <p:attrName>style.visibility</p:attrName>
                                        </p:attrNameLst>
                                      </p:cBhvr>
                                      <p:to>
                                        <p:strVal val="visible"/>
                                      </p:to>
                                    </p:set>
                                    <p:animEffect transition="in" filter="wipe(right)">
                                      <p:cBhvr>
                                        <p:cTn id="39" dur="500"/>
                                        <p:tgtEl>
                                          <p:spTgt spid="543846"/>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543842"/>
                                        </p:tgtEl>
                                        <p:attrNameLst>
                                          <p:attrName>style.visibility</p:attrName>
                                        </p:attrNameLst>
                                      </p:cBhvr>
                                      <p:to>
                                        <p:strVal val="visible"/>
                                      </p:to>
                                    </p:set>
                                    <p:animEffect transition="in" filter="dissolve">
                                      <p:cBhvr>
                                        <p:cTn id="44" dur="500"/>
                                        <p:tgtEl>
                                          <p:spTgt spid="543842"/>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543837"/>
                                        </p:tgtEl>
                                        <p:attrNameLst>
                                          <p:attrName>style.visibility</p:attrName>
                                        </p:attrNameLst>
                                      </p:cBhvr>
                                      <p:to>
                                        <p:strVal val="visible"/>
                                      </p:to>
                                    </p:set>
                                    <p:animEffect transition="in" filter="dissolve">
                                      <p:cBhvr>
                                        <p:cTn id="49" dur="500"/>
                                        <p:tgtEl>
                                          <p:spTgt spid="5438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3837" grpId="0" autoUpdateAnimBg="0"/>
      <p:bldP spid="543839" grpId="0" autoUpdateAnimBg="0"/>
      <p:bldP spid="543842" grpId="0"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881" name="Group 2"/>
          <p:cNvGrpSpPr>
            <a:grpSpLocks/>
          </p:cNvGrpSpPr>
          <p:nvPr/>
        </p:nvGrpSpPr>
        <p:grpSpPr bwMode="auto">
          <a:xfrm>
            <a:off x="301625" y="1924050"/>
            <a:ext cx="3027363" cy="4235450"/>
            <a:chOff x="190" y="1212"/>
            <a:chExt cx="1907" cy="2668"/>
          </a:xfrm>
        </p:grpSpPr>
        <p:sp>
          <p:nvSpPr>
            <p:cNvPr id="471043" name="Oval 3"/>
            <p:cNvSpPr>
              <a:spLocks noChangeArrowheads="1"/>
            </p:cNvSpPr>
            <p:nvPr/>
          </p:nvSpPr>
          <p:spPr bwMode="auto">
            <a:xfrm>
              <a:off x="664" y="2868"/>
              <a:ext cx="1024" cy="1012"/>
            </a:xfrm>
            <a:prstGeom prst="ellipse">
              <a:avLst/>
            </a:prstGeom>
            <a:noFill/>
            <a:ln w="50800">
              <a:solidFill>
                <a:schemeClr val="tx2"/>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471044" name="Freeform 4"/>
            <p:cNvSpPr>
              <a:spLocks/>
            </p:cNvSpPr>
            <p:nvPr/>
          </p:nvSpPr>
          <p:spPr bwMode="auto">
            <a:xfrm>
              <a:off x="1188" y="2794"/>
              <a:ext cx="637" cy="601"/>
            </a:xfrm>
            <a:custGeom>
              <a:avLst/>
              <a:gdLst/>
              <a:ahLst/>
              <a:cxnLst>
                <a:cxn ang="0">
                  <a:pos x="12" y="24"/>
                </a:cxn>
                <a:cxn ang="0">
                  <a:pos x="12" y="72"/>
                </a:cxn>
                <a:cxn ang="0">
                  <a:pos x="12" y="120"/>
                </a:cxn>
                <a:cxn ang="0">
                  <a:pos x="36" y="144"/>
                </a:cxn>
                <a:cxn ang="0">
                  <a:pos x="96" y="168"/>
                </a:cxn>
                <a:cxn ang="0">
                  <a:pos x="144" y="192"/>
                </a:cxn>
                <a:cxn ang="0">
                  <a:pos x="192" y="204"/>
                </a:cxn>
                <a:cxn ang="0">
                  <a:pos x="240" y="228"/>
                </a:cxn>
                <a:cxn ang="0">
                  <a:pos x="288" y="264"/>
                </a:cxn>
                <a:cxn ang="0">
                  <a:pos x="336" y="300"/>
                </a:cxn>
                <a:cxn ang="0">
                  <a:pos x="360" y="348"/>
                </a:cxn>
                <a:cxn ang="0">
                  <a:pos x="384" y="396"/>
                </a:cxn>
                <a:cxn ang="0">
                  <a:pos x="420" y="432"/>
                </a:cxn>
                <a:cxn ang="0">
                  <a:pos x="444" y="480"/>
                </a:cxn>
                <a:cxn ang="0">
                  <a:pos x="456" y="528"/>
                </a:cxn>
                <a:cxn ang="0">
                  <a:pos x="456" y="576"/>
                </a:cxn>
                <a:cxn ang="0">
                  <a:pos x="480" y="600"/>
                </a:cxn>
                <a:cxn ang="0">
                  <a:pos x="528" y="600"/>
                </a:cxn>
                <a:cxn ang="0">
                  <a:pos x="588" y="600"/>
                </a:cxn>
                <a:cxn ang="0">
                  <a:pos x="636" y="600"/>
                </a:cxn>
                <a:cxn ang="0">
                  <a:pos x="624" y="552"/>
                </a:cxn>
                <a:cxn ang="0">
                  <a:pos x="612" y="504"/>
                </a:cxn>
                <a:cxn ang="0">
                  <a:pos x="588" y="456"/>
                </a:cxn>
                <a:cxn ang="0">
                  <a:pos x="564" y="408"/>
                </a:cxn>
                <a:cxn ang="0">
                  <a:pos x="540" y="360"/>
                </a:cxn>
                <a:cxn ang="0">
                  <a:pos x="504" y="312"/>
                </a:cxn>
                <a:cxn ang="0">
                  <a:pos x="492" y="264"/>
                </a:cxn>
                <a:cxn ang="0">
                  <a:pos x="456" y="228"/>
                </a:cxn>
                <a:cxn ang="0">
                  <a:pos x="420" y="192"/>
                </a:cxn>
                <a:cxn ang="0">
                  <a:pos x="384" y="156"/>
                </a:cxn>
                <a:cxn ang="0">
                  <a:pos x="348" y="120"/>
                </a:cxn>
                <a:cxn ang="0">
                  <a:pos x="300" y="96"/>
                </a:cxn>
                <a:cxn ang="0">
                  <a:pos x="252" y="72"/>
                </a:cxn>
                <a:cxn ang="0">
                  <a:pos x="204" y="48"/>
                </a:cxn>
                <a:cxn ang="0">
                  <a:pos x="156" y="36"/>
                </a:cxn>
                <a:cxn ang="0">
                  <a:pos x="108" y="24"/>
                </a:cxn>
                <a:cxn ang="0">
                  <a:pos x="60" y="0"/>
                </a:cxn>
                <a:cxn ang="0">
                  <a:pos x="12" y="0"/>
                </a:cxn>
              </a:cxnLst>
              <a:rect l="0" t="0" r="r" b="b"/>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w="12700" cap="rnd" cmpd="sng">
              <a:noFill/>
              <a:prstDash val="solid"/>
              <a:round/>
              <a:headEnd type="none" w="med" len="med"/>
              <a:tailEnd type="none" w="med" len="med"/>
            </a:ln>
            <a:effectLst>
              <a:outerShdw blurRad="63500" algn="ctr" rotWithShape="0">
                <a:schemeClr val="bg2">
                  <a:alpha val="74998"/>
                </a:schemeClr>
              </a:outerShdw>
            </a:effectLst>
          </p:spPr>
          <p:txBody>
            <a:bodyPr/>
            <a:lstStyle/>
            <a:p>
              <a:pPr>
                <a:defRPr/>
              </a:pPr>
              <a:endParaRPr lang="en-US">
                <a:ea typeface="+mn-ea"/>
                <a:cs typeface="+mn-cs"/>
              </a:endParaRPr>
            </a:p>
          </p:txBody>
        </p:sp>
        <p:sp>
          <p:nvSpPr>
            <p:cNvPr id="471045" name="Rectangle 5"/>
            <p:cNvSpPr>
              <a:spLocks noChangeArrowheads="1"/>
            </p:cNvSpPr>
            <p:nvPr/>
          </p:nvSpPr>
          <p:spPr bwMode="auto">
            <a:xfrm>
              <a:off x="793" y="2839"/>
              <a:ext cx="1162" cy="632"/>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charset="0"/>
                  <a:ea typeface="+mn-ea"/>
                  <a:cs typeface="+mn-cs"/>
                </a:rPr>
                <a:t>A R </a:t>
              </a:r>
              <a:r>
                <a:rPr lang="en-US" sz="6000">
                  <a:solidFill>
                    <a:srgbClr val="51DC00"/>
                  </a:solidFill>
                  <a:latin typeface="Times" charset="0"/>
                  <a:ea typeface="+mn-ea"/>
                  <a:cs typeface="+mn-cs"/>
                </a:rPr>
                <a:t>C</a:t>
              </a:r>
            </a:p>
          </p:txBody>
        </p:sp>
        <p:sp>
          <p:nvSpPr>
            <p:cNvPr id="471046" name="Rectangle 6"/>
            <p:cNvSpPr>
              <a:spLocks noChangeArrowheads="1"/>
            </p:cNvSpPr>
            <p:nvPr/>
          </p:nvSpPr>
          <p:spPr bwMode="auto">
            <a:xfrm>
              <a:off x="190" y="1212"/>
              <a:ext cx="1907" cy="1591"/>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a:defRPr/>
              </a:pPr>
              <a:r>
                <a:rPr lang="en-US" sz="3200">
                  <a:solidFill>
                    <a:schemeClr val="tx2"/>
                  </a:solidFill>
                  <a:latin typeface="Times" charset="0"/>
                  <a:ea typeface="+mn-ea"/>
                  <a:cs typeface="+mn-cs"/>
                </a:rPr>
                <a:t> </a:t>
              </a:r>
              <a:r>
                <a:rPr lang="en-US" sz="3200" b="1">
                  <a:solidFill>
                    <a:srgbClr val="00FF00"/>
                  </a:solidFill>
                  <a:latin typeface="Times" charset="0"/>
                  <a:ea typeface="+mn-ea"/>
                  <a:cs typeface="+mn-cs"/>
                </a:rPr>
                <a:t>KOSII </a:t>
              </a:r>
            </a:p>
            <a:p>
              <a:pPr algn="ctr">
                <a:defRPr/>
              </a:pPr>
              <a:r>
                <a:rPr lang="en-US" sz="3200" b="1">
                  <a:solidFill>
                    <a:srgbClr val="00FF00"/>
                  </a:solidFill>
                  <a:latin typeface="Times" charset="0"/>
                  <a:ea typeface="+mn-ea"/>
                  <a:cs typeface="+mn-cs"/>
                </a:rPr>
                <a:t>SOCIETY</a:t>
              </a:r>
              <a:endParaRPr lang="en-US" sz="3200" i="1">
                <a:solidFill>
                  <a:srgbClr val="00FF00"/>
                </a:solidFill>
                <a:latin typeface="Times" charset="0"/>
                <a:ea typeface="+mn-ea"/>
                <a:cs typeface="+mn-cs"/>
              </a:endParaRPr>
            </a:p>
            <a:p>
              <a:pPr algn="ctr">
                <a:defRPr/>
              </a:pPr>
              <a:r>
                <a:rPr lang="en-US" sz="3200">
                  <a:solidFill>
                    <a:schemeClr val="tx2"/>
                  </a:solidFill>
                  <a:latin typeface="Times" charset="0"/>
                  <a:ea typeface="+mn-ea"/>
                  <a:cs typeface="+mn-cs"/>
                </a:rPr>
                <a:t> le</a:t>
              </a:r>
            </a:p>
            <a:p>
              <a:pPr algn="ctr">
                <a:defRPr/>
              </a:pPr>
              <a:r>
                <a:rPr lang="en-US" sz="3200" i="1">
                  <a:solidFill>
                    <a:srgbClr val="00FF00"/>
                  </a:solidFill>
                  <a:latin typeface="Times" charset="0"/>
                  <a:ea typeface="+mn-ea"/>
                  <a:cs typeface="+mn-cs"/>
                </a:rPr>
                <a:t>KOSIKOCHUNA</a:t>
              </a:r>
              <a:endParaRPr lang="en-US" sz="3200">
                <a:solidFill>
                  <a:schemeClr val="tx2"/>
                </a:solidFill>
                <a:latin typeface="Times" charset="0"/>
                <a:ea typeface="+mn-ea"/>
                <a:cs typeface="+mn-cs"/>
              </a:endParaRPr>
            </a:p>
            <a:p>
              <a:pPr algn="ctr">
                <a:defRPr/>
              </a:pPr>
              <a:r>
                <a:rPr lang="en-US" sz="3200">
                  <a:solidFill>
                    <a:schemeClr val="tx2"/>
                  </a:solidFill>
                  <a:latin typeface="Times" charset="0"/>
                  <a:ea typeface="+mn-ea"/>
                  <a:cs typeface="+mn-cs"/>
                </a:rPr>
                <a:t>sii:</a:t>
              </a:r>
            </a:p>
          </p:txBody>
        </p:sp>
      </p:grpSp>
      <p:sp>
        <p:nvSpPr>
          <p:cNvPr id="122882" name="Rectangle 7"/>
          <p:cNvSpPr>
            <a:spLocks noChangeArrowheads="1"/>
          </p:cNvSpPr>
          <p:nvPr/>
        </p:nvSpPr>
        <p:spPr bwMode="auto">
          <a:xfrm>
            <a:off x="6819900" y="5473700"/>
            <a:ext cx="1528763"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22883" name="AutoShape 8"/>
          <p:cNvSpPr>
            <a:spLocks noChangeArrowheads="1"/>
          </p:cNvSpPr>
          <p:nvPr/>
        </p:nvSpPr>
        <p:spPr bwMode="auto">
          <a:xfrm>
            <a:off x="3486150" y="1093788"/>
            <a:ext cx="1676400" cy="1066800"/>
          </a:xfrm>
          <a:prstGeom prst="roundRect">
            <a:avLst>
              <a:gd name="adj" fmla="val 12495"/>
            </a:avLst>
          </a:prstGeom>
          <a:solidFill>
            <a:schemeClr val="tx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algn="ctr"/>
            <a:endParaRPr lang="en-US" sz="1600"/>
          </a:p>
          <a:p>
            <a:pPr algn="ctr"/>
            <a:endParaRPr lang="en-US" sz="1600"/>
          </a:p>
          <a:p>
            <a:pPr algn="ctr"/>
            <a:endParaRPr lang="en-US" sz="1600"/>
          </a:p>
          <a:p>
            <a:pPr algn="ctr"/>
            <a:endParaRPr lang="en-US" sz="1600"/>
          </a:p>
        </p:txBody>
      </p:sp>
      <p:sp>
        <p:nvSpPr>
          <p:cNvPr id="471049" name="Rectangle 9"/>
          <p:cNvSpPr>
            <a:spLocks noChangeArrowheads="1"/>
          </p:cNvSpPr>
          <p:nvPr/>
        </p:nvSpPr>
        <p:spPr bwMode="auto">
          <a:xfrm>
            <a:off x="3498850" y="1547813"/>
            <a:ext cx="3048000" cy="2895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22885" name="Rectangle 10"/>
          <p:cNvSpPr>
            <a:spLocks noChangeArrowheads="1"/>
          </p:cNvSpPr>
          <p:nvPr/>
        </p:nvSpPr>
        <p:spPr bwMode="auto">
          <a:xfrm>
            <a:off x="3409950" y="1111250"/>
            <a:ext cx="1847850"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400" b="1">
                <a:solidFill>
                  <a:schemeClr val="bg2"/>
                </a:solidFill>
                <a:latin typeface="Times" charset="0"/>
              </a:rPr>
              <a:t>CHILIKOSO CHILU</a:t>
            </a:r>
          </a:p>
        </p:txBody>
      </p:sp>
      <p:sp>
        <p:nvSpPr>
          <p:cNvPr id="122886" name="Rectangle 11"/>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22887" name="Line 12"/>
          <p:cNvSpPr>
            <a:spLocks noChangeShapeType="1"/>
          </p:cNvSpPr>
          <p:nvPr/>
        </p:nvSpPr>
        <p:spPr bwMode="auto">
          <a:xfrm>
            <a:off x="3609975" y="3594100"/>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2888" name="Line 13"/>
          <p:cNvSpPr>
            <a:spLocks noChangeShapeType="1"/>
          </p:cNvSpPr>
          <p:nvPr/>
        </p:nvSpPr>
        <p:spPr bwMode="auto">
          <a:xfrm>
            <a:off x="3649663" y="3176588"/>
            <a:ext cx="2532062"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2889" name="Line 14"/>
          <p:cNvSpPr>
            <a:spLocks noChangeShapeType="1"/>
          </p:cNvSpPr>
          <p:nvPr/>
        </p:nvSpPr>
        <p:spPr bwMode="auto">
          <a:xfrm>
            <a:off x="3649663" y="2730500"/>
            <a:ext cx="25400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2890" name="Line 15"/>
          <p:cNvSpPr>
            <a:spLocks noChangeShapeType="1"/>
          </p:cNvSpPr>
          <p:nvPr/>
        </p:nvSpPr>
        <p:spPr bwMode="auto">
          <a:xfrm>
            <a:off x="3635375" y="228123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71056" name="Rectangle 16"/>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charset="0"/>
                <a:ea typeface="+mn-ea"/>
                <a:cs typeface="+mn-cs"/>
              </a:rPr>
              <a:t>7</a:t>
            </a:r>
          </a:p>
        </p:txBody>
      </p:sp>
      <p:sp>
        <p:nvSpPr>
          <p:cNvPr id="471057" name="Line 17"/>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22893" name="Rectangle 18"/>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71073" name="Rectangle 33"/>
          <p:cNvSpPr>
            <a:spLocks noChangeArrowheads="1"/>
          </p:cNvSpPr>
          <p:nvPr/>
        </p:nvSpPr>
        <p:spPr bwMode="auto">
          <a:xfrm>
            <a:off x="7759700" y="6226175"/>
            <a:ext cx="184150" cy="3746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ea typeface="+mn-ea"/>
              <a:cs typeface="+mn-cs"/>
            </a:endParaRPr>
          </a:p>
        </p:txBody>
      </p:sp>
      <p:sp>
        <p:nvSpPr>
          <p:cNvPr id="471074" name="Text Box 34"/>
          <p:cNvSpPr txBox="1">
            <a:spLocks noChangeArrowheads="1"/>
          </p:cNvSpPr>
          <p:nvPr/>
        </p:nvSpPr>
        <p:spPr bwMode="auto">
          <a:xfrm>
            <a:off x="1689100" y="-22225"/>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ea typeface="+mn-ea"/>
                <a:cs typeface="+mn-cs"/>
              </a:rPr>
              <a:t> 2 Movu 25:21</a:t>
            </a:r>
          </a:p>
        </p:txBody>
      </p:sp>
      <p:grpSp>
        <p:nvGrpSpPr>
          <p:cNvPr id="122896" name="Group 39"/>
          <p:cNvGrpSpPr>
            <a:grpSpLocks/>
          </p:cNvGrpSpPr>
          <p:nvPr/>
        </p:nvGrpSpPr>
        <p:grpSpPr bwMode="auto">
          <a:xfrm>
            <a:off x="7948613" y="3435350"/>
            <a:ext cx="1195387" cy="1098550"/>
            <a:chOff x="3544" y="2589"/>
            <a:chExt cx="753" cy="692"/>
          </a:xfrm>
        </p:grpSpPr>
        <p:sp>
          <p:nvSpPr>
            <p:cNvPr id="122900" name="Freeform 40"/>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22901" name="Freeform 41"/>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22902" name="AutoShape 42"/>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22903" name="Rectangle 43"/>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22904" name="Line 44"/>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2905" name="Line 45"/>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2906" name="Rectangle 46"/>
            <p:cNvSpPr>
              <a:spLocks noChangeArrowheads="1"/>
            </p:cNvSpPr>
            <p:nvPr/>
          </p:nvSpPr>
          <p:spPr bwMode="auto">
            <a:xfrm>
              <a:off x="3544" y="2589"/>
              <a:ext cx="498" cy="1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CAPTIVITY</a:t>
              </a:r>
            </a:p>
          </p:txBody>
        </p:sp>
        <p:sp>
          <p:nvSpPr>
            <p:cNvPr id="122907" name="Line 47"/>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2908" name="Line 48"/>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2909" name="Rectangle 49"/>
            <p:cNvSpPr>
              <a:spLocks noChangeArrowheads="1"/>
            </p:cNvSpPr>
            <p:nvPr/>
          </p:nvSpPr>
          <p:spPr bwMode="auto">
            <a:xfrm>
              <a:off x="3665" y="2752"/>
              <a:ext cx="11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endParaRPr lang="en-US" sz="1000" b="1">
                <a:solidFill>
                  <a:srgbClr val="000000"/>
                </a:solidFill>
                <a:latin typeface="Helvetica" charset="0"/>
              </a:endParaRPr>
            </a:p>
          </p:txBody>
        </p:sp>
        <p:sp>
          <p:nvSpPr>
            <p:cNvPr id="122910" name="Rectangle 50"/>
            <p:cNvSpPr>
              <a:spLocks noChangeArrowheads="1"/>
            </p:cNvSpPr>
            <p:nvPr/>
          </p:nvSpPr>
          <p:spPr bwMode="auto">
            <a:xfrm>
              <a:off x="3695" y="2864"/>
              <a:ext cx="11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endParaRPr lang="en-US" sz="1000" b="1">
                <a:solidFill>
                  <a:srgbClr val="000000"/>
                </a:solidFill>
                <a:latin typeface="Helvetica" charset="0"/>
              </a:endParaRPr>
            </a:p>
          </p:txBody>
        </p:sp>
        <p:sp>
          <p:nvSpPr>
            <p:cNvPr id="122911" name="Rectangle 51"/>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endParaRPr lang="en-US" sz="1000" b="1">
                <a:solidFill>
                  <a:srgbClr val="000000"/>
                </a:solidFill>
                <a:latin typeface="Helvetica" charset="0"/>
              </a:endParaRPr>
            </a:p>
          </p:txBody>
        </p:sp>
        <p:sp>
          <p:nvSpPr>
            <p:cNvPr id="122912" name="Rectangle 52"/>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22913" name="Rectangle 53"/>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22914" name="Rectangle 54"/>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endParaRPr lang="en-US" sz="800" b="1">
                <a:solidFill>
                  <a:srgbClr val="000000"/>
                </a:solidFill>
                <a:latin typeface="Helvetica" charset="0"/>
              </a:endParaRPr>
            </a:p>
          </p:txBody>
        </p:sp>
      </p:grpSp>
      <p:sp>
        <p:nvSpPr>
          <p:cNvPr id="122897" name="Text Box 55"/>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71097" name="Rectangle 57"/>
          <p:cNvSpPr>
            <a:spLocks noChangeArrowheads="1"/>
          </p:cNvSpPr>
          <p:nvPr/>
        </p:nvSpPr>
        <p:spPr bwMode="auto">
          <a:xfrm>
            <a:off x="8083550" y="6529388"/>
            <a:ext cx="336550" cy="2698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58</a:t>
            </a:r>
          </a:p>
        </p:txBody>
      </p:sp>
      <p:sp>
        <p:nvSpPr>
          <p:cNvPr id="122899" name="Text Box 58"/>
          <p:cNvSpPr txBox="1">
            <a:spLocks noChangeArrowheads="1"/>
          </p:cNvSpPr>
          <p:nvPr/>
        </p:nvSpPr>
        <p:spPr bwMode="auto">
          <a:xfrm>
            <a:off x="7007225" y="6284913"/>
            <a:ext cx="16065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b="1">
                <a:solidFill>
                  <a:schemeClr val="tx1"/>
                </a:solidFill>
                <a:latin typeface="Arial" charset="0"/>
              </a:rPr>
              <a:t>Handbook pg. 37-38</a:t>
            </a:r>
          </a:p>
        </p:txBody>
      </p:sp>
    </p:spTree>
  </p:cSld>
  <p:clrMapOvr>
    <a:masterClrMapping/>
  </p:clrMapOvr>
  <p:transition>
    <p:cut/>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p:cNvSpPr>
            <a:spLocks noChangeArrowheads="1"/>
          </p:cNvSpPr>
          <p:nvPr/>
        </p:nvSpPr>
        <p:spPr bwMode="auto">
          <a:xfrm>
            <a:off x="6819900" y="5473700"/>
            <a:ext cx="1528763"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74115" name="Line 3"/>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74116" name="Line 4"/>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pic>
        <p:nvPicPr>
          <p:cNvPr id="124932" name="Picture 5"/>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0713" y="590550"/>
            <a:ext cx="7908925" cy="572770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474118" name="Rectangle 6"/>
          <p:cNvSpPr>
            <a:spLocks noChangeArrowheads="1"/>
          </p:cNvSpPr>
          <p:nvPr/>
        </p:nvSpPr>
        <p:spPr bwMode="auto">
          <a:xfrm>
            <a:off x="768350" y="812800"/>
            <a:ext cx="4432300" cy="487363"/>
          </a:xfrm>
          <a:prstGeom prst="rect">
            <a:avLst/>
          </a:prstGeom>
          <a:noFill/>
          <a:ln w="9525">
            <a:noFill/>
            <a:miter lim="800000"/>
            <a:headEnd/>
            <a:tailEnd/>
          </a:ln>
          <a:effectLst>
            <a:outerShdw blurRad="63500" dist="46662" dir="3284183" algn="ctr" rotWithShape="0">
              <a:schemeClr val="bg2">
                <a:alpha val="74998"/>
              </a:schemeClr>
            </a:outerShdw>
          </a:effectLst>
        </p:spPr>
        <p:txBody>
          <a:bodyPr wrap="none" lIns="0" tIns="0" rIns="0" bIns="0">
            <a:spAutoFit/>
          </a:bodyPr>
          <a:lstStyle/>
          <a:p>
            <a:pPr>
              <a:defRPr/>
            </a:pPr>
            <a:r>
              <a:rPr lang="en-US" sz="3200" b="1">
                <a:solidFill>
                  <a:schemeClr val="accent2"/>
                </a:solidFill>
              </a:rPr>
              <a:t>  Deni zhii Babilon Inu</a:t>
            </a:r>
            <a:endParaRPr lang="en-US" sz="2400">
              <a:solidFill>
                <a:schemeClr val="accent2"/>
              </a:solidFill>
            </a:endParaRPr>
          </a:p>
        </p:txBody>
      </p:sp>
      <p:sp>
        <p:nvSpPr>
          <p:cNvPr id="474129" name="Rectangle 17"/>
          <p:cNvSpPr>
            <a:spLocks noChangeArrowheads="1"/>
          </p:cNvSpPr>
          <p:nvPr/>
        </p:nvSpPr>
        <p:spPr bwMode="auto">
          <a:xfrm>
            <a:off x="7747000" y="6226175"/>
            <a:ext cx="184150" cy="3746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ea typeface="+mn-ea"/>
              <a:cs typeface="+mn-cs"/>
            </a:endParaRPr>
          </a:p>
        </p:txBody>
      </p:sp>
      <p:sp>
        <p:nvSpPr>
          <p:cNvPr id="474132" name="Text Box 20"/>
          <p:cNvSpPr txBox="1">
            <a:spLocks noChangeArrowheads="1"/>
          </p:cNvSpPr>
          <p:nvPr/>
        </p:nvSpPr>
        <p:spPr bwMode="auto">
          <a:xfrm>
            <a:off x="1752600" y="-22225"/>
            <a:ext cx="1993900"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ea typeface="+mn-ea"/>
                <a:cs typeface="+mn-cs"/>
              </a:rPr>
              <a:t>Daniel 1</a:t>
            </a:r>
          </a:p>
        </p:txBody>
      </p:sp>
      <p:grpSp>
        <p:nvGrpSpPr>
          <p:cNvPr id="124936" name="Group 60"/>
          <p:cNvGrpSpPr>
            <a:grpSpLocks/>
          </p:cNvGrpSpPr>
          <p:nvPr/>
        </p:nvGrpSpPr>
        <p:grpSpPr bwMode="auto">
          <a:xfrm>
            <a:off x="7943850" y="3435350"/>
            <a:ext cx="1195388" cy="1098550"/>
            <a:chOff x="3544" y="2589"/>
            <a:chExt cx="753" cy="692"/>
          </a:xfrm>
        </p:grpSpPr>
        <p:sp>
          <p:nvSpPr>
            <p:cNvPr id="124943" name="Freeform 61"/>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24944" name="Freeform 62"/>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24945" name="AutoShape 63"/>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24946" name="Rectangle 64"/>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24947" name="Line 65"/>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4948" name="Line 66"/>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4949" name="Rectangle 67"/>
            <p:cNvSpPr>
              <a:spLocks noChangeArrowheads="1"/>
            </p:cNvSpPr>
            <p:nvPr/>
          </p:nvSpPr>
          <p:spPr bwMode="auto">
            <a:xfrm>
              <a:off x="3544" y="2589"/>
              <a:ext cx="534"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CHILI KOSO</a:t>
              </a:r>
            </a:p>
          </p:txBody>
        </p:sp>
        <p:sp>
          <p:nvSpPr>
            <p:cNvPr id="124950" name="Line 68"/>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4951" name="Line 69"/>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4952" name="Rectangle 70"/>
            <p:cNvSpPr>
              <a:spLocks noChangeArrowheads="1"/>
            </p:cNvSpPr>
            <p:nvPr/>
          </p:nvSpPr>
          <p:spPr bwMode="auto">
            <a:xfrm>
              <a:off x="3665" y="2752"/>
              <a:ext cx="11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endParaRPr lang="en-US" sz="1000" b="1">
                <a:solidFill>
                  <a:srgbClr val="000000"/>
                </a:solidFill>
                <a:latin typeface="Helvetica" charset="0"/>
              </a:endParaRPr>
            </a:p>
          </p:txBody>
        </p:sp>
        <p:sp>
          <p:nvSpPr>
            <p:cNvPr id="124953" name="Rectangle 71"/>
            <p:cNvSpPr>
              <a:spLocks noChangeArrowheads="1"/>
            </p:cNvSpPr>
            <p:nvPr/>
          </p:nvSpPr>
          <p:spPr bwMode="auto">
            <a:xfrm>
              <a:off x="3695" y="2864"/>
              <a:ext cx="11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endParaRPr lang="en-US" sz="1000" b="1">
                <a:solidFill>
                  <a:srgbClr val="000000"/>
                </a:solidFill>
                <a:latin typeface="Helvetica" charset="0"/>
              </a:endParaRPr>
            </a:p>
          </p:txBody>
        </p:sp>
        <p:sp>
          <p:nvSpPr>
            <p:cNvPr id="124954" name="Rectangle 72"/>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endParaRPr lang="en-US" sz="1000" b="1">
                <a:solidFill>
                  <a:srgbClr val="000000"/>
                </a:solidFill>
                <a:latin typeface="Helvetica" charset="0"/>
              </a:endParaRPr>
            </a:p>
          </p:txBody>
        </p:sp>
        <p:sp>
          <p:nvSpPr>
            <p:cNvPr id="124955" name="Rectangle 73"/>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24956" name="Rectangle 74"/>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24957" name="Rectangle 75"/>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endParaRPr lang="en-US" sz="800" b="1">
                <a:solidFill>
                  <a:srgbClr val="000000"/>
                </a:solidFill>
                <a:latin typeface="Helvetica" charset="0"/>
              </a:endParaRPr>
            </a:p>
          </p:txBody>
        </p:sp>
      </p:grpSp>
      <p:sp>
        <p:nvSpPr>
          <p:cNvPr id="124937" name="Text Box 76"/>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74190" name="Text Box 78"/>
          <p:cNvSpPr txBox="1">
            <a:spLocks noChangeArrowheads="1"/>
          </p:cNvSpPr>
          <p:nvPr/>
        </p:nvSpPr>
        <p:spPr bwMode="auto">
          <a:xfrm>
            <a:off x="2003425" y="5556250"/>
            <a:ext cx="60579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r">
              <a:spcBef>
                <a:spcPct val="50000"/>
              </a:spcBef>
              <a:defRPr/>
            </a:pPr>
            <a:r>
              <a:rPr lang="en-US" sz="2800" b="1">
                <a:solidFill>
                  <a:srgbClr val="FFF417"/>
                </a:solidFill>
                <a:ea typeface="+mn-ea"/>
                <a:cs typeface="+mn-cs"/>
              </a:rPr>
              <a:t>Babilon zhii Azhu kocho Toprii</a:t>
            </a:r>
          </a:p>
        </p:txBody>
      </p:sp>
      <p:sp>
        <p:nvSpPr>
          <p:cNvPr id="474191" name="Text Box 79"/>
          <p:cNvSpPr txBox="1">
            <a:spLocks noChangeArrowheads="1"/>
          </p:cNvSpPr>
          <p:nvPr/>
        </p:nvSpPr>
        <p:spPr bwMode="auto">
          <a:xfrm>
            <a:off x="779463" y="4017963"/>
            <a:ext cx="3706812" cy="45720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400" b="1" i="1">
                <a:solidFill>
                  <a:srgbClr val="FFF417"/>
                </a:solidFill>
                <a:ea typeface="+mn-ea"/>
                <a:cs typeface="+mn-cs"/>
              </a:rPr>
              <a:t>Euphrates Korii</a:t>
            </a:r>
          </a:p>
        </p:txBody>
      </p:sp>
      <p:sp>
        <p:nvSpPr>
          <p:cNvPr id="474192" name="Rectangle 80"/>
          <p:cNvSpPr>
            <a:spLocks noChangeArrowheads="1"/>
          </p:cNvSpPr>
          <p:nvPr/>
        </p:nvSpPr>
        <p:spPr bwMode="auto">
          <a:xfrm>
            <a:off x="8083550" y="6529388"/>
            <a:ext cx="336550" cy="2698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59</a:t>
            </a:r>
          </a:p>
        </p:txBody>
      </p:sp>
      <p:sp>
        <p:nvSpPr>
          <p:cNvPr id="124941" name="Text Box 81"/>
          <p:cNvSpPr txBox="1">
            <a:spLocks noChangeArrowheads="1"/>
          </p:cNvSpPr>
          <p:nvPr/>
        </p:nvSpPr>
        <p:spPr bwMode="auto">
          <a:xfrm>
            <a:off x="7007225" y="6284913"/>
            <a:ext cx="16065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b="1">
                <a:solidFill>
                  <a:schemeClr val="tx1"/>
                </a:solidFill>
                <a:latin typeface="Arial" charset="0"/>
              </a:rPr>
              <a:t>Handbook pg. 37-38</a:t>
            </a:r>
          </a:p>
        </p:txBody>
      </p:sp>
      <p:sp>
        <p:nvSpPr>
          <p:cNvPr id="124942" name="Text Box 82"/>
          <p:cNvSpPr txBox="1">
            <a:spLocks noChangeArrowheads="1"/>
          </p:cNvSpPr>
          <p:nvPr/>
        </p:nvSpPr>
        <p:spPr bwMode="auto">
          <a:xfrm>
            <a:off x="8542338" y="6410325"/>
            <a:ext cx="423862" cy="446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spcBef>
                <a:spcPct val="50000"/>
              </a:spcBef>
            </a:pPr>
            <a:endParaRPr lang="en-US" sz="2000" b="1">
              <a:solidFill>
                <a:schemeClr val="tx1"/>
              </a:solidFill>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100"/>
                                  </p:stCondLst>
                                  <p:childTnLst>
                                    <p:set>
                                      <p:cBhvr>
                                        <p:cTn id="6" dur="1" fill="hold">
                                          <p:stCondLst>
                                            <p:cond delay="0"/>
                                          </p:stCondLst>
                                        </p:cTn>
                                        <p:tgtEl>
                                          <p:spTgt spid="474118"/>
                                        </p:tgtEl>
                                        <p:attrNameLst>
                                          <p:attrName>style.visibility</p:attrName>
                                        </p:attrNameLst>
                                      </p:cBhvr>
                                      <p:to>
                                        <p:strVal val="visible"/>
                                      </p:to>
                                    </p:set>
                                    <p:anim calcmode="lin" valueType="num">
                                      <p:cBhvr>
                                        <p:cTn id="7" dur="500" fill="hold"/>
                                        <p:tgtEl>
                                          <p:spTgt spid="474118"/>
                                        </p:tgtEl>
                                        <p:attrNameLst>
                                          <p:attrName>ppt_w</p:attrName>
                                        </p:attrNameLst>
                                      </p:cBhvr>
                                      <p:tavLst>
                                        <p:tav tm="0">
                                          <p:val>
                                            <p:fltVal val="0"/>
                                          </p:val>
                                        </p:tav>
                                        <p:tav tm="100000">
                                          <p:val>
                                            <p:strVal val="#ppt_w"/>
                                          </p:val>
                                        </p:tav>
                                      </p:tavLst>
                                    </p:anim>
                                    <p:anim calcmode="lin" valueType="num">
                                      <p:cBhvr>
                                        <p:cTn id="8" dur="500" fill="hold"/>
                                        <p:tgtEl>
                                          <p:spTgt spid="474118"/>
                                        </p:tgtEl>
                                        <p:attrNameLst>
                                          <p:attrName>ppt_h</p:attrName>
                                        </p:attrNameLst>
                                      </p:cBhvr>
                                      <p:tavLst>
                                        <p:tav tm="0">
                                          <p:val>
                                            <p:fltVal val="0"/>
                                          </p:val>
                                        </p:tav>
                                        <p:tav tm="100000">
                                          <p:val>
                                            <p:strVal val="#ppt_h"/>
                                          </p:val>
                                        </p:tav>
                                      </p:tavLst>
                                    </p:anim>
                                    <p:anim calcmode="lin" valueType="num">
                                      <p:cBhvr>
                                        <p:cTn id="9" dur="500" fill="hold"/>
                                        <p:tgtEl>
                                          <p:spTgt spid="474118"/>
                                        </p:tgtEl>
                                        <p:attrNameLst>
                                          <p:attrName>ppt_x</p:attrName>
                                        </p:attrNameLst>
                                      </p:cBhvr>
                                      <p:tavLst>
                                        <p:tav tm="0">
                                          <p:val>
                                            <p:fltVal val="0.5"/>
                                          </p:val>
                                        </p:tav>
                                        <p:tav tm="100000">
                                          <p:val>
                                            <p:strVal val="#ppt_x"/>
                                          </p:val>
                                        </p:tav>
                                      </p:tavLst>
                                    </p:anim>
                                    <p:anim calcmode="lin" valueType="num">
                                      <p:cBhvr>
                                        <p:cTn id="10" dur="500" fill="hold"/>
                                        <p:tgtEl>
                                          <p:spTgt spid="474118"/>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600"/>
                            </p:stCondLst>
                            <p:childTnLst>
                              <p:par>
                                <p:cTn id="12" presetID="9" presetClass="entr" presetSubtype="0" fill="hold" grpId="0" nodeType="afterEffect">
                                  <p:stCondLst>
                                    <p:cond delay="0"/>
                                  </p:stCondLst>
                                  <p:childTnLst>
                                    <p:set>
                                      <p:cBhvr>
                                        <p:cTn id="13" dur="1" fill="hold">
                                          <p:stCondLst>
                                            <p:cond delay="0"/>
                                          </p:stCondLst>
                                        </p:cTn>
                                        <p:tgtEl>
                                          <p:spTgt spid="474191"/>
                                        </p:tgtEl>
                                        <p:attrNameLst>
                                          <p:attrName>style.visibility</p:attrName>
                                        </p:attrNameLst>
                                      </p:cBhvr>
                                      <p:to>
                                        <p:strVal val="visible"/>
                                      </p:to>
                                    </p:set>
                                    <p:animEffect transition="in" filter="dissolve">
                                      <p:cBhvr>
                                        <p:cTn id="14" dur="500"/>
                                        <p:tgtEl>
                                          <p:spTgt spid="474191"/>
                                        </p:tgtEl>
                                      </p:cBhvr>
                                    </p:animEffect>
                                  </p:childTnLst>
                                </p:cTn>
                              </p:par>
                            </p:childTnLst>
                          </p:cTn>
                        </p:par>
                        <p:par>
                          <p:cTn id="15" fill="hold" nodeType="afterGroup">
                            <p:stCondLst>
                              <p:cond delay="1100"/>
                            </p:stCondLst>
                            <p:childTnLst>
                              <p:par>
                                <p:cTn id="16" presetID="9" presetClass="entr" presetSubtype="0" fill="hold" grpId="0" nodeType="afterEffect">
                                  <p:stCondLst>
                                    <p:cond delay="0"/>
                                  </p:stCondLst>
                                  <p:childTnLst>
                                    <p:set>
                                      <p:cBhvr>
                                        <p:cTn id="17" dur="1" fill="hold">
                                          <p:stCondLst>
                                            <p:cond delay="0"/>
                                          </p:stCondLst>
                                        </p:cTn>
                                        <p:tgtEl>
                                          <p:spTgt spid="474190"/>
                                        </p:tgtEl>
                                        <p:attrNameLst>
                                          <p:attrName>style.visibility</p:attrName>
                                        </p:attrNameLst>
                                      </p:cBhvr>
                                      <p:to>
                                        <p:strVal val="visible"/>
                                      </p:to>
                                    </p:set>
                                    <p:animEffect transition="in" filter="dissolve">
                                      <p:cBhvr>
                                        <p:cTn id="18" dur="500"/>
                                        <p:tgtEl>
                                          <p:spTgt spid="474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4118" grpId="0" autoUpdateAnimBg="0"/>
      <p:bldP spid="474190" grpId="0" autoUpdateAnimBg="0"/>
      <p:bldP spid="474191" grpId="0"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p:cNvSpPr>
            <a:spLocks noChangeArrowheads="1"/>
          </p:cNvSpPr>
          <p:nvPr/>
        </p:nvSpPr>
        <p:spPr bwMode="auto">
          <a:xfrm>
            <a:off x="2057400" y="685800"/>
            <a:ext cx="6324600" cy="5410200"/>
          </a:xfrm>
          <a:prstGeom prst="rect">
            <a:avLst/>
          </a:prstGeom>
          <a:solidFill>
            <a:schemeClr val="hlink"/>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pic>
        <p:nvPicPr>
          <p:cNvPr id="126978" name="Picture 3"/>
          <p:cNvPicPr>
            <a:picLocks noChangeArrowheads="1"/>
          </p:cNvPicPr>
          <p:nvPr/>
        </p:nvPicPr>
        <p:blipFill>
          <a:blip r:embed="rId3" cstate="screen">
            <a:extLst>
              <a:ext uri="{28A0092B-C50C-407E-A947-70E740481C1C}">
                <a14:useLocalDpi xmlns:a14="http://schemas.microsoft.com/office/drawing/2010/main"/>
              </a:ext>
            </a:extLst>
          </a:blip>
          <a:srcRect l="1541" r="1419"/>
          <a:stretch>
            <a:fillRect/>
          </a:stretch>
        </p:blipFill>
        <p:spPr bwMode="auto">
          <a:xfrm>
            <a:off x="2038350" y="685800"/>
            <a:ext cx="6191250" cy="5238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sp>
        <p:nvSpPr>
          <p:cNvPr id="126979" name="Rectangle 4"/>
          <p:cNvSpPr>
            <a:spLocks noChangeArrowheads="1"/>
          </p:cNvSpPr>
          <p:nvPr/>
        </p:nvSpPr>
        <p:spPr bwMode="auto">
          <a:xfrm>
            <a:off x="1905000" y="685800"/>
            <a:ext cx="6629400" cy="556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26980" name="Line 5"/>
          <p:cNvSpPr>
            <a:spLocks noChangeShapeType="1"/>
          </p:cNvSpPr>
          <p:nvPr/>
        </p:nvSpPr>
        <p:spPr bwMode="auto">
          <a:xfrm flipH="1" flipV="1">
            <a:off x="5486400" y="838200"/>
            <a:ext cx="533400" cy="68580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6981" name="Rectangle 6"/>
          <p:cNvSpPr>
            <a:spLocks noChangeArrowheads="1"/>
          </p:cNvSpPr>
          <p:nvPr/>
        </p:nvSpPr>
        <p:spPr bwMode="auto">
          <a:xfrm>
            <a:off x="2063750" y="711200"/>
            <a:ext cx="6350000" cy="5359400"/>
          </a:xfrm>
          <a:prstGeom prst="rect">
            <a:avLst/>
          </a:prstGeom>
          <a:noFill/>
          <a:ln w="508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6982" name="Rectangle 7"/>
          <p:cNvSpPr>
            <a:spLocks noChangeArrowheads="1"/>
          </p:cNvSpPr>
          <p:nvPr/>
        </p:nvSpPr>
        <p:spPr bwMode="auto">
          <a:xfrm>
            <a:off x="2881313" y="5502275"/>
            <a:ext cx="4206875"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800">
                <a:solidFill>
                  <a:schemeClr val="bg2"/>
                </a:solidFill>
                <a:latin typeface="Times" charset="0"/>
              </a:rPr>
              <a:t> SO EA PFII KOCHO OBU</a:t>
            </a:r>
          </a:p>
        </p:txBody>
      </p:sp>
      <p:sp>
        <p:nvSpPr>
          <p:cNvPr id="473099" name="Rectangle 11"/>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charset="0"/>
                <a:ea typeface="+mn-ea"/>
                <a:cs typeface="+mn-cs"/>
              </a:rPr>
              <a:t>7</a:t>
            </a:r>
          </a:p>
        </p:txBody>
      </p:sp>
      <p:sp>
        <p:nvSpPr>
          <p:cNvPr id="473100" name="Line 12"/>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73112" name="Oval 24"/>
          <p:cNvSpPr>
            <a:spLocks noChangeArrowheads="1"/>
          </p:cNvSpPr>
          <p:nvPr/>
        </p:nvSpPr>
        <p:spPr bwMode="auto">
          <a:xfrm>
            <a:off x="6096000" y="2667000"/>
            <a:ext cx="1371600" cy="482600"/>
          </a:xfrm>
          <a:prstGeom prst="ellipse">
            <a:avLst/>
          </a:prstGeom>
          <a:noFill/>
          <a:ln w="76200">
            <a:solidFill>
              <a:srgbClr val="FF33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
        <p:nvSpPr>
          <p:cNvPr id="473113" name="Oval 25"/>
          <p:cNvSpPr>
            <a:spLocks noChangeArrowheads="1"/>
          </p:cNvSpPr>
          <p:nvPr/>
        </p:nvSpPr>
        <p:spPr bwMode="auto">
          <a:xfrm>
            <a:off x="7226300" y="3514725"/>
            <a:ext cx="965200" cy="787400"/>
          </a:xfrm>
          <a:prstGeom prst="ellipse">
            <a:avLst/>
          </a:prstGeom>
          <a:noFill/>
          <a:ln w="76200">
            <a:solidFill>
              <a:srgbClr val="FF33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
        <p:nvSpPr>
          <p:cNvPr id="473114" name="Rectangle 26"/>
          <p:cNvSpPr>
            <a:spLocks noChangeArrowheads="1"/>
          </p:cNvSpPr>
          <p:nvPr/>
        </p:nvSpPr>
        <p:spPr bwMode="auto">
          <a:xfrm>
            <a:off x="7747000" y="6226175"/>
            <a:ext cx="184150" cy="3746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ea typeface="+mn-ea"/>
              <a:cs typeface="+mn-cs"/>
            </a:endParaRPr>
          </a:p>
        </p:txBody>
      </p:sp>
      <p:grpSp>
        <p:nvGrpSpPr>
          <p:cNvPr id="126988" name="Group 82"/>
          <p:cNvGrpSpPr>
            <a:grpSpLocks/>
          </p:cNvGrpSpPr>
          <p:nvPr/>
        </p:nvGrpSpPr>
        <p:grpSpPr bwMode="auto">
          <a:xfrm>
            <a:off x="7947025" y="3435350"/>
            <a:ext cx="1195388" cy="1098550"/>
            <a:chOff x="3544" y="2589"/>
            <a:chExt cx="753" cy="692"/>
          </a:xfrm>
        </p:grpSpPr>
        <p:sp>
          <p:nvSpPr>
            <p:cNvPr id="126992" name="Freeform 83"/>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26993" name="Freeform 84"/>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26994" name="AutoShape 85"/>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26995" name="Rectangle 86"/>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26996" name="Line 87"/>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6997" name="Line 88"/>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6998" name="Rectangle 89"/>
            <p:cNvSpPr>
              <a:spLocks noChangeArrowheads="1"/>
            </p:cNvSpPr>
            <p:nvPr/>
          </p:nvSpPr>
          <p:spPr bwMode="auto">
            <a:xfrm>
              <a:off x="3544" y="2589"/>
              <a:ext cx="685"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Chicago" charset="0"/>
                </a:rPr>
                <a:t>CHILIKOSO</a:t>
              </a:r>
              <a:r>
                <a:rPr lang="en-US" sz="900" b="1">
                  <a:solidFill>
                    <a:srgbClr val="000000"/>
                  </a:solidFill>
                  <a:latin typeface="Chicago" charset="0"/>
                </a:rPr>
                <a:t> </a:t>
              </a:r>
              <a:r>
                <a:rPr lang="en-US" sz="800" b="1">
                  <a:solidFill>
                    <a:srgbClr val="000000"/>
                  </a:solidFill>
                  <a:latin typeface="Chicago" charset="0"/>
                </a:rPr>
                <a:t>CHILU</a:t>
              </a:r>
            </a:p>
          </p:txBody>
        </p:sp>
        <p:sp>
          <p:nvSpPr>
            <p:cNvPr id="126999" name="Line 90"/>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7000" name="Line 91"/>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7001" name="Rectangle 92"/>
            <p:cNvSpPr>
              <a:spLocks noChangeArrowheads="1"/>
            </p:cNvSpPr>
            <p:nvPr/>
          </p:nvSpPr>
          <p:spPr bwMode="auto">
            <a:xfrm>
              <a:off x="3665" y="2752"/>
              <a:ext cx="11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endParaRPr lang="en-US" sz="1000" b="1">
                <a:solidFill>
                  <a:srgbClr val="000000"/>
                </a:solidFill>
                <a:latin typeface="Helvetica" charset="0"/>
              </a:endParaRPr>
            </a:p>
          </p:txBody>
        </p:sp>
        <p:sp>
          <p:nvSpPr>
            <p:cNvPr id="127002" name="Rectangle 93"/>
            <p:cNvSpPr>
              <a:spLocks noChangeArrowheads="1"/>
            </p:cNvSpPr>
            <p:nvPr/>
          </p:nvSpPr>
          <p:spPr bwMode="auto">
            <a:xfrm>
              <a:off x="3695" y="2864"/>
              <a:ext cx="11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endParaRPr lang="en-US" sz="1000" b="1">
                <a:solidFill>
                  <a:srgbClr val="000000"/>
                </a:solidFill>
                <a:latin typeface="Helvetica" charset="0"/>
              </a:endParaRPr>
            </a:p>
          </p:txBody>
        </p:sp>
        <p:sp>
          <p:nvSpPr>
            <p:cNvPr id="127003" name="Rectangle 94"/>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endParaRPr lang="en-US" sz="1000" b="1">
                <a:solidFill>
                  <a:srgbClr val="000000"/>
                </a:solidFill>
                <a:latin typeface="Helvetica" charset="0"/>
              </a:endParaRPr>
            </a:p>
          </p:txBody>
        </p:sp>
        <p:sp>
          <p:nvSpPr>
            <p:cNvPr id="127004" name="Rectangle 95"/>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27005" name="Rectangle 96"/>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27006" name="Rectangle 97"/>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endParaRPr lang="en-US" sz="800" b="1">
                <a:solidFill>
                  <a:srgbClr val="000000"/>
                </a:solidFill>
                <a:latin typeface="Helvetica" charset="0"/>
              </a:endParaRPr>
            </a:p>
          </p:txBody>
        </p:sp>
      </p:grpSp>
      <p:sp>
        <p:nvSpPr>
          <p:cNvPr id="126989" name="Text Box 98"/>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73188" name="Rectangle 100"/>
          <p:cNvSpPr>
            <a:spLocks noChangeArrowheads="1"/>
          </p:cNvSpPr>
          <p:nvPr/>
        </p:nvSpPr>
        <p:spPr bwMode="auto">
          <a:xfrm>
            <a:off x="8086725" y="6526213"/>
            <a:ext cx="336550" cy="2698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60</a:t>
            </a:r>
          </a:p>
        </p:txBody>
      </p:sp>
      <p:sp>
        <p:nvSpPr>
          <p:cNvPr id="126991" name="Text Box 101"/>
          <p:cNvSpPr txBox="1">
            <a:spLocks noChangeArrowheads="1"/>
          </p:cNvSpPr>
          <p:nvPr/>
        </p:nvSpPr>
        <p:spPr bwMode="auto">
          <a:xfrm>
            <a:off x="7007225" y="6284913"/>
            <a:ext cx="16065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b="1">
                <a:solidFill>
                  <a:schemeClr val="tx1"/>
                </a:solidFill>
                <a:latin typeface="Arial" charset="0"/>
              </a:rPr>
              <a:t>Handbook pg. 37-38</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
                                  </p:stCondLst>
                                  <p:childTnLst>
                                    <p:set>
                                      <p:cBhvr>
                                        <p:cTn id="6" dur="1" fill="hold">
                                          <p:stCondLst>
                                            <p:cond delay="0"/>
                                          </p:stCondLst>
                                        </p:cTn>
                                        <p:tgtEl>
                                          <p:spTgt spid="473112"/>
                                        </p:tgtEl>
                                        <p:attrNameLst>
                                          <p:attrName>style.visibility</p:attrName>
                                        </p:attrNameLst>
                                      </p:cBhvr>
                                      <p:to>
                                        <p:strVal val="visible"/>
                                      </p:to>
                                    </p:set>
                                    <p:animEffect transition="in" filter="dissolve">
                                      <p:cBhvr>
                                        <p:cTn id="7" dur="500"/>
                                        <p:tgtEl>
                                          <p:spTgt spid="473112"/>
                                        </p:tgtEl>
                                      </p:cBhvr>
                                    </p:animEffect>
                                  </p:childTnLst>
                                </p:cTn>
                              </p:par>
                            </p:childTnLst>
                          </p:cTn>
                        </p:par>
                        <p:par>
                          <p:cTn id="8" fill="hold" nodeType="afterGroup">
                            <p:stCondLst>
                              <p:cond delay="600"/>
                            </p:stCondLst>
                            <p:childTnLst>
                              <p:par>
                                <p:cTn id="9" presetID="9" presetClass="entr" presetSubtype="0" fill="hold" grpId="0" nodeType="afterEffect">
                                  <p:stCondLst>
                                    <p:cond delay="0"/>
                                  </p:stCondLst>
                                  <p:childTnLst>
                                    <p:set>
                                      <p:cBhvr>
                                        <p:cTn id="10" dur="1" fill="hold">
                                          <p:stCondLst>
                                            <p:cond delay="0"/>
                                          </p:stCondLst>
                                        </p:cTn>
                                        <p:tgtEl>
                                          <p:spTgt spid="473113"/>
                                        </p:tgtEl>
                                        <p:attrNameLst>
                                          <p:attrName>style.visibility</p:attrName>
                                        </p:attrNameLst>
                                      </p:cBhvr>
                                      <p:to>
                                        <p:strVal val="visible"/>
                                      </p:to>
                                    </p:set>
                                    <p:animEffect transition="in" filter="dissolve">
                                      <p:cBhvr>
                                        <p:cTn id="11" dur="500"/>
                                        <p:tgtEl>
                                          <p:spTgt spid="473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3112" grpId="0" animBg="1"/>
      <p:bldP spid="473113"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AutoShape 2"/>
          <p:cNvSpPr>
            <a:spLocks noChangeArrowheads="1"/>
          </p:cNvSpPr>
          <p:nvPr/>
        </p:nvSpPr>
        <p:spPr bwMode="auto">
          <a:xfrm>
            <a:off x="3098800" y="1003300"/>
            <a:ext cx="1676400" cy="1066800"/>
          </a:xfrm>
          <a:prstGeom prst="roundRect">
            <a:avLst>
              <a:gd name="adj" fmla="val 12495"/>
            </a:avLst>
          </a:prstGeom>
          <a:solidFill>
            <a:schemeClr val="tx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75139" name="Rectangle 3"/>
          <p:cNvSpPr>
            <a:spLocks noChangeArrowheads="1"/>
          </p:cNvSpPr>
          <p:nvPr/>
        </p:nvSpPr>
        <p:spPr bwMode="auto">
          <a:xfrm>
            <a:off x="3098800" y="1371600"/>
            <a:ext cx="3048000" cy="2895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29027" name="Rectangle 4"/>
          <p:cNvSpPr>
            <a:spLocks noChangeArrowheads="1"/>
          </p:cNvSpPr>
          <p:nvPr/>
        </p:nvSpPr>
        <p:spPr bwMode="auto">
          <a:xfrm>
            <a:off x="2995613" y="1009650"/>
            <a:ext cx="1866900" cy="393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400" b="1">
                <a:solidFill>
                  <a:schemeClr val="accent2"/>
                </a:solidFill>
                <a:latin typeface="Times" charset="0"/>
              </a:rPr>
              <a:t>CHILIKOSO</a:t>
            </a:r>
            <a:r>
              <a:rPr lang="en-US" sz="2000" b="1">
                <a:solidFill>
                  <a:schemeClr val="accent2"/>
                </a:solidFill>
                <a:latin typeface="Times" charset="0"/>
              </a:rPr>
              <a:t> </a:t>
            </a:r>
            <a:r>
              <a:rPr lang="en-US" sz="1400" b="1">
                <a:solidFill>
                  <a:schemeClr val="accent2"/>
                </a:solidFill>
                <a:latin typeface="Times" charset="0"/>
              </a:rPr>
              <a:t>CHILU</a:t>
            </a:r>
          </a:p>
        </p:txBody>
      </p:sp>
      <p:sp>
        <p:nvSpPr>
          <p:cNvPr id="475141" name="Rectangle 5"/>
          <p:cNvSpPr>
            <a:spLocks noChangeArrowheads="1"/>
          </p:cNvSpPr>
          <p:nvPr/>
        </p:nvSpPr>
        <p:spPr bwMode="auto">
          <a:xfrm>
            <a:off x="3630613" y="1844675"/>
            <a:ext cx="1928812"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800" b="1">
                <a:solidFill>
                  <a:schemeClr val="accent2"/>
                </a:solidFill>
                <a:latin typeface="Times" charset="0"/>
              </a:rPr>
              <a:t>MOPFU 70</a:t>
            </a:r>
          </a:p>
        </p:txBody>
      </p:sp>
      <p:sp>
        <p:nvSpPr>
          <p:cNvPr id="475142" name="Rectangle 6"/>
          <p:cNvSpPr>
            <a:spLocks noChangeArrowheads="1"/>
          </p:cNvSpPr>
          <p:nvPr/>
        </p:nvSpPr>
        <p:spPr bwMode="auto">
          <a:xfrm>
            <a:off x="3706813" y="2301875"/>
            <a:ext cx="1493837"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800" b="1">
                <a:solidFill>
                  <a:schemeClr val="accent2"/>
                </a:solidFill>
                <a:latin typeface="Times" charset="0"/>
              </a:rPr>
              <a:t>AZHII 3</a:t>
            </a:r>
          </a:p>
        </p:txBody>
      </p:sp>
      <p:sp>
        <p:nvSpPr>
          <p:cNvPr id="129030" name="Rectangle 7"/>
          <p:cNvSpPr>
            <a:spLocks noChangeArrowheads="1"/>
          </p:cNvSpPr>
          <p:nvPr/>
        </p:nvSpPr>
        <p:spPr bwMode="auto">
          <a:xfrm>
            <a:off x="3219450" y="2735263"/>
            <a:ext cx="28257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29031" name="Rectangle 8"/>
          <p:cNvSpPr>
            <a:spLocks noChangeArrowheads="1"/>
          </p:cNvSpPr>
          <p:nvPr/>
        </p:nvSpPr>
        <p:spPr bwMode="auto">
          <a:xfrm>
            <a:off x="3781425" y="3214688"/>
            <a:ext cx="1508125"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75145" name="Oval 9"/>
          <p:cNvSpPr>
            <a:spLocks noChangeArrowheads="1"/>
          </p:cNvSpPr>
          <p:nvPr/>
        </p:nvSpPr>
        <p:spPr bwMode="auto">
          <a:xfrm>
            <a:off x="889000" y="2673350"/>
            <a:ext cx="1625600" cy="1606550"/>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29033" name="Freeform 10"/>
          <p:cNvSpPr>
            <a:spLocks/>
          </p:cNvSpPr>
          <p:nvPr/>
        </p:nvSpPr>
        <p:spPr bwMode="auto">
          <a:xfrm>
            <a:off x="1720850" y="2590800"/>
            <a:ext cx="1011238" cy="954088"/>
          </a:xfrm>
          <a:custGeom>
            <a:avLst/>
            <a:gdLst>
              <a:gd name="T0" fmla="*/ 19050 w 637"/>
              <a:gd name="T1" fmla="*/ 38100 h 601"/>
              <a:gd name="T2" fmla="*/ 19050 w 637"/>
              <a:gd name="T3" fmla="*/ 114300 h 601"/>
              <a:gd name="T4" fmla="*/ 19050 w 637"/>
              <a:gd name="T5" fmla="*/ 190500 h 601"/>
              <a:gd name="T6" fmla="*/ 57150 w 637"/>
              <a:gd name="T7" fmla="*/ 228600 h 601"/>
              <a:gd name="T8" fmla="*/ 152400 w 637"/>
              <a:gd name="T9" fmla="*/ 266700 h 601"/>
              <a:gd name="T10" fmla="*/ 228600 w 637"/>
              <a:gd name="T11" fmla="*/ 304800 h 601"/>
              <a:gd name="T12" fmla="*/ 304800 w 637"/>
              <a:gd name="T13" fmla="*/ 323850 h 601"/>
              <a:gd name="T14" fmla="*/ 381000 w 637"/>
              <a:gd name="T15" fmla="*/ 361950 h 601"/>
              <a:gd name="T16" fmla="*/ 457200 w 637"/>
              <a:gd name="T17" fmla="*/ 419100 h 601"/>
              <a:gd name="T18" fmla="*/ 533400 w 637"/>
              <a:gd name="T19" fmla="*/ 476250 h 601"/>
              <a:gd name="T20" fmla="*/ 571500 w 637"/>
              <a:gd name="T21" fmla="*/ 552450 h 601"/>
              <a:gd name="T22" fmla="*/ 609600 w 637"/>
              <a:gd name="T23" fmla="*/ 628650 h 601"/>
              <a:gd name="T24" fmla="*/ 666750 w 637"/>
              <a:gd name="T25" fmla="*/ 685800 h 601"/>
              <a:gd name="T26" fmla="*/ 704850 w 637"/>
              <a:gd name="T27" fmla="*/ 762000 h 601"/>
              <a:gd name="T28" fmla="*/ 723900 w 637"/>
              <a:gd name="T29" fmla="*/ 838200 h 601"/>
              <a:gd name="T30" fmla="*/ 723900 w 637"/>
              <a:gd name="T31" fmla="*/ 914400 h 601"/>
              <a:gd name="T32" fmla="*/ 762000 w 637"/>
              <a:gd name="T33" fmla="*/ 952500 h 601"/>
              <a:gd name="T34" fmla="*/ 838200 w 637"/>
              <a:gd name="T35" fmla="*/ 952500 h 601"/>
              <a:gd name="T36" fmla="*/ 933450 w 637"/>
              <a:gd name="T37" fmla="*/ 952500 h 601"/>
              <a:gd name="T38" fmla="*/ 1009650 w 637"/>
              <a:gd name="T39" fmla="*/ 952500 h 601"/>
              <a:gd name="T40" fmla="*/ 990600 w 637"/>
              <a:gd name="T41" fmla="*/ 876300 h 601"/>
              <a:gd name="T42" fmla="*/ 971550 w 637"/>
              <a:gd name="T43" fmla="*/ 800100 h 601"/>
              <a:gd name="T44" fmla="*/ 933450 w 637"/>
              <a:gd name="T45" fmla="*/ 723900 h 601"/>
              <a:gd name="T46" fmla="*/ 895350 w 637"/>
              <a:gd name="T47" fmla="*/ 647700 h 601"/>
              <a:gd name="T48" fmla="*/ 857250 w 637"/>
              <a:gd name="T49" fmla="*/ 571500 h 601"/>
              <a:gd name="T50" fmla="*/ 800100 w 637"/>
              <a:gd name="T51" fmla="*/ 495300 h 601"/>
              <a:gd name="T52" fmla="*/ 781050 w 637"/>
              <a:gd name="T53" fmla="*/ 419100 h 601"/>
              <a:gd name="T54" fmla="*/ 723900 w 637"/>
              <a:gd name="T55" fmla="*/ 361950 h 601"/>
              <a:gd name="T56" fmla="*/ 666750 w 637"/>
              <a:gd name="T57" fmla="*/ 304800 h 601"/>
              <a:gd name="T58" fmla="*/ 609600 w 637"/>
              <a:gd name="T59" fmla="*/ 247650 h 601"/>
              <a:gd name="T60" fmla="*/ 552450 w 637"/>
              <a:gd name="T61" fmla="*/ 190500 h 601"/>
              <a:gd name="T62" fmla="*/ 476250 w 637"/>
              <a:gd name="T63" fmla="*/ 152400 h 601"/>
              <a:gd name="T64" fmla="*/ 400050 w 637"/>
              <a:gd name="T65" fmla="*/ 114300 h 601"/>
              <a:gd name="T66" fmla="*/ 323850 w 637"/>
              <a:gd name="T67" fmla="*/ 76200 h 601"/>
              <a:gd name="T68" fmla="*/ 247650 w 637"/>
              <a:gd name="T69" fmla="*/ 57150 h 601"/>
              <a:gd name="T70" fmla="*/ 171450 w 637"/>
              <a:gd name="T71" fmla="*/ 38100 h 601"/>
              <a:gd name="T72" fmla="*/ 95250 w 637"/>
              <a:gd name="T73" fmla="*/ 0 h 601"/>
              <a:gd name="T74" fmla="*/ 19050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75147" name="Rectangle 11"/>
          <p:cNvSpPr>
            <a:spLocks noChangeArrowheads="1"/>
          </p:cNvSpPr>
          <p:nvPr/>
        </p:nvSpPr>
        <p:spPr bwMode="auto">
          <a:xfrm>
            <a:off x="1169988" y="2600325"/>
            <a:ext cx="1844675"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charset="0"/>
                <a:ea typeface="+mn-ea"/>
                <a:cs typeface="+mn-cs"/>
              </a:rPr>
              <a:t>A M </a:t>
            </a:r>
            <a:r>
              <a:rPr lang="en-US" sz="6000">
                <a:solidFill>
                  <a:srgbClr val="51DC00"/>
                </a:solidFill>
                <a:latin typeface="Times" charset="0"/>
                <a:ea typeface="+mn-ea"/>
                <a:cs typeface="+mn-cs"/>
              </a:rPr>
              <a:t>C</a:t>
            </a:r>
          </a:p>
        </p:txBody>
      </p:sp>
      <p:sp>
        <p:nvSpPr>
          <p:cNvPr id="129035" name="Rectangle 12"/>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29036" name="Rectangle 13"/>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29037" name="Line 14"/>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9038" name="Line 15"/>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9039" name="Line 16"/>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9040" name="Line 17"/>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75154" name="Rectangle 18"/>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charset="0"/>
                <a:ea typeface="+mn-ea"/>
                <a:cs typeface="+mn-cs"/>
              </a:rPr>
              <a:t>7</a:t>
            </a:r>
          </a:p>
        </p:txBody>
      </p:sp>
      <p:sp>
        <p:nvSpPr>
          <p:cNvPr id="475155" name="Line 19"/>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75170" name="Rectangle 34"/>
          <p:cNvSpPr>
            <a:spLocks noChangeArrowheads="1"/>
          </p:cNvSpPr>
          <p:nvPr/>
        </p:nvSpPr>
        <p:spPr bwMode="auto">
          <a:xfrm>
            <a:off x="7747000" y="6226175"/>
            <a:ext cx="184150" cy="3746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ea typeface="+mn-ea"/>
              <a:cs typeface="+mn-cs"/>
            </a:endParaRPr>
          </a:p>
        </p:txBody>
      </p:sp>
      <p:sp>
        <p:nvSpPr>
          <p:cNvPr id="475172" name="Text Box 36"/>
          <p:cNvSpPr txBox="1">
            <a:spLocks noChangeArrowheads="1"/>
          </p:cNvSpPr>
          <p:nvPr/>
        </p:nvSpPr>
        <p:spPr bwMode="auto">
          <a:xfrm>
            <a:off x="1739900" y="-34925"/>
            <a:ext cx="5957888"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ea typeface="+mn-ea"/>
                <a:cs typeface="+mn-cs"/>
              </a:rPr>
              <a:t>Jer. 29:10; Ezra 3:8; Neh. 2:5-6</a:t>
            </a:r>
          </a:p>
        </p:txBody>
      </p:sp>
      <p:grpSp>
        <p:nvGrpSpPr>
          <p:cNvPr id="129045" name="Group 79"/>
          <p:cNvGrpSpPr>
            <a:grpSpLocks/>
          </p:cNvGrpSpPr>
          <p:nvPr/>
        </p:nvGrpSpPr>
        <p:grpSpPr bwMode="auto">
          <a:xfrm>
            <a:off x="7943850" y="3435350"/>
            <a:ext cx="1196975" cy="1098550"/>
            <a:chOff x="3544" y="2589"/>
            <a:chExt cx="754" cy="692"/>
          </a:xfrm>
        </p:grpSpPr>
        <p:sp>
          <p:nvSpPr>
            <p:cNvPr id="129056" name="Freeform 80"/>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29057" name="Freeform 81"/>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29058" name="AutoShape 82"/>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29059" name="Rectangle 83"/>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29060" name="Line 84"/>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9061" name="Line 85"/>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9062" name="Rectangle 86"/>
            <p:cNvSpPr>
              <a:spLocks noChangeArrowheads="1"/>
            </p:cNvSpPr>
            <p:nvPr/>
          </p:nvSpPr>
          <p:spPr bwMode="auto">
            <a:xfrm>
              <a:off x="3544" y="2589"/>
              <a:ext cx="754"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CHILIKOSO CHILU</a:t>
              </a:r>
            </a:p>
          </p:txBody>
        </p:sp>
        <p:sp>
          <p:nvSpPr>
            <p:cNvPr id="129063" name="Line 87"/>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9064" name="Line 88"/>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9065" name="Rectangle 89"/>
            <p:cNvSpPr>
              <a:spLocks noChangeArrowheads="1"/>
            </p:cNvSpPr>
            <p:nvPr/>
          </p:nvSpPr>
          <p:spPr bwMode="auto">
            <a:xfrm>
              <a:off x="3665" y="2752"/>
              <a:ext cx="535"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MOPFU 70 </a:t>
              </a:r>
            </a:p>
          </p:txBody>
        </p:sp>
        <p:sp>
          <p:nvSpPr>
            <p:cNvPr id="129066" name="Rectangle 90"/>
            <p:cNvSpPr>
              <a:spLocks noChangeArrowheads="1"/>
            </p:cNvSpPr>
            <p:nvPr/>
          </p:nvSpPr>
          <p:spPr bwMode="auto">
            <a:xfrm>
              <a:off x="3695" y="2864"/>
              <a:ext cx="353"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AZII 3 </a:t>
              </a:r>
            </a:p>
          </p:txBody>
        </p:sp>
        <p:sp>
          <p:nvSpPr>
            <p:cNvPr id="129067" name="Rectangle 91"/>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endParaRPr lang="en-US" sz="1000" b="1">
                <a:solidFill>
                  <a:srgbClr val="000000"/>
                </a:solidFill>
                <a:latin typeface="Helvetica" charset="0"/>
              </a:endParaRPr>
            </a:p>
          </p:txBody>
        </p:sp>
        <p:sp>
          <p:nvSpPr>
            <p:cNvPr id="129068" name="Rectangle 92"/>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29069" name="Rectangle 93"/>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29070" name="Rectangle 94"/>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endParaRPr lang="en-US" sz="800" b="1">
                <a:solidFill>
                  <a:srgbClr val="000000"/>
                </a:solidFill>
                <a:latin typeface="Helvetica" charset="0"/>
              </a:endParaRPr>
            </a:p>
          </p:txBody>
        </p:sp>
      </p:grpSp>
      <p:sp>
        <p:nvSpPr>
          <p:cNvPr id="129046" name="Text Box 95"/>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129047" name="Text Box 96"/>
          <p:cNvSpPr txBox="1">
            <a:spLocks noChangeArrowheads="1"/>
          </p:cNvSpPr>
          <p:nvPr/>
        </p:nvSpPr>
        <p:spPr bwMode="auto">
          <a:xfrm>
            <a:off x="8586788" y="6400800"/>
            <a:ext cx="323850"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1800" b="1">
                <a:solidFill>
                  <a:schemeClr val="tx1"/>
                </a:solidFill>
              </a:rPr>
              <a:t>3</a:t>
            </a:r>
            <a:endParaRPr lang="en-US" sz="2000">
              <a:solidFill>
                <a:srgbClr val="FFA27C"/>
              </a:solidFill>
              <a:latin typeface="B VAG Rounded Bold" charset="0"/>
            </a:endParaRPr>
          </a:p>
        </p:txBody>
      </p:sp>
      <p:grpSp>
        <p:nvGrpSpPr>
          <p:cNvPr id="3" name="Group 97"/>
          <p:cNvGrpSpPr>
            <a:grpSpLocks/>
          </p:cNvGrpSpPr>
          <p:nvPr/>
        </p:nvGrpSpPr>
        <p:grpSpPr bwMode="auto">
          <a:xfrm>
            <a:off x="1354138" y="5133975"/>
            <a:ext cx="6981825" cy="1152525"/>
            <a:chOff x="1734" y="3148"/>
            <a:chExt cx="2630" cy="676"/>
          </a:xfrm>
        </p:grpSpPr>
        <p:sp>
          <p:nvSpPr>
            <p:cNvPr id="129054" name="Text Box 98"/>
            <p:cNvSpPr txBox="1">
              <a:spLocks noChangeArrowheads="1"/>
            </p:cNvSpPr>
            <p:nvPr/>
          </p:nvSpPr>
          <p:spPr bwMode="auto">
            <a:xfrm>
              <a:off x="1768" y="3180"/>
              <a:ext cx="2504" cy="6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spcBef>
                  <a:spcPct val="50000"/>
                </a:spcBef>
              </a:pPr>
              <a:r>
                <a:rPr lang="ja-JP" altLang="en-US" sz="6600" i="1">
                  <a:solidFill>
                    <a:schemeClr val="bg2"/>
                  </a:solidFill>
                  <a:latin typeface="Kosher-Normal" charset="0"/>
                </a:rPr>
                <a:t>“</a:t>
              </a:r>
              <a:r>
                <a:rPr lang="en-US" altLang="ja-JP" sz="6600" i="1">
                  <a:solidFill>
                    <a:schemeClr val="bg2"/>
                  </a:solidFill>
                  <a:latin typeface="Kosher-Normal" charset="0"/>
                </a:rPr>
                <a:t>SINAGOK</a:t>
              </a:r>
              <a:r>
                <a:rPr lang="ja-JP" altLang="en-US" sz="6600" i="1">
                  <a:solidFill>
                    <a:schemeClr val="bg2"/>
                  </a:solidFill>
                  <a:latin typeface="Kosher-Normal" charset="0"/>
                </a:rPr>
                <a:t>”</a:t>
              </a:r>
              <a:endParaRPr lang="en-US" sz="6600" i="1">
                <a:solidFill>
                  <a:schemeClr val="bg2"/>
                </a:solidFill>
                <a:latin typeface="Kosher-Normal" charset="0"/>
              </a:endParaRPr>
            </a:p>
          </p:txBody>
        </p:sp>
        <p:sp>
          <p:nvSpPr>
            <p:cNvPr id="129055" name="Text Box 99"/>
            <p:cNvSpPr txBox="1">
              <a:spLocks noChangeArrowheads="1"/>
            </p:cNvSpPr>
            <p:nvPr/>
          </p:nvSpPr>
          <p:spPr bwMode="auto">
            <a:xfrm>
              <a:off x="1734" y="3148"/>
              <a:ext cx="2630" cy="6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spcBef>
                  <a:spcPct val="50000"/>
                </a:spcBef>
              </a:pPr>
              <a:r>
                <a:rPr lang="ja-JP" altLang="en-US" sz="6600" i="1">
                  <a:solidFill>
                    <a:srgbClr val="FCFC06"/>
                  </a:solidFill>
                  <a:latin typeface="Kosher-Normal" charset="0"/>
                </a:rPr>
                <a:t>“</a:t>
              </a:r>
              <a:r>
                <a:rPr lang="en-US" altLang="ja-JP" sz="6600" i="1">
                  <a:solidFill>
                    <a:srgbClr val="FCFC06"/>
                  </a:solidFill>
                  <a:latin typeface="Kosher-Normal" charset="0"/>
                </a:rPr>
                <a:t>SINAGOK</a:t>
              </a:r>
              <a:r>
                <a:rPr lang="ja-JP" altLang="en-US" sz="6600" i="1">
                  <a:solidFill>
                    <a:srgbClr val="FCFC06"/>
                  </a:solidFill>
                  <a:latin typeface="Kosher-Normal" charset="0"/>
                </a:rPr>
                <a:t>”</a:t>
              </a:r>
              <a:endParaRPr lang="en-US" sz="6600" i="1">
                <a:solidFill>
                  <a:srgbClr val="FCFC06"/>
                </a:solidFill>
                <a:latin typeface="Kosher-Normal" charset="0"/>
              </a:endParaRPr>
            </a:p>
          </p:txBody>
        </p:sp>
      </p:grpSp>
      <p:grpSp>
        <p:nvGrpSpPr>
          <p:cNvPr id="4" name="Group 100"/>
          <p:cNvGrpSpPr>
            <a:grpSpLocks/>
          </p:cNvGrpSpPr>
          <p:nvPr/>
        </p:nvGrpSpPr>
        <p:grpSpPr bwMode="auto">
          <a:xfrm>
            <a:off x="2028825" y="3965575"/>
            <a:ext cx="5353050" cy="1177925"/>
            <a:chOff x="641" y="2530"/>
            <a:chExt cx="1638" cy="388"/>
          </a:xfrm>
        </p:grpSpPr>
        <p:sp>
          <p:nvSpPr>
            <p:cNvPr id="129052" name="Text Box 101"/>
            <p:cNvSpPr txBox="1">
              <a:spLocks noChangeArrowheads="1"/>
            </p:cNvSpPr>
            <p:nvPr/>
          </p:nvSpPr>
          <p:spPr bwMode="auto">
            <a:xfrm>
              <a:off x="675" y="2556"/>
              <a:ext cx="1604" cy="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spcBef>
                  <a:spcPct val="50000"/>
                </a:spcBef>
              </a:pPr>
              <a:r>
                <a:rPr lang="ja-JP" altLang="en-US" sz="6600" i="1">
                  <a:solidFill>
                    <a:schemeClr val="bg2"/>
                  </a:solidFill>
                  <a:latin typeface="Kosher-Normal" charset="0"/>
                </a:rPr>
                <a:t>“</a:t>
              </a:r>
              <a:r>
                <a:rPr lang="en-US" altLang="ja-JP" sz="6600" i="1">
                  <a:solidFill>
                    <a:schemeClr val="bg2"/>
                  </a:solidFill>
                  <a:latin typeface="Kosher-Normal" charset="0"/>
                </a:rPr>
                <a:t>JIHUDIMEI</a:t>
              </a:r>
              <a:r>
                <a:rPr lang="ja-JP" altLang="en-US" sz="6600" i="1">
                  <a:solidFill>
                    <a:schemeClr val="bg2"/>
                  </a:solidFill>
                  <a:latin typeface="Kosher-Normal" charset="0"/>
                </a:rPr>
                <a:t>”</a:t>
              </a:r>
              <a:endParaRPr lang="en-US" sz="6600" i="1">
                <a:solidFill>
                  <a:schemeClr val="bg2"/>
                </a:solidFill>
                <a:latin typeface="Kosher-Normal" charset="0"/>
              </a:endParaRPr>
            </a:p>
          </p:txBody>
        </p:sp>
        <p:sp>
          <p:nvSpPr>
            <p:cNvPr id="129053" name="Text Box 102"/>
            <p:cNvSpPr txBox="1">
              <a:spLocks noChangeArrowheads="1"/>
            </p:cNvSpPr>
            <p:nvPr/>
          </p:nvSpPr>
          <p:spPr bwMode="auto">
            <a:xfrm>
              <a:off x="641" y="2530"/>
              <a:ext cx="1604" cy="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spcBef>
                  <a:spcPct val="50000"/>
                </a:spcBef>
              </a:pPr>
              <a:r>
                <a:rPr lang="ja-JP" altLang="en-US" sz="6600" i="1">
                  <a:solidFill>
                    <a:srgbClr val="FCFC06"/>
                  </a:solidFill>
                  <a:latin typeface="Kosher-Normal" charset="0"/>
                </a:rPr>
                <a:t>“</a:t>
              </a:r>
              <a:r>
                <a:rPr lang="en-US" altLang="ja-JP" sz="6600" i="1">
                  <a:solidFill>
                    <a:srgbClr val="FCFC06"/>
                  </a:solidFill>
                  <a:latin typeface="Kosher-Normal" charset="0"/>
                </a:rPr>
                <a:t>JIHUDIMEI</a:t>
              </a:r>
              <a:r>
                <a:rPr lang="ja-JP" altLang="en-US" sz="6600" i="1">
                  <a:solidFill>
                    <a:srgbClr val="FCFC06"/>
                  </a:solidFill>
                  <a:latin typeface="Kosher-Normal" charset="0"/>
                </a:rPr>
                <a:t>”</a:t>
              </a:r>
              <a:endParaRPr lang="en-US" sz="6600" i="1">
                <a:solidFill>
                  <a:srgbClr val="FCFC06"/>
                </a:solidFill>
                <a:latin typeface="Kosher-Normal" charset="0"/>
              </a:endParaRPr>
            </a:p>
          </p:txBody>
        </p:sp>
      </p:grpSp>
      <p:sp>
        <p:nvSpPr>
          <p:cNvPr id="475239" name="Rectangle 103"/>
          <p:cNvSpPr>
            <a:spLocks noChangeArrowheads="1"/>
          </p:cNvSpPr>
          <p:nvPr/>
        </p:nvSpPr>
        <p:spPr bwMode="auto">
          <a:xfrm>
            <a:off x="8083550" y="6529388"/>
            <a:ext cx="336550" cy="2698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61</a:t>
            </a:r>
          </a:p>
        </p:txBody>
      </p:sp>
      <p:sp>
        <p:nvSpPr>
          <p:cNvPr id="129051" name="Text Box 104"/>
          <p:cNvSpPr txBox="1">
            <a:spLocks noChangeArrowheads="1"/>
          </p:cNvSpPr>
          <p:nvPr/>
        </p:nvSpPr>
        <p:spPr bwMode="auto">
          <a:xfrm>
            <a:off x="7007225" y="6284913"/>
            <a:ext cx="16065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b="1">
                <a:solidFill>
                  <a:schemeClr val="tx1"/>
                </a:solidFill>
                <a:latin typeface="Arial" charset="0"/>
              </a:rPr>
              <a:t>Handbook pg. 37-38</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500"/>
                                  </p:stCondLst>
                                  <p:childTnLst>
                                    <p:set>
                                      <p:cBhvr>
                                        <p:cTn id="6" dur="1" fill="hold">
                                          <p:stCondLst>
                                            <p:cond delay="0"/>
                                          </p:stCondLst>
                                        </p:cTn>
                                        <p:tgtEl>
                                          <p:spTgt spid="475141"/>
                                        </p:tgtEl>
                                        <p:attrNameLst>
                                          <p:attrName>style.visibility</p:attrName>
                                        </p:attrNameLst>
                                      </p:cBhvr>
                                      <p:to>
                                        <p:strVal val="visible"/>
                                      </p:to>
                                    </p:set>
                                    <p:anim calcmode="lin" valueType="num">
                                      <p:cBhvr>
                                        <p:cTn id="7" dur="500" fill="hold"/>
                                        <p:tgtEl>
                                          <p:spTgt spid="475141"/>
                                        </p:tgtEl>
                                        <p:attrNameLst>
                                          <p:attrName>ppt_x</p:attrName>
                                        </p:attrNameLst>
                                      </p:cBhvr>
                                      <p:tavLst>
                                        <p:tav tm="0">
                                          <p:val>
                                            <p:strVal val="#ppt_x-#ppt_w/2"/>
                                          </p:val>
                                        </p:tav>
                                        <p:tav tm="100000">
                                          <p:val>
                                            <p:strVal val="#ppt_x"/>
                                          </p:val>
                                        </p:tav>
                                      </p:tavLst>
                                    </p:anim>
                                    <p:anim calcmode="lin" valueType="num">
                                      <p:cBhvr>
                                        <p:cTn id="8" dur="500" fill="hold"/>
                                        <p:tgtEl>
                                          <p:spTgt spid="475141"/>
                                        </p:tgtEl>
                                        <p:attrNameLst>
                                          <p:attrName>ppt_y</p:attrName>
                                        </p:attrNameLst>
                                      </p:cBhvr>
                                      <p:tavLst>
                                        <p:tav tm="0">
                                          <p:val>
                                            <p:strVal val="#ppt_y"/>
                                          </p:val>
                                        </p:tav>
                                        <p:tav tm="100000">
                                          <p:val>
                                            <p:strVal val="#ppt_y"/>
                                          </p:val>
                                        </p:tav>
                                      </p:tavLst>
                                    </p:anim>
                                    <p:anim calcmode="lin" valueType="num">
                                      <p:cBhvr>
                                        <p:cTn id="9" dur="500" fill="hold"/>
                                        <p:tgtEl>
                                          <p:spTgt spid="475141"/>
                                        </p:tgtEl>
                                        <p:attrNameLst>
                                          <p:attrName>ppt_w</p:attrName>
                                        </p:attrNameLst>
                                      </p:cBhvr>
                                      <p:tavLst>
                                        <p:tav tm="0">
                                          <p:val>
                                            <p:fltVal val="0"/>
                                          </p:val>
                                        </p:tav>
                                        <p:tav tm="100000">
                                          <p:val>
                                            <p:strVal val="#ppt_w"/>
                                          </p:val>
                                        </p:tav>
                                      </p:tavLst>
                                    </p:anim>
                                    <p:anim calcmode="lin" valueType="num">
                                      <p:cBhvr>
                                        <p:cTn id="10" dur="500" fill="hold"/>
                                        <p:tgtEl>
                                          <p:spTgt spid="475141"/>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tgtEl>
                                          <p:spTgt spid="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dissolve">
                                      <p:cBhvr>
                                        <p:cTn id="20" dur="500"/>
                                        <p:tgtEl>
                                          <p:spTgt spid="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8" fill="hold" grpId="0" nodeType="clickEffect">
                                  <p:stCondLst>
                                    <p:cond delay="0"/>
                                  </p:stCondLst>
                                  <p:childTnLst>
                                    <p:set>
                                      <p:cBhvr>
                                        <p:cTn id="24" dur="1" fill="hold">
                                          <p:stCondLst>
                                            <p:cond delay="0"/>
                                          </p:stCondLst>
                                        </p:cTn>
                                        <p:tgtEl>
                                          <p:spTgt spid="475142"/>
                                        </p:tgtEl>
                                        <p:attrNameLst>
                                          <p:attrName>style.visibility</p:attrName>
                                        </p:attrNameLst>
                                      </p:cBhvr>
                                      <p:to>
                                        <p:strVal val="visible"/>
                                      </p:to>
                                    </p:set>
                                    <p:anim calcmode="lin" valueType="num">
                                      <p:cBhvr>
                                        <p:cTn id="25" dur="500" fill="hold"/>
                                        <p:tgtEl>
                                          <p:spTgt spid="475142"/>
                                        </p:tgtEl>
                                        <p:attrNameLst>
                                          <p:attrName>ppt_x</p:attrName>
                                        </p:attrNameLst>
                                      </p:cBhvr>
                                      <p:tavLst>
                                        <p:tav tm="0">
                                          <p:val>
                                            <p:strVal val="#ppt_x-#ppt_w/2"/>
                                          </p:val>
                                        </p:tav>
                                        <p:tav tm="100000">
                                          <p:val>
                                            <p:strVal val="#ppt_x"/>
                                          </p:val>
                                        </p:tav>
                                      </p:tavLst>
                                    </p:anim>
                                    <p:anim calcmode="lin" valueType="num">
                                      <p:cBhvr>
                                        <p:cTn id="26" dur="500" fill="hold"/>
                                        <p:tgtEl>
                                          <p:spTgt spid="475142"/>
                                        </p:tgtEl>
                                        <p:attrNameLst>
                                          <p:attrName>ppt_y</p:attrName>
                                        </p:attrNameLst>
                                      </p:cBhvr>
                                      <p:tavLst>
                                        <p:tav tm="0">
                                          <p:val>
                                            <p:strVal val="#ppt_y"/>
                                          </p:val>
                                        </p:tav>
                                        <p:tav tm="100000">
                                          <p:val>
                                            <p:strVal val="#ppt_y"/>
                                          </p:val>
                                        </p:tav>
                                      </p:tavLst>
                                    </p:anim>
                                    <p:anim calcmode="lin" valueType="num">
                                      <p:cBhvr>
                                        <p:cTn id="27" dur="500" fill="hold"/>
                                        <p:tgtEl>
                                          <p:spTgt spid="475142"/>
                                        </p:tgtEl>
                                        <p:attrNameLst>
                                          <p:attrName>ppt_w</p:attrName>
                                        </p:attrNameLst>
                                      </p:cBhvr>
                                      <p:tavLst>
                                        <p:tav tm="0">
                                          <p:val>
                                            <p:fltVal val="0"/>
                                          </p:val>
                                        </p:tav>
                                        <p:tav tm="100000">
                                          <p:val>
                                            <p:strVal val="#ppt_w"/>
                                          </p:val>
                                        </p:tav>
                                      </p:tavLst>
                                    </p:anim>
                                    <p:anim calcmode="lin" valueType="num">
                                      <p:cBhvr>
                                        <p:cTn id="28" dur="500" fill="hold"/>
                                        <p:tgtEl>
                                          <p:spTgt spid="47514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5141" grpId="0" autoUpdateAnimBg="0"/>
      <p:bldP spid="475142" grpId="0"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2"/>
          <p:cNvSpPr>
            <a:spLocks noChangeArrowheads="1"/>
          </p:cNvSpPr>
          <p:nvPr/>
        </p:nvSpPr>
        <p:spPr bwMode="auto">
          <a:xfrm>
            <a:off x="2057400" y="685800"/>
            <a:ext cx="6324600" cy="5410200"/>
          </a:xfrm>
          <a:prstGeom prst="rect">
            <a:avLst/>
          </a:prstGeom>
          <a:solidFill>
            <a:schemeClr val="hlink"/>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pic>
        <p:nvPicPr>
          <p:cNvPr id="131074" name="Picture 3"/>
          <p:cNvPicPr>
            <a:picLocks noChangeArrowheads="1"/>
          </p:cNvPicPr>
          <p:nvPr/>
        </p:nvPicPr>
        <p:blipFill>
          <a:blip r:embed="rId3" cstate="screen">
            <a:extLst>
              <a:ext uri="{28A0092B-C50C-407E-A947-70E740481C1C}">
                <a14:useLocalDpi xmlns:a14="http://schemas.microsoft.com/office/drawing/2010/main"/>
              </a:ext>
            </a:extLst>
          </a:blip>
          <a:srcRect l="1541" r="1419"/>
          <a:stretch>
            <a:fillRect/>
          </a:stretch>
        </p:blipFill>
        <p:spPr bwMode="auto">
          <a:xfrm>
            <a:off x="2038350" y="685800"/>
            <a:ext cx="6191250" cy="5238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sp>
        <p:nvSpPr>
          <p:cNvPr id="131075" name="Rectangle 4"/>
          <p:cNvSpPr>
            <a:spLocks noChangeArrowheads="1"/>
          </p:cNvSpPr>
          <p:nvPr/>
        </p:nvSpPr>
        <p:spPr bwMode="auto">
          <a:xfrm>
            <a:off x="1905000" y="685800"/>
            <a:ext cx="6629400" cy="556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31076" name="Line 5"/>
          <p:cNvSpPr>
            <a:spLocks noChangeShapeType="1"/>
          </p:cNvSpPr>
          <p:nvPr/>
        </p:nvSpPr>
        <p:spPr bwMode="auto">
          <a:xfrm flipH="1" flipV="1">
            <a:off x="5486400" y="838200"/>
            <a:ext cx="533400" cy="68580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1077" name="Rectangle 6"/>
          <p:cNvSpPr>
            <a:spLocks noChangeArrowheads="1"/>
          </p:cNvSpPr>
          <p:nvPr/>
        </p:nvSpPr>
        <p:spPr bwMode="auto">
          <a:xfrm>
            <a:off x="2063750" y="711200"/>
            <a:ext cx="6350000" cy="5359400"/>
          </a:xfrm>
          <a:prstGeom prst="rect">
            <a:avLst/>
          </a:prstGeom>
          <a:noFill/>
          <a:ln w="508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31078" name="Rectangle 7"/>
          <p:cNvSpPr>
            <a:spLocks noChangeArrowheads="1"/>
          </p:cNvSpPr>
          <p:nvPr/>
        </p:nvSpPr>
        <p:spPr bwMode="auto">
          <a:xfrm>
            <a:off x="2881313" y="5502275"/>
            <a:ext cx="4117975"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800">
                <a:solidFill>
                  <a:schemeClr val="bg2"/>
                </a:solidFill>
                <a:latin typeface="Times" charset="0"/>
              </a:rPr>
              <a:t>SO EA PFII KOCHO OBU</a:t>
            </a:r>
          </a:p>
        </p:txBody>
      </p:sp>
      <p:sp>
        <p:nvSpPr>
          <p:cNvPr id="476168" name="Rectangle 8"/>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charset="0"/>
                <a:ea typeface="+mn-ea"/>
                <a:cs typeface="+mn-cs"/>
              </a:rPr>
              <a:t>7</a:t>
            </a:r>
          </a:p>
        </p:txBody>
      </p:sp>
      <p:sp>
        <p:nvSpPr>
          <p:cNvPr id="476169" name="Line 9"/>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grpSp>
        <p:nvGrpSpPr>
          <p:cNvPr id="2" name="Group 36"/>
          <p:cNvGrpSpPr>
            <a:grpSpLocks/>
          </p:cNvGrpSpPr>
          <p:nvPr/>
        </p:nvGrpSpPr>
        <p:grpSpPr bwMode="auto">
          <a:xfrm>
            <a:off x="4025900" y="2019300"/>
            <a:ext cx="2522538" cy="1617663"/>
            <a:chOff x="2536" y="1272"/>
            <a:chExt cx="1589" cy="1019"/>
          </a:xfrm>
        </p:grpSpPr>
        <p:sp>
          <p:nvSpPr>
            <p:cNvPr id="476171" name="Line 11"/>
            <p:cNvSpPr>
              <a:spLocks noChangeShapeType="1"/>
            </p:cNvSpPr>
            <p:nvPr/>
          </p:nvSpPr>
          <p:spPr bwMode="auto">
            <a:xfrm flipH="1" flipV="1">
              <a:off x="3507" y="1843"/>
              <a:ext cx="618" cy="448"/>
            </a:xfrm>
            <a:prstGeom prst="line">
              <a:avLst/>
            </a:prstGeom>
            <a:noFill/>
            <a:ln w="76200">
              <a:solidFill>
                <a:srgbClr val="D83104"/>
              </a:solidFill>
              <a:round/>
              <a:headEnd/>
              <a:tailEnd type="triangle" w="med" len="med"/>
            </a:ln>
            <a:effectLst>
              <a:outerShdw blurRad="63500" dist="81320" dir="3080412" algn="ctr" rotWithShape="0">
                <a:schemeClr val="bg2">
                  <a:alpha val="74998"/>
                </a:schemeClr>
              </a:outerShdw>
            </a:effectLst>
          </p:spPr>
          <p:txBody>
            <a:bodyPr wrap="none" anchor="ctr"/>
            <a:lstStyle/>
            <a:p>
              <a:pPr>
                <a:defRPr/>
              </a:pPr>
              <a:endParaRPr lang="en-US">
                <a:ea typeface="+mn-ea"/>
                <a:cs typeface="+mn-cs"/>
              </a:endParaRPr>
            </a:p>
          </p:txBody>
        </p:sp>
        <p:sp>
          <p:nvSpPr>
            <p:cNvPr id="476172" name="Freeform 12"/>
            <p:cNvSpPr>
              <a:spLocks/>
            </p:cNvSpPr>
            <p:nvPr/>
          </p:nvSpPr>
          <p:spPr bwMode="auto">
            <a:xfrm>
              <a:off x="2536" y="1272"/>
              <a:ext cx="1480" cy="656"/>
            </a:xfrm>
            <a:custGeom>
              <a:avLst/>
              <a:gdLst/>
              <a:ahLst/>
              <a:cxnLst>
                <a:cxn ang="0">
                  <a:pos x="1480" y="656"/>
                </a:cxn>
                <a:cxn ang="0">
                  <a:pos x="1344" y="544"/>
                </a:cxn>
                <a:cxn ang="0">
                  <a:pos x="1320" y="520"/>
                </a:cxn>
                <a:cxn ang="0">
                  <a:pos x="1296" y="504"/>
                </a:cxn>
                <a:cxn ang="0">
                  <a:pos x="1200" y="416"/>
                </a:cxn>
                <a:cxn ang="0">
                  <a:pos x="1048" y="248"/>
                </a:cxn>
                <a:cxn ang="0">
                  <a:pos x="984" y="176"/>
                </a:cxn>
                <a:cxn ang="0">
                  <a:pos x="944" y="128"/>
                </a:cxn>
                <a:cxn ang="0">
                  <a:pos x="904" y="80"/>
                </a:cxn>
                <a:cxn ang="0">
                  <a:pos x="624" y="0"/>
                </a:cxn>
                <a:cxn ang="0">
                  <a:pos x="368" y="8"/>
                </a:cxn>
                <a:cxn ang="0">
                  <a:pos x="296" y="32"/>
                </a:cxn>
                <a:cxn ang="0">
                  <a:pos x="80" y="312"/>
                </a:cxn>
                <a:cxn ang="0">
                  <a:pos x="48" y="536"/>
                </a:cxn>
                <a:cxn ang="0">
                  <a:pos x="16" y="584"/>
                </a:cxn>
                <a:cxn ang="0">
                  <a:pos x="0" y="608"/>
                </a:cxn>
              </a:cxnLst>
              <a:rect l="0" t="0" r="r" b="b"/>
              <a:pathLst>
                <a:path w="1480" h="656">
                  <a:moveTo>
                    <a:pt x="1480" y="656"/>
                  </a:moveTo>
                  <a:cubicBezTo>
                    <a:pt x="1455" y="619"/>
                    <a:pt x="1384" y="557"/>
                    <a:pt x="1344" y="544"/>
                  </a:cubicBezTo>
                  <a:cubicBezTo>
                    <a:pt x="1336" y="536"/>
                    <a:pt x="1328" y="527"/>
                    <a:pt x="1320" y="520"/>
                  </a:cubicBezTo>
                  <a:cubicBezTo>
                    <a:pt x="1312" y="513"/>
                    <a:pt x="1303" y="510"/>
                    <a:pt x="1296" y="504"/>
                  </a:cubicBezTo>
                  <a:cubicBezTo>
                    <a:pt x="1261" y="473"/>
                    <a:pt x="1237" y="440"/>
                    <a:pt x="1200" y="416"/>
                  </a:cubicBezTo>
                  <a:cubicBezTo>
                    <a:pt x="1157" y="352"/>
                    <a:pt x="1096" y="305"/>
                    <a:pt x="1048" y="248"/>
                  </a:cubicBezTo>
                  <a:cubicBezTo>
                    <a:pt x="1027" y="223"/>
                    <a:pt x="984" y="176"/>
                    <a:pt x="984" y="176"/>
                  </a:cubicBezTo>
                  <a:cubicBezTo>
                    <a:pt x="968" y="130"/>
                    <a:pt x="987" y="171"/>
                    <a:pt x="944" y="128"/>
                  </a:cubicBezTo>
                  <a:cubicBezTo>
                    <a:pt x="908" y="92"/>
                    <a:pt x="949" y="112"/>
                    <a:pt x="904" y="80"/>
                  </a:cubicBezTo>
                  <a:cubicBezTo>
                    <a:pt x="814" y="15"/>
                    <a:pt x="733" y="7"/>
                    <a:pt x="624" y="0"/>
                  </a:cubicBezTo>
                  <a:cubicBezTo>
                    <a:pt x="538" y="2"/>
                    <a:pt x="453" y="1"/>
                    <a:pt x="368" y="8"/>
                  </a:cubicBezTo>
                  <a:cubicBezTo>
                    <a:pt x="342" y="9"/>
                    <a:pt x="296" y="32"/>
                    <a:pt x="296" y="32"/>
                  </a:cubicBezTo>
                  <a:cubicBezTo>
                    <a:pt x="182" y="122"/>
                    <a:pt x="109" y="162"/>
                    <a:pt x="80" y="312"/>
                  </a:cubicBezTo>
                  <a:cubicBezTo>
                    <a:pt x="76" y="362"/>
                    <a:pt x="82" y="483"/>
                    <a:pt x="48" y="536"/>
                  </a:cubicBezTo>
                  <a:cubicBezTo>
                    <a:pt x="37" y="552"/>
                    <a:pt x="26" y="568"/>
                    <a:pt x="16" y="584"/>
                  </a:cubicBezTo>
                  <a:cubicBezTo>
                    <a:pt x="10" y="592"/>
                    <a:pt x="0" y="608"/>
                    <a:pt x="0" y="608"/>
                  </a:cubicBezTo>
                </a:path>
              </a:pathLst>
            </a:custGeom>
            <a:noFill/>
            <a:ln w="57150" cap="flat" cmpd="sng">
              <a:solidFill>
                <a:srgbClr val="D83104"/>
              </a:solidFill>
              <a:prstDash val="solid"/>
              <a:round/>
              <a:headEnd type="none" w="med" len="med"/>
              <a:tailEnd type="triangle" w="med" len="med"/>
            </a:ln>
            <a:effectLst>
              <a:outerShdw blurRad="63500" dist="63500" dir="2212194" algn="ctr" rotWithShape="0">
                <a:schemeClr val="bg2">
                  <a:alpha val="74998"/>
                </a:schemeClr>
              </a:outerShdw>
            </a:effectLst>
          </p:spPr>
          <p:txBody>
            <a:bodyPr wrap="none" anchor="ctr"/>
            <a:lstStyle/>
            <a:p>
              <a:pPr>
                <a:defRPr/>
              </a:pPr>
              <a:endParaRPr lang="en-US">
                <a:ea typeface="+mn-ea"/>
                <a:cs typeface="+mn-cs"/>
              </a:endParaRPr>
            </a:p>
          </p:txBody>
        </p:sp>
      </p:grpSp>
      <p:sp>
        <p:nvSpPr>
          <p:cNvPr id="476185" name="Rectangle 25"/>
          <p:cNvSpPr>
            <a:spLocks noChangeArrowheads="1"/>
          </p:cNvSpPr>
          <p:nvPr/>
        </p:nvSpPr>
        <p:spPr bwMode="auto">
          <a:xfrm>
            <a:off x="7747000" y="6226175"/>
            <a:ext cx="184150" cy="3746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ea typeface="+mn-ea"/>
              <a:cs typeface="+mn-cs"/>
            </a:endParaRPr>
          </a:p>
        </p:txBody>
      </p:sp>
      <p:sp>
        <p:nvSpPr>
          <p:cNvPr id="131083" name="Text Box 26"/>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spcBef>
                <a:spcPct val="50000"/>
              </a:spcBef>
            </a:pPr>
            <a:endParaRPr lang="en-US" sz="1600" b="1">
              <a:solidFill>
                <a:schemeClr val="tx1"/>
              </a:solidFill>
            </a:endParaRPr>
          </a:p>
        </p:txBody>
      </p:sp>
      <p:sp>
        <p:nvSpPr>
          <p:cNvPr id="476194" name="Freeform 34"/>
          <p:cNvSpPr>
            <a:spLocks/>
          </p:cNvSpPr>
          <p:nvPr/>
        </p:nvSpPr>
        <p:spPr bwMode="auto">
          <a:xfrm>
            <a:off x="4178300" y="2171700"/>
            <a:ext cx="2349500" cy="1041400"/>
          </a:xfrm>
          <a:custGeom>
            <a:avLst/>
            <a:gdLst/>
            <a:ahLst/>
            <a:cxnLst>
              <a:cxn ang="0">
                <a:pos x="1480" y="656"/>
              </a:cxn>
              <a:cxn ang="0">
                <a:pos x="1344" y="544"/>
              </a:cxn>
              <a:cxn ang="0">
                <a:pos x="1320" y="520"/>
              </a:cxn>
              <a:cxn ang="0">
                <a:pos x="1296" y="504"/>
              </a:cxn>
              <a:cxn ang="0">
                <a:pos x="1200" y="416"/>
              </a:cxn>
              <a:cxn ang="0">
                <a:pos x="1048" y="248"/>
              </a:cxn>
              <a:cxn ang="0">
                <a:pos x="984" y="176"/>
              </a:cxn>
              <a:cxn ang="0">
                <a:pos x="944" y="128"/>
              </a:cxn>
              <a:cxn ang="0">
                <a:pos x="904" y="80"/>
              </a:cxn>
              <a:cxn ang="0">
                <a:pos x="624" y="0"/>
              </a:cxn>
              <a:cxn ang="0">
                <a:pos x="368" y="8"/>
              </a:cxn>
              <a:cxn ang="0">
                <a:pos x="296" y="32"/>
              </a:cxn>
              <a:cxn ang="0">
                <a:pos x="80" y="312"/>
              </a:cxn>
              <a:cxn ang="0">
                <a:pos x="48" y="536"/>
              </a:cxn>
              <a:cxn ang="0">
                <a:pos x="16" y="584"/>
              </a:cxn>
              <a:cxn ang="0">
                <a:pos x="0" y="608"/>
              </a:cxn>
            </a:cxnLst>
            <a:rect l="0" t="0" r="r" b="b"/>
            <a:pathLst>
              <a:path w="1480" h="656">
                <a:moveTo>
                  <a:pt x="1480" y="656"/>
                </a:moveTo>
                <a:cubicBezTo>
                  <a:pt x="1455" y="619"/>
                  <a:pt x="1384" y="557"/>
                  <a:pt x="1344" y="544"/>
                </a:cubicBezTo>
                <a:cubicBezTo>
                  <a:pt x="1336" y="536"/>
                  <a:pt x="1328" y="527"/>
                  <a:pt x="1320" y="520"/>
                </a:cubicBezTo>
                <a:cubicBezTo>
                  <a:pt x="1312" y="513"/>
                  <a:pt x="1303" y="510"/>
                  <a:pt x="1296" y="504"/>
                </a:cubicBezTo>
                <a:cubicBezTo>
                  <a:pt x="1261" y="473"/>
                  <a:pt x="1237" y="440"/>
                  <a:pt x="1200" y="416"/>
                </a:cubicBezTo>
                <a:cubicBezTo>
                  <a:pt x="1157" y="352"/>
                  <a:pt x="1096" y="305"/>
                  <a:pt x="1048" y="248"/>
                </a:cubicBezTo>
                <a:cubicBezTo>
                  <a:pt x="1027" y="223"/>
                  <a:pt x="984" y="176"/>
                  <a:pt x="984" y="176"/>
                </a:cubicBezTo>
                <a:cubicBezTo>
                  <a:pt x="968" y="130"/>
                  <a:pt x="987" y="171"/>
                  <a:pt x="944" y="128"/>
                </a:cubicBezTo>
                <a:cubicBezTo>
                  <a:pt x="908" y="92"/>
                  <a:pt x="949" y="112"/>
                  <a:pt x="904" y="80"/>
                </a:cubicBezTo>
                <a:cubicBezTo>
                  <a:pt x="814" y="15"/>
                  <a:pt x="733" y="7"/>
                  <a:pt x="624" y="0"/>
                </a:cubicBezTo>
                <a:cubicBezTo>
                  <a:pt x="538" y="2"/>
                  <a:pt x="453" y="1"/>
                  <a:pt x="368" y="8"/>
                </a:cubicBezTo>
                <a:cubicBezTo>
                  <a:pt x="342" y="9"/>
                  <a:pt x="296" y="32"/>
                  <a:pt x="296" y="32"/>
                </a:cubicBezTo>
                <a:cubicBezTo>
                  <a:pt x="182" y="122"/>
                  <a:pt x="109" y="162"/>
                  <a:pt x="80" y="312"/>
                </a:cubicBezTo>
                <a:cubicBezTo>
                  <a:pt x="76" y="362"/>
                  <a:pt x="82" y="483"/>
                  <a:pt x="48" y="536"/>
                </a:cubicBezTo>
                <a:cubicBezTo>
                  <a:pt x="37" y="552"/>
                  <a:pt x="26" y="568"/>
                  <a:pt x="16" y="584"/>
                </a:cubicBezTo>
                <a:cubicBezTo>
                  <a:pt x="10" y="592"/>
                  <a:pt x="0" y="608"/>
                  <a:pt x="0" y="608"/>
                </a:cubicBezTo>
              </a:path>
            </a:pathLst>
          </a:custGeom>
          <a:noFill/>
          <a:ln w="57150" cap="flat" cmpd="sng">
            <a:solidFill>
              <a:schemeClr val="accent1"/>
            </a:solidFill>
            <a:prstDash val="solid"/>
            <a:round/>
            <a:headEnd type="none" w="med" len="med"/>
            <a:tailEnd type="triangle" w="med" len="med"/>
          </a:ln>
          <a:effectLst>
            <a:outerShdw blurRad="63500" dist="63500" dir="2212194" algn="ctr" rotWithShape="0">
              <a:schemeClr val="bg2">
                <a:alpha val="74998"/>
              </a:schemeClr>
            </a:outerShdw>
          </a:effectLst>
        </p:spPr>
        <p:txBody>
          <a:bodyPr wrap="none" anchor="ctr"/>
          <a:lstStyle/>
          <a:p>
            <a:pPr>
              <a:defRPr/>
            </a:pPr>
            <a:endParaRPr lang="en-US">
              <a:ea typeface="+mn-ea"/>
              <a:cs typeface="+mn-cs"/>
            </a:endParaRPr>
          </a:p>
        </p:txBody>
      </p:sp>
      <p:sp>
        <p:nvSpPr>
          <p:cNvPr id="476195" name="Freeform 35"/>
          <p:cNvSpPr>
            <a:spLocks/>
          </p:cNvSpPr>
          <p:nvPr/>
        </p:nvSpPr>
        <p:spPr bwMode="auto">
          <a:xfrm>
            <a:off x="4330700" y="2324100"/>
            <a:ext cx="2349500" cy="1041400"/>
          </a:xfrm>
          <a:custGeom>
            <a:avLst/>
            <a:gdLst/>
            <a:ahLst/>
            <a:cxnLst>
              <a:cxn ang="0">
                <a:pos x="1480" y="656"/>
              </a:cxn>
              <a:cxn ang="0">
                <a:pos x="1344" y="544"/>
              </a:cxn>
              <a:cxn ang="0">
                <a:pos x="1320" y="520"/>
              </a:cxn>
              <a:cxn ang="0">
                <a:pos x="1296" y="504"/>
              </a:cxn>
              <a:cxn ang="0">
                <a:pos x="1200" y="416"/>
              </a:cxn>
              <a:cxn ang="0">
                <a:pos x="1048" y="248"/>
              </a:cxn>
              <a:cxn ang="0">
                <a:pos x="984" y="176"/>
              </a:cxn>
              <a:cxn ang="0">
                <a:pos x="944" y="128"/>
              </a:cxn>
              <a:cxn ang="0">
                <a:pos x="904" y="80"/>
              </a:cxn>
              <a:cxn ang="0">
                <a:pos x="624" y="0"/>
              </a:cxn>
              <a:cxn ang="0">
                <a:pos x="368" y="8"/>
              </a:cxn>
              <a:cxn ang="0">
                <a:pos x="296" y="32"/>
              </a:cxn>
              <a:cxn ang="0">
                <a:pos x="80" y="312"/>
              </a:cxn>
              <a:cxn ang="0">
                <a:pos x="48" y="536"/>
              </a:cxn>
              <a:cxn ang="0">
                <a:pos x="16" y="584"/>
              </a:cxn>
              <a:cxn ang="0">
                <a:pos x="0" y="608"/>
              </a:cxn>
            </a:cxnLst>
            <a:rect l="0" t="0" r="r" b="b"/>
            <a:pathLst>
              <a:path w="1480" h="656">
                <a:moveTo>
                  <a:pt x="1480" y="656"/>
                </a:moveTo>
                <a:cubicBezTo>
                  <a:pt x="1455" y="619"/>
                  <a:pt x="1384" y="557"/>
                  <a:pt x="1344" y="544"/>
                </a:cubicBezTo>
                <a:cubicBezTo>
                  <a:pt x="1336" y="536"/>
                  <a:pt x="1328" y="527"/>
                  <a:pt x="1320" y="520"/>
                </a:cubicBezTo>
                <a:cubicBezTo>
                  <a:pt x="1312" y="513"/>
                  <a:pt x="1303" y="510"/>
                  <a:pt x="1296" y="504"/>
                </a:cubicBezTo>
                <a:cubicBezTo>
                  <a:pt x="1261" y="473"/>
                  <a:pt x="1237" y="440"/>
                  <a:pt x="1200" y="416"/>
                </a:cubicBezTo>
                <a:cubicBezTo>
                  <a:pt x="1157" y="352"/>
                  <a:pt x="1096" y="305"/>
                  <a:pt x="1048" y="248"/>
                </a:cubicBezTo>
                <a:cubicBezTo>
                  <a:pt x="1027" y="223"/>
                  <a:pt x="984" y="176"/>
                  <a:pt x="984" y="176"/>
                </a:cubicBezTo>
                <a:cubicBezTo>
                  <a:pt x="968" y="130"/>
                  <a:pt x="987" y="171"/>
                  <a:pt x="944" y="128"/>
                </a:cubicBezTo>
                <a:cubicBezTo>
                  <a:pt x="908" y="92"/>
                  <a:pt x="949" y="112"/>
                  <a:pt x="904" y="80"/>
                </a:cubicBezTo>
                <a:cubicBezTo>
                  <a:pt x="814" y="15"/>
                  <a:pt x="733" y="7"/>
                  <a:pt x="624" y="0"/>
                </a:cubicBezTo>
                <a:cubicBezTo>
                  <a:pt x="538" y="2"/>
                  <a:pt x="453" y="1"/>
                  <a:pt x="368" y="8"/>
                </a:cubicBezTo>
                <a:cubicBezTo>
                  <a:pt x="342" y="9"/>
                  <a:pt x="296" y="32"/>
                  <a:pt x="296" y="32"/>
                </a:cubicBezTo>
                <a:cubicBezTo>
                  <a:pt x="182" y="122"/>
                  <a:pt x="109" y="162"/>
                  <a:pt x="80" y="312"/>
                </a:cubicBezTo>
                <a:cubicBezTo>
                  <a:pt x="76" y="362"/>
                  <a:pt x="82" y="483"/>
                  <a:pt x="48" y="536"/>
                </a:cubicBezTo>
                <a:cubicBezTo>
                  <a:pt x="37" y="552"/>
                  <a:pt x="26" y="568"/>
                  <a:pt x="16" y="584"/>
                </a:cubicBezTo>
                <a:cubicBezTo>
                  <a:pt x="10" y="592"/>
                  <a:pt x="0" y="608"/>
                  <a:pt x="0" y="608"/>
                </a:cubicBezTo>
              </a:path>
            </a:pathLst>
          </a:custGeom>
          <a:noFill/>
          <a:ln w="57150" cap="flat" cmpd="sng">
            <a:solidFill>
              <a:srgbClr val="00FF00"/>
            </a:solidFill>
            <a:prstDash val="solid"/>
            <a:round/>
            <a:headEnd type="none" w="med" len="med"/>
            <a:tailEnd type="triangle" w="med" len="med"/>
          </a:ln>
          <a:effectLst>
            <a:outerShdw blurRad="63500" dist="63500" dir="2212194" algn="ctr" rotWithShape="0">
              <a:schemeClr val="bg2">
                <a:alpha val="74998"/>
              </a:schemeClr>
            </a:outerShdw>
          </a:effectLst>
        </p:spPr>
        <p:txBody>
          <a:bodyPr wrap="none" anchor="ctr"/>
          <a:lstStyle/>
          <a:p>
            <a:pPr>
              <a:defRPr/>
            </a:pPr>
            <a:endParaRPr lang="en-US">
              <a:ea typeface="+mn-ea"/>
              <a:cs typeface="+mn-cs"/>
            </a:endParaRPr>
          </a:p>
        </p:txBody>
      </p:sp>
      <p:grpSp>
        <p:nvGrpSpPr>
          <p:cNvPr id="131086" name="Group 98"/>
          <p:cNvGrpSpPr>
            <a:grpSpLocks/>
          </p:cNvGrpSpPr>
          <p:nvPr/>
        </p:nvGrpSpPr>
        <p:grpSpPr bwMode="auto">
          <a:xfrm>
            <a:off x="7943850" y="3435350"/>
            <a:ext cx="1195388" cy="1098550"/>
            <a:chOff x="3544" y="2589"/>
            <a:chExt cx="753" cy="692"/>
          </a:xfrm>
        </p:grpSpPr>
        <p:sp>
          <p:nvSpPr>
            <p:cNvPr id="131091" name="Freeform 99"/>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31092" name="Freeform 100"/>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31093" name="AutoShape 101"/>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31094" name="Rectangle 102"/>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31095" name="Line 103"/>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1096" name="Line 104"/>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1097" name="Rectangle 105"/>
            <p:cNvSpPr>
              <a:spLocks noChangeArrowheads="1"/>
            </p:cNvSpPr>
            <p:nvPr/>
          </p:nvSpPr>
          <p:spPr bwMode="auto">
            <a:xfrm>
              <a:off x="3544" y="2589"/>
              <a:ext cx="683"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Chicago" charset="0"/>
                </a:rPr>
                <a:t>CHILIKOSO CHILU</a:t>
              </a:r>
            </a:p>
          </p:txBody>
        </p:sp>
        <p:sp>
          <p:nvSpPr>
            <p:cNvPr id="131098" name="Line 106"/>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1099" name="Line 107"/>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1100" name="Rectangle 108"/>
            <p:cNvSpPr>
              <a:spLocks noChangeArrowheads="1"/>
            </p:cNvSpPr>
            <p:nvPr/>
          </p:nvSpPr>
          <p:spPr bwMode="auto">
            <a:xfrm>
              <a:off x="3665" y="2752"/>
              <a:ext cx="487"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Mopfu 70 </a:t>
              </a:r>
            </a:p>
          </p:txBody>
        </p:sp>
        <p:sp>
          <p:nvSpPr>
            <p:cNvPr id="131101" name="Rectangle 109"/>
            <p:cNvSpPr>
              <a:spLocks noChangeArrowheads="1"/>
            </p:cNvSpPr>
            <p:nvPr/>
          </p:nvSpPr>
          <p:spPr bwMode="auto">
            <a:xfrm>
              <a:off x="3695" y="2864"/>
              <a:ext cx="393"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Azhii 3 </a:t>
              </a:r>
            </a:p>
          </p:txBody>
        </p:sp>
        <p:sp>
          <p:nvSpPr>
            <p:cNvPr id="131102" name="Rectangle 110"/>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endParaRPr lang="en-US" sz="1000" b="1">
                <a:solidFill>
                  <a:srgbClr val="000000"/>
                </a:solidFill>
                <a:latin typeface="Helvetica" charset="0"/>
              </a:endParaRPr>
            </a:p>
          </p:txBody>
        </p:sp>
        <p:sp>
          <p:nvSpPr>
            <p:cNvPr id="131103" name="Rectangle 111"/>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31104" name="Rectangle 112"/>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31105" name="Rectangle 113"/>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endParaRPr lang="en-US" sz="800" b="1">
                <a:solidFill>
                  <a:srgbClr val="000000"/>
                </a:solidFill>
                <a:latin typeface="Helvetica" charset="0"/>
              </a:endParaRPr>
            </a:p>
          </p:txBody>
        </p:sp>
      </p:grpSp>
      <p:sp>
        <p:nvSpPr>
          <p:cNvPr id="131087" name="Text Box 114"/>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76276" name="Rectangle 116"/>
          <p:cNvSpPr>
            <a:spLocks noChangeArrowheads="1"/>
          </p:cNvSpPr>
          <p:nvPr/>
        </p:nvSpPr>
        <p:spPr bwMode="auto">
          <a:xfrm>
            <a:off x="2270125" y="1252538"/>
            <a:ext cx="6203950" cy="75882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400" b="1">
                <a:solidFill>
                  <a:srgbClr val="F8131B"/>
                </a:solidFill>
                <a:latin typeface="Helvetica" charset="0"/>
                <a:ea typeface="+mn-ea"/>
                <a:cs typeface="+mn-cs"/>
              </a:rPr>
              <a:t>AZHII 3 ADAKHI KOVU</a:t>
            </a:r>
          </a:p>
        </p:txBody>
      </p:sp>
      <p:sp>
        <p:nvSpPr>
          <p:cNvPr id="476277" name="Rectangle 117"/>
          <p:cNvSpPr>
            <a:spLocks noChangeArrowheads="1"/>
          </p:cNvSpPr>
          <p:nvPr/>
        </p:nvSpPr>
        <p:spPr bwMode="auto">
          <a:xfrm>
            <a:off x="8083550" y="6532563"/>
            <a:ext cx="336550" cy="2698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62</a:t>
            </a:r>
          </a:p>
        </p:txBody>
      </p:sp>
      <p:sp>
        <p:nvSpPr>
          <p:cNvPr id="131090" name="Text Box 118"/>
          <p:cNvSpPr txBox="1">
            <a:spLocks noChangeArrowheads="1"/>
          </p:cNvSpPr>
          <p:nvPr/>
        </p:nvSpPr>
        <p:spPr bwMode="auto">
          <a:xfrm>
            <a:off x="7007225" y="6284913"/>
            <a:ext cx="16065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b="1">
                <a:solidFill>
                  <a:schemeClr val="tx1"/>
                </a:solidFill>
                <a:latin typeface="Arial" charset="0"/>
              </a:rPr>
              <a:t>Handbook pg. 37-38</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476276"/>
                                        </p:tgtEl>
                                        <p:attrNameLst>
                                          <p:attrName>style.visibility</p:attrName>
                                        </p:attrNameLst>
                                      </p:cBhvr>
                                      <p:to>
                                        <p:strVal val="visible"/>
                                      </p:to>
                                    </p:set>
                                    <p:anim calcmode="lin" valueType="num">
                                      <p:cBhvr additive="base">
                                        <p:cTn id="7" dur="500" fill="hold"/>
                                        <p:tgtEl>
                                          <p:spTgt spid="476276"/>
                                        </p:tgtEl>
                                        <p:attrNameLst>
                                          <p:attrName>ppt_x</p:attrName>
                                        </p:attrNameLst>
                                      </p:cBhvr>
                                      <p:tavLst>
                                        <p:tav tm="0">
                                          <p:val>
                                            <p:strVal val="1+#ppt_w/2"/>
                                          </p:val>
                                        </p:tav>
                                        <p:tav tm="100000">
                                          <p:val>
                                            <p:strVal val="#ppt_x"/>
                                          </p:val>
                                        </p:tav>
                                      </p:tavLst>
                                    </p:anim>
                                    <p:anim calcmode="lin" valueType="num">
                                      <p:cBhvr additive="base">
                                        <p:cTn id="8" dur="500" fill="hold"/>
                                        <p:tgtEl>
                                          <p:spTgt spid="47627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2"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right)">
                                      <p:cBhvr>
                                        <p:cTn id="12" dur="500"/>
                                        <p:tgtEl>
                                          <p:spTgt spid="2"/>
                                        </p:tgtEl>
                                      </p:cBhvr>
                                    </p:animEffect>
                                  </p:childTnLst>
                                </p:cTn>
                              </p:par>
                            </p:childTnLst>
                          </p:cTn>
                        </p:par>
                        <p:par>
                          <p:cTn id="13" fill="hold" nodeType="afterGroup">
                            <p:stCondLst>
                              <p:cond delay="1000"/>
                            </p:stCondLst>
                            <p:childTnLst>
                              <p:par>
                                <p:cTn id="14" presetID="22" presetClass="entr" presetSubtype="2" fill="hold" nodeType="afterEffect">
                                  <p:stCondLst>
                                    <p:cond delay="1000"/>
                                  </p:stCondLst>
                                  <p:childTnLst>
                                    <p:set>
                                      <p:cBhvr>
                                        <p:cTn id="15" dur="1" fill="hold">
                                          <p:stCondLst>
                                            <p:cond delay="0"/>
                                          </p:stCondLst>
                                        </p:cTn>
                                        <p:tgtEl>
                                          <p:spTgt spid="476194"/>
                                        </p:tgtEl>
                                        <p:attrNameLst>
                                          <p:attrName>style.visibility</p:attrName>
                                        </p:attrNameLst>
                                      </p:cBhvr>
                                      <p:to>
                                        <p:strVal val="visible"/>
                                      </p:to>
                                    </p:set>
                                    <p:animEffect transition="in" filter="wipe(right)">
                                      <p:cBhvr>
                                        <p:cTn id="16" dur="500"/>
                                        <p:tgtEl>
                                          <p:spTgt spid="476194"/>
                                        </p:tgtEl>
                                      </p:cBhvr>
                                    </p:animEffect>
                                  </p:childTnLst>
                                </p:cTn>
                              </p:par>
                            </p:childTnLst>
                          </p:cTn>
                        </p:par>
                        <p:par>
                          <p:cTn id="17" fill="hold" nodeType="afterGroup">
                            <p:stCondLst>
                              <p:cond delay="2500"/>
                            </p:stCondLst>
                            <p:childTnLst>
                              <p:par>
                                <p:cTn id="18" presetID="22" presetClass="entr" presetSubtype="2" fill="hold" nodeType="afterEffect">
                                  <p:stCondLst>
                                    <p:cond delay="1000"/>
                                  </p:stCondLst>
                                  <p:childTnLst>
                                    <p:set>
                                      <p:cBhvr>
                                        <p:cTn id="19" dur="1" fill="hold">
                                          <p:stCondLst>
                                            <p:cond delay="0"/>
                                          </p:stCondLst>
                                        </p:cTn>
                                        <p:tgtEl>
                                          <p:spTgt spid="476195"/>
                                        </p:tgtEl>
                                        <p:attrNameLst>
                                          <p:attrName>style.visibility</p:attrName>
                                        </p:attrNameLst>
                                      </p:cBhvr>
                                      <p:to>
                                        <p:strVal val="visible"/>
                                      </p:to>
                                    </p:set>
                                    <p:animEffect transition="in" filter="wipe(right)">
                                      <p:cBhvr>
                                        <p:cTn id="20" dur="500"/>
                                        <p:tgtEl>
                                          <p:spTgt spid="476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6276" grpId="0"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AutoShape 2"/>
          <p:cNvSpPr>
            <a:spLocks noChangeArrowheads="1"/>
          </p:cNvSpPr>
          <p:nvPr/>
        </p:nvSpPr>
        <p:spPr bwMode="auto">
          <a:xfrm>
            <a:off x="3098800" y="1003300"/>
            <a:ext cx="1676400" cy="1066800"/>
          </a:xfrm>
          <a:prstGeom prst="roundRect">
            <a:avLst>
              <a:gd name="adj" fmla="val 12495"/>
            </a:avLst>
          </a:prstGeom>
          <a:solidFill>
            <a:schemeClr val="tx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77187" name="Rectangle 3"/>
          <p:cNvSpPr>
            <a:spLocks noChangeArrowheads="1"/>
          </p:cNvSpPr>
          <p:nvPr/>
        </p:nvSpPr>
        <p:spPr bwMode="auto">
          <a:xfrm>
            <a:off x="3098800" y="1371600"/>
            <a:ext cx="3048000" cy="2895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33123" name="Rectangle 4"/>
          <p:cNvSpPr>
            <a:spLocks noChangeArrowheads="1"/>
          </p:cNvSpPr>
          <p:nvPr/>
        </p:nvSpPr>
        <p:spPr bwMode="auto">
          <a:xfrm>
            <a:off x="3008313" y="996950"/>
            <a:ext cx="1866900" cy="393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400" b="1">
                <a:solidFill>
                  <a:schemeClr val="accent2"/>
                </a:solidFill>
                <a:latin typeface="Times" charset="0"/>
              </a:rPr>
              <a:t>CHILIKOSO</a:t>
            </a:r>
            <a:r>
              <a:rPr lang="en-US" sz="2000" b="1">
                <a:solidFill>
                  <a:schemeClr val="accent2"/>
                </a:solidFill>
                <a:latin typeface="Times" charset="0"/>
              </a:rPr>
              <a:t> </a:t>
            </a:r>
            <a:r>
              <a:rPr lang="en-US" sz="1400" b="1">
                <a:solidFill>
                  <a:schemeClr val="accent2"/>
                </a:solidFill>
                <a:latin typeface="Times" charset="0"/>
              </a:rPr>
              <a:t>CHILU</a:t>
            </a:r>
          </a:p>
        </p:txBody>
      </p:sp>
      <p:sp>
        <p:nvSpPr>
          <p:cNvPr id="133124" name="Rectangle 5"/>
          <p:cNvSpPr>
            <a:spLocks noChangeArrowheads="1"/>
          </p:cNvSpPr>
          <p:nvPr/>
        </p:nvSpPr>
        <p:spPr bwMode="auto">
          <a:xfrm>
            <a:off x="3630613" y="1844675"/>
            <a:ext cx="1928812"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800" b="1">
                <a:solidFill>
                  <a:schemeClr val="accent2"/>
                </a:solidFill>
                <a:latin typeface="Times" charset="0"/>
              </a:rPr>
              <a:t>MOPFU 70</a:t>
            </a:r>
          </a:p>
        </p:txBody>
      </p:sp>
      <p:sp>
        <p:nvSpPr>
          <p:cNvPr id="133125" name="Rectangle 6"/>
          <p:cNvSpPr>
            <a:spLocks noChangeArrowheads="1"/>
          </p:cNvSpPr>
          <p:nvPr/>
        </p:nvSpPr>
        <p:spPr bwMode="auto">
          <a:xfrm>
            <a:off x="3706813" y="2301875"/>
            <a:ext cx="1493837" cy="942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800" b="1">
                <a:solidFill>
                  <a:schemeClr val="accent2"/>
                </a:solidFill>
                <a:latin typeface="Times" charset="0"/>
              </a:rPr>
              <a:t>AZHII 3</a:t>
            </a:r>
          </a:p>
          <a:p>
            <a:endParaRPr lang="en-US" sz="2800" b="1">
              <a:solidFill>
                <a:schemeClr val="bg2"/>
              </a:solidFill>
              <a:latin typeface="Times" charset="0"/>
            </a:endParaRPr>
          </a:p>
        </p:txBody>
      </p:sp>
      <p:sp>
        <p:nvSpPr>
          <p:cNvPr id="477191" name="Rectangle 7"/>
          <p:cNvSpPr>
            <a:spLocks noChangeArrowheads="1"/>
          </p:cNvSpPr>
          <p:nvPr/>
        </p:nvSpPr>
        <p:spPr bwMode="auto">
          <a:xfrm>
            <a:off x="3221038" y="2736850"/>
            <a:ext cx="2981325"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400" b="1">
                <a:solidFill>
                  <a:schemeClr val="accent2"/>
                </a:solidFill>
                <a:latin typeface="Times" charset="0"/>
              </a:rPr>
              <a:t>MOPFU 100  / 50,000</a:t>
            </a:r>
          </a:p>
        </p:txBody>
      </p:sp>
      <p:sp>
        <p:nvSpPr>
          <p:cNvPr id="477193" name="Oval 9"/>
          <p:cNvSpPr>
            <a:spLocks noChangeArrowheads="1"/>
          </p:cNvSpPr>
          <p:nvPr/>
        </p:nvSpPr>
        <p:spPr bwMode="auto">
          <a:xfrm>
            <a:off x="889000" y="2673350"/>
            <a:ext cx="1625600" cy="1606550"/>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33128" name="Freeform 10"/>
          <p:cNvSpPr>
            <a:spLocks/>
          </p:cNvSpPr>
          <p:nvPr/>
        </p:nvSpPr>
        <p:spPr bwMode="auto">
          <a:xfrm>
            <a:off x="1720850" y="2590800"/>
            <a:ext cx="1011238" cy="954088"/>
          </a:xfrm>
          <a:custGeom>
            <a:avLst/>
            <a:gdLst>
              <a:gd name="T0" fmla="*/ 19050 w 637"/>
              <a:gd name="T1" fmla="*/ 38100 h 601"/>
              <a:gd name="T2" fmla="*/ 19050 w 637"/>
              <a:gd name="T3" fmla="*/ 114300 h 601"/>
              <a:gd name="T4" fmla="*/ 19050 w 637"/>
              <a:gd name="T5" fmla="*/ 190500 h 601"/>
              <a:gd name="T6" fmla="*/ 57150 w 637"/>
              <a:gd name="T7" fmla="*/ 228600 h 601"/>
              <a:gd name="T8" fmla="*/ 152400 w 637"/>
              <a:gd name="T9" fmla="*/ 266700 h 601"/>
              <a:gd name="T10" fmla="*/ 228600 w 637"/>
              <a:gd name="T11" fmla="*/ 304800 h 601"/>
              <a:gd name="T12" fmla="*/ 304800 w 637"/>
              <a:gd name="T13" fmla="*/ 323850 h 601"/>
              <a:gd name="T14" fmla="*/ 381000 w 637"/>
              <a:gd name="T15" fmla="*/ 361950 h 601"/>
              <a:gd name="T16" fmla="*/ 457200 w 637"/>
              <a:gd name="T17" fmla="*/ 419100 h 601"/>
              <a:gd name="T18" fmla="*/ 533400 w 637"/>
              <a:gd name="T19" fmla="*/ 476250 h 601"/>
              <a:gd name="T20" fmla="*/ 571500 w 637"/>
              <a:gd name="T21" fmla="*/ 552450 h 601"/>
              <a:gd name="T22" fmla="*/ 609600 w 637"/>
              <a:gd name="T23" fmla="*/ 628650 h 601"/>
              <a:gd name="T24" fmla="*/ 666750 w 637"/>
              <a:gd name="T25" fmla="*/ 685800 h 601"/>
              <a:gd name="T26" fmla="*/ 704850 w 637"/>
              <a:gd name="T27" fmla="*/ 762000 h 601"/>
              <a:gd name="T28" fmla="*/ 723900 w 637"/>
              <a:gd name="T29" fmla="*/ 838200 h 601"/>
              <a:gd name="T30" fmla="*/ 723900 w 637"/>
              <a:gd name="T31" fmla="*/ 914400 h 601"/>
              <a:gd name="T32" fmla="*/ 762000 w 637"/>
              <a:gd name="T33" fmla="*/ 952500 h 601"/>
              <a:gd name="T34" fmla="*/ 838200 w 637"/>
              <a:gd name="T35" fmla="*/ 952500 h 601"/>
              <a:gd name="T36" fmla="*/ 933450 w 637"/>
              <a:gd name="T37" fmla="*/ 952500 h 601"/>
              <a:gd name="T38" fmla="*/ 1009650 w 637"/>
              <a:gd name="T39" fmla="*/ 952500 h 601"/>
              <a:gd name="T40" fmla="*/ 990600 w 637"/>
              <a:gd name="T41" fmla="*/ 876300 h 601"/>
              <a:gd name="T42" fmla="*/ 971550 w 637"/>
              <a:gd name="T43" fmla="*/ 800100 h 601"/>
              <a:gd name="T44" fmla="*/ 933450 w 637"/>
              <a:gd name="T45" fmla="*/ 723900 h 601"/>
              <a:gd name="T46" fmla="*/ 895350 w 637"/>
              <a:gd name="T47" fmla="*/ 647700 h 601"/>
              <a:gd name="T48" fmla="*/ 857250 w 637"/>
              <a:gd name="T49" fmla="*/ 571500 h 601"/>
              <a:gd name="T50" fmla="*/ 800100 w 637"/>
              <a:gd name="T51" fmla="*/ 495300 h 601"/>
              <a:gd name="T52" fmla="*/ 781050 w 637"/>
              <a:gd name="T53" fmla="*/ 419100 h 601"/>
              <a:gd name="T54" fmla="*/ 723900 w 637"/>
              <a:gd name="T55" fmla="*/ 361950 h 601"/>
              <a:gd name="T56" fmla="*/ 666750 w 637"/>
              <a:gd name="T57" fmla="*/ 304800 h 601"/>
              <a:gd name="T58" fmla="*/ 609600 w 637"/>
              <a:gd name="T59" fmla="*/ 247650 h 601"/>
              <a:gd name="T60" fmla="*/ 552450 w 637"/>
              <a:gd name="T61" fmla="*/ 190500 h 601"/>
              <a:gd name="T62" fmla="*/ 476250 w 637"/>
              <a:gd name="T63" fmla="*/ 152400 h 601"/>
              <a:gd name="T64" fmla="*/ 400050 w 637"/>
              <a:gd name="T65" fmla="*/ 114300 h 601"/>
              <a:gd name="T66" fmla="*/ 323850 w 637"/>
              <a:gd name="T67" fmla="*/ 76200 h 601"/>
              <a:gd name="T68" fmla="*/ 247650 w 637"/>
              <a:gd name="T69" fmla="*/ 57150 h 601"/>
              <a:gd name="T70" fmla="*/ 171450 w 637"/>
              <a:gd name="T71" fmla="*/ 38100 h 601"/>
              <a:gd name="T72" fmla="*/ 95250 w 637"/>
              <a:gd name="T73" fmla="*/ 0 h 601"/>
              <a:gd name="T74" fmla="*/ 19050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77195" name="Rectangle 11"/>
          <p:cNvSpPr>
            <a:spLocks noChangeArrowheads="1"/>
          </p:cNvSpPr>
          <p:nvPr/>
        </p:nvSpPr>
        <p:spPr bwMode="auto">
          <a:xfrm>
            <a:off x="1169988" y="2600325"/>
            <a:ext cx="1844675"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charset="0"/>
                <a:ea typeface="+mn-ea"/>
                <a:cs typeface="+mn-cs"/>
              </a:rPr>
              <a:t>A M </a:t>
            </a:r>
            <a:r>
              <a:rPr lang="en-US" sz="6000">
                <a:solidFill>
                  <a:srgbClr val="51DC00"/>
                </a:solidFill>
                <a:latin typeface="Times" charset="0"/>
                <a:ea typeface="+mn-ea"/>
                <a:cs typeface="+mn-cs"/>
              </a:rPr>
              <a:t>C</a:t>
            </a:r>
          </a:p>
        </p:txBody>
      </p:sp>
      <p:sp>
        <p:nvSpPr>
          <p:cNvPr id="133130" name="Rectangle 12"/>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33131" name="Rectangle 13"/>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33132" name="Line 14"/>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3133" name="Line 15"/>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3134" name="Line 16"/>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3135" name="Line 17"/>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77202" name="Rectangle 18"/>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charset="0"/>
                <a:ea typeface="+mn-ea"/>
                <a:cs typeface="+mn-cs"/>
              </a:rPr>
              <a:t>7</a:t>
            </a:r>
          </a:p>
        </p:txBody>
      </p:sp>
      <p:sp>
        <p:nvSpPr>
          <p:cNvPr id="477203" name="Line 19"/>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33138" name="Rectangle 20"/>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77220" name="Rectangle 36"/>
          <p:cNvSpPr>
            <a:spLocks noChangeArrowheads="1"/>
          </p:cNvSpPr>
          <p:nvPr/>
        </p:nvSpPr>
        <p:spPr bwMode="auto">
          <a:xfrm>
            <a:off x="7759700" y="6226175"/>
            <a:ext cx="184150" cy="3746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ea typeface="+mn-ea"/>
              <a:cs typeface="+mn-cs"/>
            </a:endParaRPr>
          </a:p>
        </p:txBody>
      </p:sp>
      <p:sp>
        <p:nvSpPr>
          <p:cNvPr id="133140" name="Text Box 37"/>
          <p:cNvSpPr txBox="1">
            <a:spLocks noChangeArrowheads="1"/>
          </p:cNvSpPr>
          <p:nvPr/>
        </p:nvSpPr>
        <p:spPr bwMode="auto">
          <a:xfrm>
            <a:off x="1765300" y="-22225"/>
            <a:ext cx="1993900" cy="374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spcBef>
                <a:spcPct val="50000"/>
              </a:spcBef>
            </a:pPr>
            <a:r>
              <a:rPr lang="en-US" sz="1600" b="1">
                <a:solidFill>
                  <a:schemeClr val="tx1"/>
                </a:solidFill>
              </a:rPr>
              <a:t>Ezra 1-2</a:t>
            </a:r>
          </a:p>
        </p:txBody>
      </p:sp>
      <p:grpSp>
        <p:nvGrpSpPr>
          <p:cNvPr id="133141" name="Group 113"/>
          <p:cNvGrpSpPr>
            <a:grpSpLocks/>
          </p:cNvGrpSpPr>
          <p:nvPr/>
        </p:nvGrpSpPr>
        <p:grpSpPr bwMode="auto">
          <a:xfrm>
            <a:off x="7943850" y="3435350"/>
            <a:ext cx="1195388" cy="1098550"/>
            <a:chOff x="3544" y="2589"/>
            <a:chExt cx="753" cy="692"/>
          </a:xfrm>
        </p:grpSpPr>
        <p:sp>
          <p:nvSpPr>
            <p:cNvPr id="133161" name="Freeform 114"/>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33162" name="Freeform 115"/>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33163" name="AutoShape 116"/>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33164" name="Rectangle 117"/>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33165" name="Line 118"/>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3166" name="Line 119"/>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3167" name="Rectangle 120"/>
            <p:cNvSpPr>
              <a:spLocks noChangeArrowheads="1"/>
            </p:cNvSpPr>
            <p:nvPr/>
          </p:nvSpPr>
          <p:spPr bwMode="auto">
            <a:xfrm>
              <a:off x="3544" y="2589"/>
              <a:ext cx="498" cy="1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CAPTIVITY</a:t>
              </a:r>
            </a:p>
          </p:txBody>
        </p:sp>
        <p:sp>
          <p:nvSpPr>
            <p:cNvPr id="133168" name="Line 121"/>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3169" name="Line 122"/>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3170" name="Rectangle 123"/>
            <p:cNvSpPr>
              <a:spLocks noChangeArrowheads="1"/>
            </p:cNvSpPr>
            <p:nvPr/>
          </p:nvSpPr>
          <p:spPr bwMode="auto">
            <a:xfrm>
              <a:off x="3665" y="2752"/>
              <a:ext cx="426"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70 Years</a:t>
              </a:r>
            </a:p>
          </p:txBody>
        </p:sp>
        <p:sp>
          <p:nvSpPr>
            <p:cNvPr id="133171" name="Rectangle 124"/>
            <p:cNvSpPr>
              <a:spLocks noChangeArrowheads="1"/>
            </p:cNvSpPr>
            <p:nvPr/>
          </p:nvSpPr>
          <p:spPr bwMode="auto">
            <a:xfrm>
              <a:off x="3695" y="2864"/>
              <a:ext cx="378"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3 Treks</a:t>
              </a:r>
            </a:p>
          </p:txBody>
        </p:sp>
        <p:sp>
          <p:nvSpPr>
            <p:cNvPr id="133172" name="Rectangle 125"/>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endParaRPr lang="en-US" sz="1000" b="1">
                <a:solidFill>
                  <a:srgbClr val="000000"/>
                </a:solidFill>
                <a:latin typeface="Helvetica" charset="0"/>
              </a:endParaRPr>
            </a:p>
          </p:txBody>
        </p:sp>
        <p:sp>
          <p:nvSpPr>
            <p:cNvPr id="133173" name="Rectangle 126"/>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33174" name="Rectangle 127"/>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33175" name="Rectangle 128"/>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100 Years / 50,000</a:t>
              </a:r>
            </a:p>
          </p:txBody>
        </p:sp>
      </p:grpSp>
      <p:sp>
        <p:nvSpPr>
          <p:cNvPr id="133142" name="Text Box 129"/>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77331" name="Rectangle 147"/>
          <p:cNvSpPr>
            <a:spLocks noChangeArrowheads="1"/>
          </p:cNvSpPr>
          <p:nvPr/>
        </p:nvSpPr>
        <p:spPr bwMode="auto">
          <a:xfrm>
            <a:off x="8083550" y="6532563"/>
            <a:ext cx="336550" cy="2698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63</a:t>
            </a:r>
          </a:p>
        </p:txBody>
      </p:sp>
      <p:sp>
        <p:nvSpPr>
          <p:cNvPr id="133144" name="Text Box 148"/>
          <p:cNvSpPr txBox="1">
            <a:spLocks noChangeArrowheads="1"/>
          </p:cNvSpPr>
          <p:nvPr/>
        </p:nvSpPr>
        <p:spPr bwMode="auto">
          <a:xfrm>
            <a:off x="7007225" y="6284913"/>
            <a:ext cx="16065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b="1">
                <a:solidFill>
                  <a:schemeClr val="tx1"/>
                </a:solidFill>
                <a:latin typeface="Arial" charset="0"/>
              </a:rPr>
              <a:t>Handbook pg. 37-38</a:t>
            </a:r>
          </a:p>
        </p:txBody>
      </p:sp>
      <p:grpSp>
        <p:nvGrpSpPr>
          <p:cNvPr id="133145" name="Group 151"/>
          <p:cNvGrpSpPr>
            <a:grpSpLocks/>
          </p:cNvGrpSpPr>
          <p:nvPr/>
        </p:nvGrpSpPr>
        <p:grpSpPr bwMode="auto">
          <a:xfrm>
            <a:off x="7943850" y="3448050"/>
            <a:ext cx="1195388" cy="1098550"/>
            <a:chOff x="3544" y="2589"/>
            <a:chExt cx="753" cy="692"/>
          </a:xfrm>
        </p:grpSpPr>
        <p:sp>
          <p:nvSpPr>
            <p:cNvPr id="133146" name="Freeform 152"/>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33147" name="Freeform 153"/>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33148" name="AutoShape 154"/>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33149" name="Rectangle 155"/>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33150" name="Line 156"/>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3151" name="Line 157"/>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3152" name="Rectangle 158"/>
            <p:cNvSpPr>
              <a:spLocks noChangeArrowheads="1"/>
            </p:cNvSpPr>
            <p:nvPr/>
          </p:nvSpPr>
          <p:spPr bwMode="auto">
            <a:xfrm>
              <a:off x="3544" y="2589"/>
              <a:ext cx="683"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Chicago" charset="0"/>
                </a:rPr>
                <a:t>CHILIKOSO CHILU</a:t>
              </a:r>
            </a:p>
          </p:txBody>
        </p:sp>
        <p:sp>
          <p:nvSpPr>
            <p:cNvPr id="133153" name="Line 159"/>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3154" name="Line 160"/>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3155" name="Rectangle 161"/>
            <p:cNvSpPr>
              <a:spLocks noChangeArrowheads="1"/>
            </p:cNvSpPr>
            <p:nvPr/>
          </p:nvSpPr>
          <p:spPr bwMode="auto">
            <a:xfrm>
              <a:off x="3665" y="2752"/>
              <a:ext cx="487"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Mopfu 70 </a:t>
              </a:r>
            </a:p>
          </p:txBody>
        </p:sp>
        <p:sp>
          <p:nvSpPr>
            <p:cNvPr id="133156" name="Rectangle 162"/>
            <p:cNvSpPr>
              <a:spLocks noChangeArrowheads="1"/>
            </p:cNvSpPr>
            <p:nvPr/>
          </p:nvSpPr>
          <p:spPr bwMode="auto">
            <a:xfrm>
              <a:off x="3695" y="2864"/>
              <a:ext cx="393"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Azhii 3 </a:t>
              </a:r>
            </a:p>
          </p:txBody>
        </p:sp>
        <p:sp>
          <p:nvSpPr>
            <p:cNvPr id="133157" name="Rectangle 163"/>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endParaRPr lang="en-US" sz="1000" b="1">
                <a:solidFill>
                  <a:srgbClr val="000000"/>
                </a:solidFill>
                <a:latin typeface="Helvetica" charset="0"/>
              </a:endParaRPr>
            </a:p>
          </p:txBody>
        </p:sp>
        <p:sp>
          <p:nvSpPr>
            <p:cNvPr id="133158" name="Rectangle 164"/>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33159" name="Rectangle 165"/>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33160" name="Rectangle 166"/>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endParaRPr lang="en-US" sz="800" b="1">
                <a:solidFill>
                  <a:srgbClr val="000000"/>
                </a:solidFill>
                <a:latin typeface="Helvetica" charset="0"/>
              </a:endParaRPr>
            </a:p>
          </p:txBody>
        </p:sp>
      </p:gr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500"/>
                                  </p:stCondLst>
                                  <p:childTnLst>
                                    <p:set>
                                      <p:cBhvr>
                                        <p:cTn id="6" dur="1" fill="hold">
                                          <p:stCondLst>
                                            <p:cond delay="0"/>
                                          </p:stCondLst>
                                        </p:cTn>
                                        <p:tgtEl>
                                          <p:spTgt spid="477191"/>
                                        </p:tgtEl>
                                        <p:attrNameLst>
                                          <p:attrName>style.visibility</p:attrName>
                                        </p:attrNameLst>
                                      </p:cBhvr>
                                      <p:to>
                                        <p:strVal val="visible"/>
                                      </p:to>
                                    </p:set>
                                    <p:anim calcmode="lin" valueType="num">
                                      <p:cBhvr>
                                        <p:cTn id="7" dur="500" fill="hold"/>
                                        <p:tgtEl>
                                          <p:spTgt spid="477191"/>
                                        </p:tgtEl>
                                        <p:attrNameLst>
                                          <p:attrName>ppt_x</p:attrName>
                                        </p:attrNameLst>
                                      </p:cBhvr>
                                      <p:tavLst>
                                        <p:tav tm="0">
                                          <p:val>
                                            <p:strVal val="#ppt_x-#ppt_w/2"/>
                                          </p:val>
                                        </p:tav>
                                        <p:tav tm="100000">
                                          <p:val>
                                            <p:strVal val="#ppt_x"/>
                                          </p:val>
                                        </p:tav>
                                      </p:tavLst>
                                    </p:anim>
                                    <p:anim calcmode="lin" valueType="num">
                                      <p:cBhvr>
                                        <p:cTn id="8" dur="500" fill="hold"/>
                                        <p:tgtEl>
                                          <p:spTgt spid="477191"/>
                                        </p:tgtEl>
                                        <p:attrNameLst>
                                          <p:attrName>ppt_y</p:attrName>
                                        </p:attrNameLst>
                                      </p:cBhvr>
                                      <p:tavLst>
                                        <p:tav tm="0">
                                          <p:val>
                                            <p:strVal val="#ppt_y"/>
                                          </p:val>
                                        </p:tav>
                                        <p:tav tm="100000">
                                          <p:val>
                                            <p:strVal val="#ppt_y"/>
                                          </p:val>
                                        </p:tav>
                                      </p:tavLst>
                                    </p:anim>
                                    <p:anim calcmode="lin" valueType="num">
                                      <p:cBhvr>
                                        <p:cTn id="9" dur="500" fill="hold"/>
                                        <p:tgtEl>
                                          <p:spTgt spid="477191"/>
                                        </p:tgtEl>
                                        <p:attrNameLst>
                                          <p:attrName>ppt_w</p:attrName>
                                        </p:attrNameLst>
                                      </p:cBhvr>
                                      <p:tavLst>
                                        <p:tav tm="0">
                                          <p:val>
                                            <p:fltVal val="0"/>
                                          </p:val>
                                        </p:tav>
                                        <p:tav tm="100000">
                                          <p:val>
                                            <p:strVal val="#ppt_w"/>
                                          </p:val>
                                        </p:tav>
                                      </p:tavLst>
                                    </p:anim>
                                    <p:anim calcmode="lin" valueType="num">
                                      <p:cBhvr>
                                        <p:cTn id="10" dur="500" fill="hold"/>
                                        <p:tgtEl>
                                          <p:spTgt spid="47719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7191" grpId="0"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2"/>
          <p:cNvSpPr>
            <a:spLocks noChangeArrowheads="1"/>
          </p:cNvSpPr>
          <p:nvPr/>
        </p:nvSpPr>
        <p:spPr bwMode="auto">
          <a:xfrm>
            <a:off x="6819900" y="5473700"/>
            <a:ext cx="1528763"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46819" name="Line 3"/>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546820" name="Line 4"/>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pic>
        <p:nvPicPr>
          <p:cNvPr id="135172" name="Picture 5"/>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7538" y="565150"/>
            <a:ext cx="7908925" cy="572770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135173" name="Rectangle 19"/>
          <p:cNvSpPr>
            <a:spLocks noChangeArrowheads="1"/>
          </p:cNvSpPr>
          <p:nvPr/>
        </p:nvSpPr>
        <p:spPr bwMode="auto">
          <a:xfrm>
            <a:off x="604838" y="558800"/>
            <a:ext cx="7956550" cy="5740400"/>
          </a:xfrm>
          <a:prstGeom prst="rect">
            <a:avLst/>
          </a:prstGeom>
          <a:solidFill>
            <a:srgbClr val="022A9A">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endParaRPr lang="en-US" sz="2000"/>
          </a:p>
        </p:txBody>
      </p:sp>
      <p:sp>
        <p:nvSpPr>
          <p:cNvPr id="546833" name="Text Box 17"/>
          <p:cNvSpPr txBox="1">
            <a:spLocks noChangeArrowheads="1"/>
          </p:cNvSpPr>
          <p:nvPr/>
        </p:nvSpPr>
        <p:spPr bwMode="auto">
          <a:xfrm>
            <a:off x="1819275" y="558800"/>
            <a:ext cx="8110538" cy="1736725"/>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5400" b="1">
                <a:solidFill>
                  <a:srgbClr val="25F7FA"/>
                </a:solidFill>
                <a:ea typeface="+mn-ea"/>
                <a:cs typeface="+mn-cs"/>
              </a:rPr>
              <a:t>50,000 OMEI ADAKHIVULOE!</a:t>
            </a:r>
          </a:p>
        </p:txBody>
      </p:sp>
      <p:sp>
        <p:nvSpPr>
          <p:cNvPr id="546834" name="Text Box 18"/>
          <p:cNvSpPr txBox="1">
            <a:spLocks noChangeArrowheads="1"/>
          </p:cNvSpPr>
          <p:nvPr/>
        </p:nvSpPr>
        <p:spPr bwMode="auto">
          <a:xfrm>
            <a:off x="800100" y="2235200"/>
            <a:ext cx="7213600" cy="420370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sz="5400" b="1">
                <a:solidFill>
                  <a:srgbClr val="FFFF00"/>
                </a:solidFill>
                <a:ea typeface="+mn-ea"/>
                <a:cs typeface="+mn-cs"/>
              </a:rPr>
              <a:t>ANA OMEI PAJII KOSO ACHETEI, ADAKHEIMEI-YI  </a:t>
            </a:r>
            <a:r>
              <a:rPr lang="en-US" sz="5400" b="1" i="1" u="sng">
                <a:solidFill>
                  <a:srgbClr val="1CFF23"/>
                </a:solidFill>
                <a:ea typeface="+mn-ea"/>
                <a:cs typeface="+mn-cs"/>
              </a:rPr>
              <a:t>PISHA NO SOKHRO  </a:t>
            </a:r>
            <a:r>
              <a:rPr lang="en-US" sz="5400" b="1">
                <a:solidFill>
                  <a:srgbClr val="FFFF00"/>
                </a:solidFill>
                <a:ea typeface="+mn-ea"/>
                <a:cs typeface="+mn-cs"/>
              </a:rPr>
              <a:t>PILO KORUDUNO.</a:t>
            </a:r>
          </a:p>
        </p:txBody>
      </p:sp>
      <p:sp>
        <p:nvSpPr>
          <p:cNvPr id="546849" name="Rectangle 33"/>
          <p:cNvSpPr>
            <a:spLocks noChangeArrowheads="1"/>
          </p:cNvSpPr>
          <p:nvPr/>
        </p:nvSpPr>
        <p:spPr bwMode="auto">
          <a:xfrm>
            <a:off x="7759700" y="6226175"/>
            <a:ext cx="184150" cy="3746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ea typeface="+mn-ea"/>
              <a:cs typeface="+mn-cs"/>
            </a:endParaRPr>
          </a:p>
        </p:txBody>
      </p:sp>
      <p:sp>
        <p:nvSpPr>
          <p:cNvPr id="135177" name="Text Box 34"/>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spcBef>
                <a:spcPct val="50000"/>
              </a:spcBef>
            </a:pPr>
            <a:endParaRPr lang="en-US" sz="1600" b="1">
              <a:solidFill>
                <a:schemeClr val="tx1"/>
              </a:solidFill>
            </a:endParaRPr>
          </a:p>
        </p:txBody>
      </p:sp>
      <p:sp>
        <p:nvSpPr>
          <p:cNvPr id="135178" name="Freeform 83"/>
          <p:cNvSpPr>
            <a:spLocks/>
          </p:cNvSpPr>
          <p:nvPr/>
        </p:nvSpPr>
        <p:spPr bwMode="auto">
          <a:xfrm>
            <a:off x="8753475" y="3641725"/>
            <a:ext cx="204788" cy="65088"/>
          </a:xfrm>
          <a:custGeom>
            <a:avLst/>
            <a:gdLst>
              <a:gd name="T0" fmla="*/ 203200 w 129"/>
              <a:gd name="T1" fmla="*/ 63500 h 41"/>
              <a:gd name="T2" fmla="*/ 0 w 129"/>
              <a:gd name="T3" fmla="*/ 63500 h 41"/>
              <a:gd name="T4" fmla="*/ 0 w 129"/>
              <a:gd name="T5" fmla="*/ 0 h 41"/>
              <a:gd name="T6" fmla="*/ 203200 w 129"/>
              <a:gd name="T7" fmla="*/ 6350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35179" name="Freeform 84"/>
          <p:cNvSpPr>
            <a:spLocks/>
          </p:cNvSpPr>
          <p:nvPr/>
        </p:nvSpPr>
        <p:spPr bwMode="auto">
          <a:xfrm>
            <a:off x="8753475" y="3629025"/>
            <a:ext cx="204788" cy="77788"/>
          </a:xfrm>
          <a:custGeom>
            <a:avLst/>
            <a:gdLst>
              <a:gd name="T0" fmla="*/ 203200 w 129"/>
              <a:gd name="T1" fmla="*/ 76200 h 49"/>
              <a:gd name="T2" fmla="*/ 0 w 129"/>
              <a:gd name="T3" fmla="*/ 76200 h 49"/>
              <a:gd name="T4" fmla="*/ 0 w 129"/>
              <a:gd name="T5" fmla="*/ 0 h 49"/>
              <a:gd name="T6" fmla="*/ 203200 w 129"/>
              <a:gd name="T7" fmla="*/ 76200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35180" name="AutoShape 85"/>
          <p:cNvSpPr>
            <a:spLocks noChangeArrowheads="1"/>
          </p:cNvSpPr>
          <p:nvPr/>
        </p:nvSpPr>
        <p:spPr bwMode="auto">
          <a:xfrm>
            <a:off x="8024813" y="3448050"/>
            <a:ext cx="730250" cy="42068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35181" name="Rectangle 86"/>
          <p:cNvSpPr>
            <a:spLocks noChangeArrowheads="1"/>
          </p:cNvSpPr>
          <p:nvPr/>
        </p:nvSpPr>
        <p:spPr bwMode="auto">
          <a:xfrm>
            <a:off x="8023225" y="3627438"/>
            <a:ext cx="969963" cy="906462"/>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35182" name="Line 87"/>
          <p:cNvSpPr>
            <a:spLocks noChangeShapeType="1"/>
          </p:cNvSpPr>
          <p:nvPr/>
        </p:nvSpPr>
        <p:spPr bwMode="auto">
          <a:xfrm>
            <a:off x="8074025" y="3876675"/>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5183" name="Line 88"/>
          <p:cNvSpPr>
            <a:spLocks noChangeShapeType="1"/>
          </p:cNvSpPr>
          <p:nvPr/>
        </p:nvSpPr>
        <p:spPr bwMode="auto">
          <a:xfrm>
            <a:off x="8074025" y="4054475"/>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5184" name="Rectangle 89"/>
          <p:cNvSpPr>
            <a:spLocks noChangeArrowheads="1"/>
          </p:cNvSpPr>
          <p:nvPr/>
        </p:nvSpPr>
        <p:spPr bwMode="auto">
          <a:xfrm>
            <a:off x="7943850" y="3435350"/>
            <a:ext cx="790575" cy="233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CAPTIVITY</a:t>
            </a:r>
          </a:p>
        </p:txBody>
      </p:sp>
      <p:sp>
        <p:nvSpPr>
          <p:cNvPr id="135185" name="Line 90"/>
          <p:cNvSpPr>
            <a:spLocks noChangeShapeType="1"/>
          </p:cNvSpPr>
          <p:nvPr/>
        </p:nvSpPr>
        <p:spPr bwMode="auto">
          <a:xfrm>
            <a:off x="8074025" y="4448175"/>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5186" name="Line 91"/>
          <p:cNvSpPr>
            <a:spLocks noChangeShapeType="1"/>
          </p:cNvSpPr>
          <p:nvPr/>
        </p:nvSpPr>
        <p:spPr bwMode="auto">
          <a:xfrm>
            <a:off x="8074025" y="4251325"/>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5187" name="Rectangle 92"/>
          <p:cNvSpPr>
            <a:spLocks noChangeArrowheads="1"/>
          </p:cNvSpPr>
          <p:nvPr/>
        </p:nvSpPr>
        <p:spPr bwMode="auto">
          <a:xfrm>
            <a:off x="8135938" y="3694113"/>
            <a:ext cx="676275"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70 Years</a:t>
            </a:r>
          </a:p>
        </p:txBody>
      </p:sp>
      <p:sp>
        <p:nvSpPr>
          <p:cNvPr id="135188" name="Rectangle 93"/>
          <p:cNvSpPr>
            <a:spLocks noChangeArrowheads="1"/>
          </p:cNvSpPr>
          <p:nvPr/>
        </p:nvSpPr>
        <p:spPr bwMode="auto">
          <a:xfrm>
            <a:off x="8183563" y="3871913"/>
            <a:ext cx="600075"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3 Treks</a:t>
            </a:r>
          </a:p>
        </p:txBody>
      </p:sp>
      <p:sp>
        <p:nvSpPr>
          <p:cNvPr id="135189" name="Rectangle 95"/>
          <p:cNvSpPr>
            <a:spLocks noChangeArrowheads="1"/>
          </p:cNvSpPr>
          <p:nvPr/>
        </p:nvSpPr>
        <p:spPr bwMode="auto">
          <a:xfrm>
            <a:off x="8147050" y="3605213"/>
            <a:ext cx="592138" cy="111125"/>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35190" name="Rectangle 96"/>
          <p:cNvSpPr>
            <a:spLocks noChangeArrowheads="1"/>
          </p:cNvSpPr>
          <p:nvPr/>
        </p:nvSpPr>
        <p:spPr bwMode="auto">
          <a:xfrm>
            <a:off x="8054975" y="3603625"/>
            <a:ext cx="592138" cy="111125"/>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35191" name="Rectangle 97"/>
          <p:cNvSpPr>
            <a:spLocks noChangeArrowheads="1"/>
          </p:cNvSpPr>
          <p:nvPr/>
        </p:nvSpPr>
        <p:spPr bwMode="auto">
          <a:xfrm>
            <a:off x="7978775" y="4098925"/>
            <a:ext cx="1160463"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100 Years / 50,000</a:t>
            </a:r>
          </a:p>
        </p:txBody>
      </p:sp>
      <p:sp>
        <p:nvSpPr>
          <p:cNvPr id="135192" name="Text Box 98"/>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46916" name="Rectangle 100"/>
          <p:cNvSpPr>
            <a:spLocks noChangeArrowheads="1"/>
          </p:cNvSpPr>
          <p:nvPr/>
        </p:nvSpPr>
        <p:spPr bwMode="auto">
          <a:xfrm>
            <a:off x="8083550" y="6529388"/>
            <a:ext cx="336550" cy="2698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64</a:t>
            </a:r>
          </a:p>
        </p:txBody>
      </p:sp>
      <p:sp>
        <p:nvSpPr>
          <p:cNvPr id="135194" name="Text Box 101"/>
          <p:cNvSpPr txBox="1">
            <a:spLocks noChangeArrowheads="1"/>
          </p:cNvSpPr>
          <p:nvPr/>
        </p:nvSpPr>
        <p:spPr bwMode="auto">
          <a:xfrm>
            <a:off x="1765300" y="0"/>
            <a:ext cx="1993900" cy="374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spcBef>
                <a:spcPct val="50000"/>
              </a:spcBef>
            </a:pPr>
            <a:r>
              <a:rPr lang="en-US" sz="1600" b="1">
                <a:solidFill>
                  <a:schemeClr val="tx1"/>
                </a:solidFill>
              </a:rPr>
              <a:t>Ezra 1:4</a:t>
            </a:r>
          </a:p>
        </p:txBody>
      </p:sp>
      <p:sp>
        <p:nvSpPr>
          <p:cNvPr id="135195" name="Text Box 102"/>
          <p:cNvSpPr txBox="1">
            <a:spLocks noChangeArrowheads="1"/>
          </p:cNvSpPr>
          <p:nvPr/>
        </p:nvSpPr>
        <p:spPr bwMode="auto">
          <a:xfrm>
            <a:off x="7007225" y="6284913"/>
            <a:ext cx="16065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b="1">
                <a:solidFill>
                  <a:schemeClr val="tx1"/>
                </a:solidFill>
                <a:latin typeface="Arial" charset="0"/>
              </a:rPr>
              <a:t>Handbook pg. 37-38</a:t>
            </a:r>
          </a:p>
        </p:txBody>
      </p:sp>
      <p:sp>
        <p:nvSpPr>
          <p:cNvPr id="135196" name="Text Box 104"/>
          <p:cNvSpPr txBox="1">
            <a:spLocks noChangeArrowheads="1"/>
          </p:cNvSpPr>
          <p:nvPr/>
        </p:nvSpPr>
        <p:spPr bwMode="auto">
          <a:xfrm>
            <a:off x="8586788" y="6400800"/>
            <a:ext cx="323850"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1800" b="1">
                <a:solidFill>
                  <a:schemeClr val="tx1"/>
                </a:solidFill>
              </a:rPr>
              <a:t>1</a:t>
            </a:r>
            <a:endParaRPr lang="en-US" sz="2000">
              <a:solidFill>
                <a:srgbClr val="FFA27C"/>
              </a:solidFill>
              <a:latin typeface="B VAG Rounded Bold" charset="0"/>
            </a:endParaRPr>
          </a:p>
        </p:txBody>
      </p:sp>
      <p:grpSp>
        <p:nvGrpSpPr>
          <p:cNvPr id="135197" name="Group 105"/>
          <p:cNvGrpSpPr>
            <a:grpSpLocks/>
          </p:cNvGrpSpPr>
          <p:nvPr/>
        </p:nvGrpSpPr>
        <p:grpSpPr bwMode="auto">
          <a:xfrm>
            <a:off x="7943850" y="3435350"/>
            <a:ext cx="1195388" cy="1098550"/>
            <a:chOff x="3544" y="2589"/>
            <a:chExt cx="753" cy="692"/>
          </a:xfrm>
        </p:grpSpPr>
        <p:sp>
          <p:nvSpPr>
            <p:cNvPr id="135198" name="Freeform 106"/>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35199" name="Freeform 107"/>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35200" name="AutoShape 108"/>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35201" name="Rectangle 109"/>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35202" name="Line 110"/>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5203" name="Line 111"/>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5204" name="Rectangle 112"/>
            <p:cNvSpPr>
              <a:spLocks noChangeArrowheads="1"/>
            </p:cNvSpPr>
            <p:nvPr/>
          </p:nvSpPr>
          <p:spPr bwMode="auto">
            <a:xfrm>
              <a:off x="3544" y="2589"/>
              <a:ext cx="683"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Chicago" charset="0"/>
                </a:rPr>
                <a:t>CHILIKOSO CHILU</a:t>
              </a:r>
            </a:p>
          </p:txBody>
        </p:sp>
        <p:sp>
          <p:nvSpPr>
            <p:cNvPr id="135205" name="Line 113"/>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5206" name="Line 114"/>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5207" name="Rectangle 115"/>
            <p:cNvSpPr>
              <a:spLocks noChangeArrowheads="1"/>
            </p:cNvSpPr>
            <p:nvPr/>
          </p:nvSpPr>
          <p:spPr bwMode="auto">
            <a:xfrm>
              <a:off x="3665" y="2752"/>
              <a:ext cx="487"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Mopfu 70 </a:t>
              </a:r>
            </a:p>
          </p:txBody>
        </p:sp>
        <p:sp>
          <p:nvSpPr>
            <p:cNvPr id="135208" name="Rectangle 116"/>
            <p:cNvSpPr>
              <a:spLocks noChangeArrowheads="1"/>
            </p:cNvSpPr>
            <p:nvPr/>
          </p:nvSpPr>
          <p:spPr bwMode="auto">
            <a:xfrm>
              <a:off x="3695" y="2864"/>
              <a:ext cx="393"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Azhii 3 </a:t>
              </a:r>
            </a:p>
          </p:txBody>
        </p:sp>
        <p:sp>
          <p:nvSpPr>
            <p:cNvPr id="135209" name="Rectangle 117"/>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endParaRPr lang="en-US" sz="1000" b="1">
                <a:solidFill>
                  <a:srgbClr val="000000"/>
                </a:solidFill>
                <a:latin typeface="Helvetica" charset="0"/>
              </a:endParaRPr>
            </a:p>
          </p:txBody>
        </p:sp>
        <p:sp>
          <p:nvSpPr>
            <p:cNvPr id="135210" name="Rectangle 118"/>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35211" name="Rectangle 119"/>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35212" name="Rectangle 120"/>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endParaRPr lang="en-US" sz="800" b="1">
                <a:solidFill>
                  <a:srgbClr val="000000"/>
                </a:solidFill>
                <a:latin typeface="Helvetica" charset="0"/>
              </a:endParaRPr>
            </a:p>
          </p:txBody>
        </p:sp>
      </p:gr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46833"/>
                                        </p:tgtEl>
                                        <p:attrNameLst>
                                          <p:attrName>style.visibility</p:attrName>
                                        </p:attrNameLst>
                                      </p:cBhvr>
                                      <p:to>
                                        <p:strVal val="visible"/>
                                      </p:to>
                                    </p:set>
                                    <p:animEffect transition="in" filter="dissolve">
                                      <p:cBhvr>
                                        <p:cTn id="7" dur="500"/>
                                        <p:tgtEl>
                                          <p:spTgt spid="54683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46834"/>
                                        </p:tgtEl>
                                        <p:attrNameLst>
                                          <p:attrName>style.visibility</p:attrName>
                                        </p:attrNameLst>
                                      </p:cBhvr>
                                      <p:to>
                                        <p:strVal val="visible"/>
                                      </p:to>
                                    </p:set>
                                    <p:animEffect transition="in" filter="dissolve">
                                      <p:cBhvr>
                                        <p:cTn id="12" dur="500"/>
                                        <p:tgtEl>
                                          <p:spTgt spid="5468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6833" grpId="0" autoUpdateAnimBg="0"/>
      <p:bldP spid="546834" grpId="0"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AutoShape 2"/>
          <p:cNvSpPr>
            <a:spLocks noChangeArrowheads="1"/>
          </p:cNvSpPr>
          <p:nvPr/>
        </p:nvSpPr>
        <p:spPr bwMode="auto">
          <a:xfrm>
            <a:off x="3098800" y="990600"/>
            <a:ext cx="1676400" cy="1066800"/>
          </a:xfrm>
          <a:prstGeom prst="roundRect">
            <a:avLst>
              <a:gd name="adj" fmla="val 12495"/>
            </a:avLst>
          </a:prstGeom>
          <a:solidFill>
            <a:schemeClr val="tx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545795" name="Rectangle 3"/>
          <p:cNvSpPr>
            <a:spLocks noChangeArrowheads="1"/>
          </p:cNvSpPr>
          <p:nvPr/>
        </p:nvSpPr>
        <p:spPr bwMode="auto">
          <a:xfrm>
            <a:off x="3098800" y="1371600"/>
            <a:ext cx="3048000" cy="2895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37219" name="Rectangle 4"/>
          <p:cNvSpPr>
            <a:spLocks noChangeArrowheads="1"/>
          </p:cNvSpPr>
          <p:nvPr/>
        </p:nvSpPr>
        <p:spPr bwMode="auto">
          <a:xfrm>
            <a:off x="2995613" y="996950"/>
            <a:ext cx="1866900" cy="393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400" b="1">
                <a:solidFill>
                  <a:schemeClr val="accent2"/>
                </a:solidFill>
                <a:latin typeface="Times" charset="0"/>
              </a:rPr>
              <a:t>CHILIKOSO</a:t>
            </a:r>
            <a:r>
              <a:rPr lang="en-US" sz="2000" b="1">
                <a:solidFill>
                  <a:schemeClr val="accent2"/>
                </a:solidFill>
                <a:latin typeface="Times" charset="0"/>
              </a:rPr>
              <a:t> </a:t>
            </a:r>
            <a:r>
              <a:rPr lang="en-US" sz="1400" b="1">
                <a:solidFill>
                  <a:schemeClr val="accent2"/>
                </a:solidFill>
                <a:latin typeface="Times" charset="0"/>
              </a:rPr>
              <a:t>CHILU</a:t>
            </a:r>
          </a:p>
        </p:txBody>
      </p:sp>
      <p:sp>
        <p:nvSpPr>
          <p:cNvPr id="137220" name="Rectangle 5"/>
          <p:cNvSpPr>
            <a:spLocks noChangeArrowheads="1"/>
          </p:cNvSpPr>
          <p:nvPr/>
        </p:nvSpPr>
        <p:spPr bwMode="auto">
          <a:xfrm>
            <a:off x="3643313" y="1844675"/>
            <a:ext cx="1928812"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800" b="1">
                <a:solidFill>
                  <a:schemeClr val="accent2"/>
                </a:solidFill>
                <a:latin typeface="Times" charset="0"/>
              </a:rPr>
              <a:t>MOPFU 70</a:t>
            </a:r>
          </a:p>
        </p:txBody>
      </p:sp>
      <p:sp>
        <p:nvSpPr>
          <p:cNvPr id="137221" name="Rectangle 6"/>
          <p:cNvSpPr>
            <a:spLocks noChangeArrowheads="1"/>
          </p:cNvSpPr>
          <p:nvPr/>
        </p:nvSpPr>
        <p:spPr bwMode="auto">
          <a:xfrm>
            <a:off x="3706813" y="2301875"/>
            <a:ext cx="1493837"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800" b="1">
                <a:solidFill>
                  <a:schemeClr val="accent2"/>
                </a:solidFill>
                <a:latin typeface="Times" charset="0"/>
              </a:rPr>
              <a:t>AZHII 3</a:t>
            </a:r>
          </a:p>
        </p:txBody>
      </p:sp>
      <p:sp>
        <p:nvSpPr>
          <p:cNvPr id="137222" name="Rectangle 7"/>
          <p:cNvSpPr>
            <a:spLocks noChangeArrowheads="1"/>
          </p:cNvSpPr>
          <p:nvPr/>
        </p:nvSpPr>
        <p:spPr bwMode="auto">
          <a:xfrm>
            <a:off x="3221038" y="2736850"/>
            <a:ext cx="2905125"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400" b="1">
                <a:solidFill>
                  <a:schemeClr val="accent2"/>
                </a:solidFill>
                <a:latin typeface="Times" charset="0"/>
              </a:rPr>
              <a:t>MOPFU 100 </a:t>
            </a:r>
            <a:r>
              <a:rPr lang="en-US" sz="2400" b="1">
                <a:solidFill>
                  <a:schemeClr val="bg2"/>
                </a:solidFill>
                <a:latin typeface="Times" charset="0"/>
              </a:rPr>
              <a:t>/ 50,000</a:t>
            </a:r>
          </a:p>
        </p:txBody>
      </p:sp>
      <p:sp>
        <p:nvSpPr>
          <p:cNvPr id="545800" name="Rectangle 8"/>
          <p:cNvSpPr>
            <a:spLocks noChangeArrowheads="1"/>
          </p:cNvSpPr>
          <p:nvPr/>
        </p:nvSpPr>
        <p:spPr bwMode="auto">
          <a:xfrm>
            <a:off x="3783013" y="3216275"/>
            <a:ext cx="1504950"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800" b="1">
                <a:solidFill>
                  <a:schemeClr val="accent2"/>
                </a:solidFill>
                <a:latin typeface="Times" charset="0"/>
              </a:rPr>
              <a:t>Z - E - N</a:t>
            </a:r>
          </a:p>
        </p:txBody>
      </p:sp>
      <p:sp>
        <p:nvSpPr>
          <p:cNvPr id="137224" name="Freeform 10"/>
          <p:cNvSpPr>
            <a:spLocks/>
          </p:cNvSpPr>
          <p:nvPr/>
        </p:nvSpPr>
        <p:spPr bwMode="auto">
          <a:xfrm>
            <a:off x="1720850" y="2590800"/>
            <a:ext cx="1011238" cy="954088"/>
          </a:xfrm>
          <a:custGeom>
            <a:avLst/>
            <a:gdLst>
              <a:gd name="T0" fmla="*/ 19050 w 637"/>
              <a:gd name="T1" fmla="*/ 38100 h 601"/>
              <a:gd name="T2" fmla="*/ 19050 w 637"/>
              <a:gd name="T3" fmla="*/ 114300 h 601"/>
              <a:gd name="T4" fmla="*/ 19050 w 637"/>
              <a:gd name="T5" fmla="*/ 190500 h 601"/>
              <a:gd name="T6" fmla="*/ 57150 w 637"/>
              <a:gd name="T7" fmla="*/ 228600 h 601"/>
              <a:gd name="T8" fmla="*/ 152400 w 637"/>
              <a:gd name="T9" fmla="*/ 266700 h 601"/>
              <a:gd name="T10" fmla="*/ 228600 w 637"/>
              <a:gd name="T11" fmla="*/ 304800 h 601"/>
              <a:gd name="T12" fmla="*/ 304800 w 637"/>
              <a:gd name="T13" fmla="*/ 323850 h 601"/>
              <a:gd name="T14" fmla="*/ 381000 w 637"/>
              <a:gd name="T15" fmla="*/ 361950 h 601"/>
              <a:gd name="T16" fmla="*/ 457200 w 637"/>
              <a:gd name="T17" fmla="*/ 419100 h 601"/>
              <a:gd name="T18" fmla="*/ 533400 w 637"/>
              <a:gd name="T19" fmla="*/ 476250 h 601"/>
              <a:gd name="T20" fmla="*/ 571500 w 637"/>
              <a:gd name="T21" fmla="*/ 552450 h 601"/>
              <a:gd name="T22" fmla="*/ 609600 w 637"/>
              <a:gd name="T23" fmla="*/ 628650 h 601"/>
              <a:gd name="T24" fmla="*/ 666750 w 637"/>
              <a:gd name="T25" fmla="*/ 685800 h 601"/>
              <a:gd name="T26" fmla="*/ 704850 w 637"/>
              <a:gd name="T27" fmla="*/ 762000 h 601"/>
              <a:gd name="T28" fmla="*/ 723900 w 637"/>
              <a:gd name="T29" fmla="*/ 838200 h 601"/>
              <a:gd name="T30" fmla="*/ 723900 w 637"/>
              <a:gd name="T31" fmla="*/ 914400 h 601"/>
              <a:gd name="T32" fmla="*/ 762000 w 637"/>
              <a:gd name="T33" fmla="*/ 952500 h 601"/>
              <a:gd name="T34" fmla="*/ 838200 w 637"/>
              <a:gd name="T35" fmla="*/ 952500 h 601"/>
              <a:gd name="T36" fmla="*/ 933450 w 637"/>
              <a:gd name="T37" fmla="*/ 952500 h 601"/>
              <a:gd name="T38" fmla="*/ 1009650 w 637"/>
              <a:gd name="T39" fmla="*/ 952500 h 601"/>
              <a:gd name="T40" fmla="*/ 990600 w 637"/>
              <a:gd name="T41" fmla="*/ 876300 h 601"/>
              <a:gd name="T42" fmla="*/ 971550 w 637"/>
              <a:gd name="T43" fmla="*/ 800100 h 601"/>
              <a:gd name="T44" fmla="*/ 933450 w 637"/>
              <a:gd name="T45" fmla="*/ 723900 h 601"/>
              <a:gd name="T46" fmla="*/ 895350 w 637"/>
              <a:gd name="T47" fmla="*/ 647700 h 601"/>
              <a:gd name="T48" fmla="*/ 857250 w 637"/>
              <a:gd name="T49" fmla="*/ 571500 h 601"/>
              <a:gd name="T50" fmla="*/ 800100 w 637"/>
              <a:gd name="T51" fmla="*/ 495300 h 601"/>
              <a:gd name="T52" fmla="*/ 781050 w 637"/>
              <a:gd name="T53" fmla="*/ 419100 h 601"/>
              <a:gd name="T54" fmla="*/ 723900 w 637"/>
              <a:gd name="T55" fmla="*/ 361950 h 601"/>
              <a:gd name="T56" fmla="*/ 666750 w 637"/>
              <a:gd name="T57" fmla="*/ 304800 h 601"/>
              <a:gd name="T58" fmla="*/ 609600 w 637"/>
              <a:gd name="T59" fmla="*/ 247650 h 601"/>
              <a:gd name="T60" fmla="*/ 552450 w 637"/>
              <a:gd name="T61" fmla="*/ 190500 h 601"/>
              <a:gd name="T62" fmla="*/ 476250 w 637"/>
              <a:gd name="T63" fmla="*/ 152400 h 601"/>
              <a:gd name="T64" fmla="*/ 400050 w 637"/>
              <a:gd name="T65" fmla="*/ 114300 h 601"/>
              <a:gd name="T66" fmla="*/ 323850 w 637"/>
              <a:gd name="T67" fmla="*/ 76200 h 601"/>
              <a:gd name="T68" fmla="*/ 247650 w 637"/>
              <a:gd name="T69" fmla="*/ 57150 h 601"/>
              <a:gd name="T70" fmla="*/ 171450 w 637"/>
              <a:gd name="T71" fmla="*/ 38100 h 601"/>
              <a:gd name="T72" fmla="*/ 95250 w 637"/>
              <a:gd name="T73" fmla="*/ 0 h 601"/>
              <a:gd name="T74" fmla="*/ 19050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676767"/>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37225" name="Rectangle 12"/>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37226" name="Rectangle 13"/>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37227" name="Line 14"/>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7228" name="Line 15"/>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7229" name="Line 16"/>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7230" name="Line 17"/>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45810" name="Rectangle 18"/>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charset="0"/>
                <a:ea typeface="+mn-ea"/>
                <a:cs typeface="+mn-cs"/>
              </a:rPr>
              <a:t>7</a:t>
            </a:r>
          </a:p>
        </p:txBody>
      </p:sp>
      <p:sp>
        <p:nvSpPr>
          <p:cNvPr id="545811" name="Line 19"/>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37233" name="Rectangle 20"/>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37234" name="Text Box 36"/>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spcBef>
                <a:spcPct val="50000"/>
              </a:spcBef>
            </a:pPr>
            <a:endParaRPr lang="en-US" sz="1600" b="1">
              <a:solidFill>
                <a:schemeClr val="tx1"/>
              </a:solidFill>
            </a:endParaRPr>
          </a:p>
        </p:txBody>
      </p:sp>
      <p:sp>
        <p:nvSpPr>
          <p:cNvPr id="545829" name="Text Box 37"/>
          <p:cNvSpPr txBox="1">
            <a:spLocks noChangeArrowheads="1"/>
          </p:cNvSpPr>
          <p:nvPr/>
        </p:nvSpPr>
        <p:spPr bwMode="auto">
          <a:xfrm>
            <a:off x="1754188" y="-34925"/>
            <a:ext cx="5957887"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ea typeface="+mn-ea"/>
                <a:cs typeface="+mn-cs"/>
              </a:rPr>
              <a:t>Jer. 29:10; Ezra 3:8; Neh. 2:5-6</a:t>
            </a:r>
          </a:p>
        </p:txBody>
      </p:sp>
      <p:sp>
        <p:nvSpPr>
          <p:cNvPr id="545832" name="Text Box 40"/>
          <p:cNvSpPr txBox="1">
            <a:spLocks noChangeArrowheads="1"/>
          </p:cNvSpPr>
          <p:nvPr/>
        </p:nvSpPr>
        <p:spPr bwMode="auto">
          <a:xfrm>
            <a:off x="2582863" y="501650"/>
            <a:ext cx="3748087" cy="658813"/>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3200" b="1">
                <a:solidFill>
                  <a:schemeClr val="tx1"/>
                </a:solidFill>
                <a:ea typeface="+mn-ea"/>
                <a:cs typeface="+mn-cs"/>
              </a:rPr>
              <a:t>ZERUBBABEL</a:t>
            </a:r>
          </a:p>
        </p:txBody>
      </p:sp>
      <p:sp>
        <p:nvSpPr>
          <p:cNvPr id="545833" name="Text Box 41"/>
          <p:cNvSpPr txBox="1">
            <a:spLocks noChangeArrowheads="1"/>
          </p:cNvSpPr>
          <p:nvPr/>
        </p:nvSpPr>
        <p:spPr bwMode="auto">
          <a:xfrm>
            <a:off x="1573213" y="1851025"/>
            <a:ext cx="2822575" cy="658813"/>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3200" b="1">
                <a:solidFill>
                  <a:schemeClr val="tx1"/>
                </a:solidFill>
                <a:ea typeface="+mn-ea"/>
                <a:cs typeface="+mn-cs"/>
              </a:rPr>
              <a:t>EZRA</a:t>
            </a:r>
          </a:p>
        </p:txBody>
      </p:sp>
      <p:sp>
        <p:nvSpPr>
          <p:cNvPr id="545834" name="Text Box 42"/>
          <p:cNvSpPr txBox="1">
            <a:spLocks noChangeArrowheads="1"/>
          </p:cNvSpPr>
          <p:nvPr/>
        </p:nvSpPr>
        <p:spPr bwMode="auto">
          <a:xfrm>
            <a:off x="674688" y="3787775"/>
            <a:ext cx="4071937" cy="658813"/>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3200" b="1">
                <a:solidFill>
                  <a:schemeClr val="tx1"/>
                </a:solidFill>
                <a:ea typeface="+mn-ea"/>
                <a:cs typeface="+mn-cs"/>
              </a:rPr>
              <a:t>NEHEMIAH</a:t>
            </a:r>
          </a:p>
        </p:txBody>
      </p:sp>
      <p:sp>
        <p:nvSpPr>
          <p:cNvPr id="137239" name="Freeform 43"/>
          <p:cNvSpPr>
            <a:spLocks/>
          </p:cNvSpPr>
          <p:nvPr/>
        </p:nvSpPr>
        <p:spPr bwMode="auto">
          <a:xfrm>
            <a:off x="1816100" y="2859088"/>
            <a:ext cx="642938" cy="565150"/>
          </a:xfrm>
          <a:custGeom>
            <a:avLst/>
            <a:gdLst>
              <a:gd name="T0" fmla="*/ 160338 w 405"/>
              <a:gd name="T1" fmla="*/ 315913 h 356"/>
              <a:gd name="T2" fmla="*/ 368300 w 405"/>
              <a:gd name="T3" fmla="*/ 501650 h 356"/>
              <a:gd name="T4" fmla="*/ 427038 w 405"/>
              <a:gd name="T5" fmla="*/ 511175 h 356"/>
              <a:gd name="T6" fmla="*/ 465138 w 405"/>
              <a:gd name="T7" fmla="*/ 549275 h 356"/>
              <a:gd name="T8" fmla="*/ 503238 w 405"/>
              <a:gd name="T9" fmla="*/ 565150 h 356"/>
              <a:gd name="T10" fmla="*/ 528638 w 405"/>
              <a:gd name="T11" fmla="*/ 561975 h 356"/>
              <a:gd name="T12" fmla="*/ 554038 w 405"/>
              <a:gd name="T13" fmla="*/ 552450 h 356"/>
              <a:gd name="T14" fmla="*/ 604838 w 405"/>
              <a:gd name="T15" fmla="*/ 557213 h 356"/>
              <a:gd name="T16" fmla="*/ 642938 w 405"/>
              <a:gd name="T17" fmla="*/ 527050 h 356"/>
              <a:gd name="T18" fmla="*/ 601663 w 405"/>
              <a:gd name="T19" fmla="*/ 425450 h 356"/>
              <a:gd name="T20" fmla="*/ 558800 w 405"/>
              <a:gd name="T21" fmla="*/ 384175 h 356"/>
              <a:gd name="T22" fmla="*/ 461963 w 405"/>
              <a:gd name="T23" fmla="*/ 222250 h 356"/>
              <a:gd name="T24" fmla="*/ 431800 w 405"/>
              <a:gd name="T25" fmla="*/ 196850 h 356"/>
              <a:gd name="T26" fmla="*/ 220663 w 405"/>
              <a:gd name="T27" fmla="*/ 49213 h 356"/>
              <a:gd name="T28" fmla="*/ 144463 w 405"/>
              <a:gd name="T29" fmla="*/ 15875 h 356"/>
              <a:gd name="T30" fmla="*/ 101600 w 405"/>
              <a:gd name="T31" fmla="*/ 3175 h 356"/>
              <a:gd name="T32" fmla="*/ 33338 w 405"/>
              <a:gd name="T33" fmla="*/ 28575 h 356"/>
              <a:gd name="T34" fmla="*/ 12700 w 405"/>
              <a:gd name="T35" fmla="*/ 95250 h 356"/>
              <a:gd name="T36" fmla="*/ 38100 w 405"/>
              <a:gd name="T37" fmla="*/ 244475 h 356"/>
              <a:gd name="T38" fmla="*/ 55563 w 405"/>
              <a:gd name="T39" fmla="*/ 282575 h 356"/>
              <a:gd name="T40" fmla="*/ 38100 w 405"/>
              <a:gd name="T41" fmla="*/ 346075 h 356"/>
              <a:gd name="T42" fmla="*/ 106363 w 405"/>
              <a:gd name="T43" fmla="*/ 455613 h 356"/>
              <a:gd name="T44" fmla="*/ 144463 w 405"/>
              <a:gd name="T45" fmla="*/ 425450 h 356"/>
              <a:gd name="T46" fmla="*/ 160338 w 405"/>
              <a:gd name="T47" fmla="*/ 400050 h 356"/>
              <a:gd name="T48" fmla="*/ 160338 w 405"/>
              <a:gd name="T49" fmla="*/ 315913 h 3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05"/>
              <a:gd name="T76" fmla="*/ 0 h 356"/>
              <a:gd name="T77" fmla="*/ 405 w 405"/>
              <a:gd name="T78" fmla="*/ 356 h 35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05" h="356">
                <a:moveTo>
                  <a:pt x="101" y="199"/>
                </a:moveTo>
                <a:cubicBezTo>
                  <a:pt x="144" y="234"/>
                  <a:pt x="181" y="290"/>
                  <a:pt x="232" y="316"/>
                </a:cubicBezTo>
                <a:cubicBezTo>
                  <a:pt x="243" y="321"/>
                  <a:pt x="255" y="320"/>
                  <a:pt x="269" y="322"/>
                </a:cubicBezTo>
                <a:cubicBezTo>
                  <a:pt x="279" y="328"/>
                  <a:pt x="284" y="340"/>
                  <a:pt x="293" y="346"/>
                </a:cubicBezTo>
                <a:cubicBezTo>
                  <a:pt x="300" y="350"/>
                  <a:pt x="309" y="351"/>
                  <a:pt x="317" y="356"/>
                </a:cubicBezTo>
                <a:cubicBezTo>
                  <a:pt x="322" y="355"/>
                  <a:pt x="327" y="355"/>
                  <a:pt x="333" y="354"/>
                </a:cubicBezTo>
                <a:cubicBezTo>
                  <a:pt x="338" y="352"/>
                  <a:pt x="349" y="348"/>
                  <a:pt x="349" y="348"/>
                </a:cubicBezTo>
                <a:cubicBezTo>
                  <a:pt x="358" y="340"/>
                  <a:pt x="370" y="346"/>
                  <a:pt x="381" y="351"/>
                </a:cubicBezTo>
                <a:cubicBezTo>
                  <a:pt x="402" y="347"/>
                  <a:pt x="400" y="349"/>
                  <a:pt x="405" y="332"/>
                </a:cubicBezTo>
                <a:cubicBezTo>
                  <a:pt x="402" y="308"/>
                  <a:pt x="394" y="286"/>
                  <a:pt x="379" y="268"/>
                </a:cubicBezTo>
                <a:cubicBezTo>
                  <a:pt x="373" y="252"/>
                  <a:pt x="366" y="248"/>
                  <a:pt x="352" y="242"/>
                </a:cubicBezTo>
                <a:cubicBezTo>
                  <a:pt x="343" y="203"/>
                  <a:pt x="318" y="167"/>
                  <a:pt x="291" y="140"/>
                </a:cubicBezTo>
                <a:cubicBezTo>
                  <a:pt x="287" y="129"/>
                  <a:pt x="282" y="127"/>
                  <a:pt x="272" y="124"/>
                </a:cubicBezTo>
                <a:cubicBezTo>
                  <a:pt x="230" y="82"/>
                  <a:pt x="195" y="52"/>
                  <a:pt x="139" y="31"/>
                </a:cubicBezTo>
                <a:cubicBezTo>
                  <a:pt x="125" y="19"/>
                  <a:pt x="107" y="15"/>
                  <a:pt x="91" y="10"/>
                </a:cubicBezTo>
                <a:cubicBezTo>
                  <a:pt x="82" y="7"/>
                  <a:pt x="64" y="2"/>
                  <a:pt x="64" y="2"/>
                </a:cubicBezTo>
                <a:cubicBezTo>
                  <a:pt x="37" y="3"/>
                  <a:pt x="34" y="0"/>
                  <a:pt x="21" y="18"/>
                </a:cubicBezTo>
                <a:cubicBezTo>
                  <a:pt x="17" y="32"/>
                  <a:pt x="12" y="46"/>
                  <a:pt x="8" y="60"/>
                </a:cubicBezTo>
                <a:cubicBezTo>
                  <a:pt x="9" y="100"/>
                  <a:pt x="0" y="126"/>
                  <a:pt x="24" y="154"/>
                </a:cubicBezTo>
                <a:cubicBezTo>
                  <a:pt x="27" y="162"/>
                  <a:pt x="31" y="169"/>
                  <a:pt x="35" y="178"/>
                </a:cubicBezTo>
                <a:cubicBezTo>
                  <a:pt x="29" y="191"/>
                  <a:pt x="28" y="204"/>
                  <a:pt x="24" y="218"/>
                </a:cubicBezTo>
                <a:cubicBezTo>
                  <a:pt x="29" y="245"/>
                  <a:pt x="39" y="274"/>
                  <a:pt x="67" y="287"/>
                </a:cubicBezTo>
                <a:cubicBezTo>
                  <a:pt x="97" y="281"/>
                  <a:pt x="76" y="290"/>
                  <a:pt x="91" y="268"/>
                </a:cubicBezTo>
                <a:cubicBezTo>
                  <a:pt x="94" y="262"/>
                  <a:pt x="101" y="252"/>
                  <a:pt x="101" y="252"/>
                </a:cubicBezTo>
                <a:cubicBezTo>
                  <a:pt x="105" y="235"/>
                  <a:pt x="101" y="216"/>
                  <a:pt x="101" y="199"/>
                </a:cubicBezTo>
                <a:close/>
              </a:path>
            </a:pathLst>
          </a:custGeom>
          <a:solidFill>
            <a:srgbClr val="676767"/>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nvGrpSpPr>
          <p:cNvPr id="137240" name="Group 93"/>
          <p:cNvGrpSpPr>
            <a:grpSpLocks/>
          </p:cNvGrpSpPr>
          <p:nvPr/>
        </p:nvGrpSpPr>
        <p:grpSpPr bwMode="auto">
          <a:xfrm>
            <a:off x="7943850" y="3435350"/>
            <a:ext cx="1195388" cy="1098550"/>
            <a:chOff x="3544" y="2589"/>
            <a:chExt cx="753" cy="692"/>
          </a:xfrm>
        </p:grpSpPr>
        <p:sp>
          <p:nvSpPr>
            <p:cNvPr id="137261" name="Freeform 94"/>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37262" name="Freeform 95"/>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37263" name="AutoShape 96"/>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37264" name="Rectangle 97"/>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37265" name="Line 98"/>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7266" name="Line 99"/>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7267" name="Rectangle 100"/>
            <p:cNvSpPr>
              <a:spLocks noChangeArrowheads="1"/>
            </p:cNvSpPr>
            <p:nvPr/>
          </p:nvSpPr>
          <p:spPr bwMode="auto">
            <a:xfrm>
              <a:off x="3544" y="2589"/>
              <a:ext cx="552" cy="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CAPTIVITY</a:t>
              </a:r>
            </a:p>
          </p:txBody>
        </p:sp>
        <p:sp>
          <p:nvSpPr>
            <p:cNvPr id="137268" name="Line 101"/>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7269" name="Line 102"/>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7270" name="Rectangle 103"/>
            <p:cNvSpPr>
              <a:spLocks noChangeArrowheads="1"/>
            </p:cNvSpPr>
            <p:nvPr/>
          </p:nvSpPr>
          <p:spPr bwMode="auto">
            <a:xfrm>
              <a:off x="3665" y="2752"/>
              <a:ext cx="440"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70 Years</a:t>
              </a:r>
            </a:p>
          </p:txBody>
        </p:sp>
        <p:sp>
          <p:nvSpPr>
            <p:cNvPr id="137271" name="Rectangle 104"/>
            <p:cNvSpPr>
              <a:spLocks noChangeArrowheads="1"/>
            </p:cNvSpPr>
            <p:nvPr/>
          </p:nvSpPr>
          <p:spPr bwMode="auto">
            <a:xfrm>
              <a:off x="3695" y="2864"/>
              <a:ext cx="392"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3 Treks</a:t>
              </a:r>
            </a:p>
          </p:txBody>
        </p:sp>
        <p:sp>
          <p:nvSpPr>
            <p:cNvPr id="137272" name="Rectangle 105"/>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1000" b="1">
                  <a:solidFill>
                    <a:srgbClr val="000000"/>
                  </a:solidFill>
                  <a:latin typeface="Helvetica" charset="0"/>
                </a:rPr>
                <a:t>Z - E - N</a:t>
              </a:r>
            </a:p>
          </p:txBody>
        </p:sp>
        <p:sp>
          <p:nvSpPr>
            <p:cNvPr id="137273" name="Rectangle 106"/>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37274" name="Rectangle 107"/>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37275" name="Rectangle 108"/>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100 Years / 50,000</a:t>
              </a:r>
            </a:p>
          </p:txBody>
        </p:sp>
      </p:grpSp>
      <p:sp>
        <p:nvSpPr>
          <p:cNvPr id="137241" name="Text Box 109"/>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137242" name="Text Box 110"/>
          <p:cNvSpPr txBox="1">
            <a:spLocks noChangeArrowheads="1"/>
          </p:cNvSpPr>
          <p:nvPr/>
        </p:nvSpPr>
        <p:spPr bwMode="auto">
          <a:xfrm>
            <a:off x="8594725" y="6405563"/>
            <a:ext cx="323850" cy="411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1800" b="1">
                <a:solidFill>
                  <a:schemeClr val="tx1"/>
                </a:solidFill>
              </a:rPr>
              <a:t>4</a:t>
            </a:r>
            <a:endParaRPr lang="en-US" sz="2000">
              <a:solidFill>
                <a:srgbClr val="FFA27C"/>
              </a:solidFill>
              <a:latin typeface="B VAG Rounded Bold" charset="0"/>
            </a:endParaRPr>
          </a:p>
        </p:txBody>
      </p:sp>
      <p:sp>
        <p:nvSpPr>
          <p:cNvPr id="545904" name="Rectangle 112"/>
          <p:cNvSpPr>
            <a:spLocks noChangeArrowheads="1"/>
          </p:cNvSpPr>
          <p:nvPr/>
        </p:nvSpPr>
        <p:spPr bwMode="auto">
          <a:xfrm>
            <a:off x="8081963" y="6526213"/>
            <a:ext cx="339725" cy="268287"/>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65</a:t>
            </a:r>
          </a:p>
        </p:txBody>
      </p:sp>
      <p:sp>
        <p:nvSpPr>
          <p:cNvPr id="137244" name="Text Box 113"/>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b="1">
                <a:solidFill>
                  <a:schemeClr val="tx1"/>
                </a:solidFill>
                <a:latin typeface="Arial" charset="0"/>
              </a:rPr>
              <a:t>Handbook pg. 37-38</a:t>
            </a:r>
          </a:p>
        </p:txBody>
      </p:sp>
      <p:grpSp>
        <p:nvGrpSpPr>
          <p:cNvPr id="137245" name="Group 114"/>
          <p:cNvGrpSpPr>
            <a:grpSpLocks/>
          </p:cNvGrpSpPr>
          <p:nvPr/>
        </p:nvGrpSpPr>
        <p:grpSpPr bwMode="auto">
          <a:xfrm>
            <a:off x="7948613" y="3433763"/>
            <a:ext cx="1195387" cy="1098550"/>
            <a:chOff x="3544" y="2589"/>
            <a:chExt cx="753" cy="692"/>
          </a:xfrm>
        </p:grpSpPr>
        <p:sp>
          <p:nvSpPr>
            <p:cNvPr id="137246" name="Freeform 115"/>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37247" name="Freeform 116"/>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37248" name="AutoShape 117"/>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37249" name="Rectangle 118"/>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37250" name="Line 119"/>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7251" name="Line 120"/>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7252" name="Rectangle 121"/>
            <p:cNvSpPr>
              <a:spLocks noChangeArrowheads="1"/>
            </p:cNvSpPr>
            <p:nvPr/>
          </p:nvSpPr>
          <p:spPr bwMode="auto">
            <a:xfrm>
              <a:off x="3544" y="2589"/>
              <a:ext cx="683"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Chicago" charset="0"/>
                </a:rPr>
                <a:t>CHILIKOSO CHILU</a:t>
              </a:r>
            </a:p>
          </p:txBody>
        </p:sp>
        <p:sp>
          <p:nvSpPr>
            <p:cNvPr id="137253" name="Line 122"/>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7254" name="Line 123"/>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7255" name="Rectangle 124"/>
            <p:cNvSpPr>
              <a:spLocks noChangeArrowheads="1"/>
            </p:cNvSpPr>
            <p:nvPr/>
          </p:nvSpPr>
          <p:spPr bwMode="auto">
            <a:xfrm>
              <a:off x="3665" y="2752"/>
              <a:ext cx="487"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Mopfu 70 </a:t>
              </a:r>
            </a:p>
          </p:txBody>
        </p:sp>
        <p:sp>
          <p:nvSpPr>
            <p:cNvPr id="137256" name="Rectangle 125"/>
            <p:cNvSpPr>
              <a:spLocks noChangeArrowheads="1"/>
            </p:cNvSpPr>
            <p:nvPr/>
          </p:nvSpPr>
          <p:spPr bwMode="auto">
            <a:xfrm>
              <a:off x="3695" y="2864"/>
              <a:ext cx="393"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Azhii 3 </a:t>
              </a:r>
            </a:p>
          </p:txBody>
        </p:sp>
        <p:sp>
          <p:nvSpPr>
            <p:cNvPr id="137257" name="Rectangle 126"/>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endParaRPr lang="en-US" sz="1000" b="1">
                <a:solidFill>
                  <a:srgbClr val="000000"/>
                </a:solidFill>
                <a:latin typeface="Helvetica" charset="0"/>
              </a:endParaRPr>
            </a:p>
          </p:txBody>
        </p:sp>
        <p:sp>
          <p:nvSpPr>
            <p:cNvPr id="137258" name="Rectangle 127"/>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37259" name="Rectangle 128"/>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37260" name="Rectangle 129"/>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endParaRPr lang="en-US" sz="800" b="1">
                <a:solidFill>
                  <a:srgbClr val="000000"/>
                </a:solidFill>
                <a:latin typeface="Helvetica" charset="0"/>
              </a:endParaRPr>
            </a:p>
          </p:txBody>
        </p:sp>
      </p:gr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545800"/>
                                        </p:tgtEl>
                                        <p:attrNameLst>
                                          <p:attrName>style.visibility</p:attrName>
                                        </p:attrNameLst>
                                      </p:cBhvr>
                                      <p:to>
                                        <p:strVal val="visible"/>
                                      </p:to>
                                    </p:set>
                                    <p:anim calcmode="lin" valueType="num">
                                      <p:cBhvr>
                                        <p:cTn id="7" dur="500" fill="hold"/>
                                        <p:tgtEl>
                                          <p:spTgt spid="545800"/>
                                        </p:tgtEl>
                                        <p:attrNameLst>
                                          <p:attrName>ppt_x</p:attrName>
                                        </p:attrNameLst>
                                      </p:cBhvr>
                                      <p:tavLst>
                                        <p:tav tm="0">
                                          <p:val>
                                            <p:strVal val="#ppt_x-#ppt_w/2"/>
                                          </p:val>
                                        </p:tav>
                                        <p:tav tm="100000">
                                          <p:val>
                                            <p:strVal val="#ppt_x"/>
                                          </p:val>
                                        </p:tav>
                                      </p:tavLst>
                                    </p:anim>
                                    <p:anim calcmode="lin" valueType="num">
                                      <p:cBhvr>
                                        <p:cTn id="8" dur="500" fill="hold"/>
                                        <p:tgtEl>
                                          <p:spTgt spid="545800"/>
                                        </p:tgtEl>
                                        <p:attrNameLst>
                                          <p:attrName>ppt_y</p:attrName>
                                        </p:attrNameLst>
                                      </p:cBhvr>
                                      <p:tavLst>
                                        <p:tav tm="0">
                                          <p:val>
                                            <p:strVal val="#ppt_y"/>
                                          </p:val>
                                        </p:tav>
                                        <p:tav tm="100000">
                                          <p:val>
                                            <p:strVal val="#ppt_y"/>
                                          </p:val>
                                        </p:tav>
                                      </p:tavLst>
                                    </p:anim>
                                    <p:anim calcmode="lin" valueType="num">
                                      <p:cBhvr>
                                        <p:cTn id="9" dur="500" fill="hold"/>
                                        <p:tgtEl>
                                          <p:spTgt spid="545800"/>
                                        </p:tgtEl>
                                        <p:attrNameLst>
                                          <p:attrName>ppt_w</p:attrName>
                                        </p:attrNameLst>
                                      </p:cBhvr>
                                      <p:tavLst>
                                        <p:tav tm="0">
                                          <p:val>
                                            <p:fltVal val="0"/>
                                          </p:val>
                                        </p:tav>
                                        <p:tav tm="100000">
                                          <p:val>
                                            <p:strVal val="#ppt_w"/>
                                          </p:val>
                                        </p:tav>
                                      </p:tavLst>
                                    </p:anim>
                                    <p:anim calcmode="lin" valueType="num">
                                      <p:cBhvr>
                                        <p:cTn id="10" dur="500" fill="hold"/>
                                        <p:tgtEl>
                                          <p:spTgt spid="545800"/>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545832"/>
                                        </p:tgtEl>
                                        <p:attrNameLst>
                                          <p:attrName>style.visibility</p:attrName>
                                        </p:attrNameLst>
                                      </p:cBhvr>
                                      <p:to>
                                        <p:strVal val="visible"/>
                                      </p:to>
                                    </p:set>
                                    <p:anim calcmode="lin" valueType="num">
                                      <p:cBhvr>
                                        <p:cTn id="15" dur="500" fill="hold"/>
                                        <p:tgtEl>
                                          <p:spTgt spid="545832"/>
                                        </p:tgtEl>
                                        <p:attrNameLst>
                                          <p:attrName>ppt_w</p:attrName>
                                        </p:attrNameLst>
                                      </p:cBhvr>
                                      <p:tavLst>
                                        <p:tav tm="0">
                                          <p:val>
                                            <p:fltVal val="0"/>
                                          </p:val>
                                        </p:tav>
                                        <p:tav tm="100000">
                                          <p:val>
                                            <p:strVal val="#ppt_w"/>
                                          </p:val>
                                        </p:tav>
                                      </p:tavLst>
                                    </p:anim>
                                    <p:anim calcmode="lin" valueType="num">
                                      <p:cBhvr>
                                        <p:cTn id="16" dur="500" fill="hold"/>
                                        <p:tgtEl>
                                          <p:spTgt spid="545832"/>
                                        </p:tgtEl>
                                        <p:attrNameLst>
                                          <p:attrName>ppt_h</p:attrName>
                                        </p:attrNameLst>
                                      </p:cBhvr>
                                      <p:tavLst>
                                        <p:tav tm="0">
                                          <p:val>
                                            <p:fltVal val="0"/>
                                          </p:val>
                                        </p:tav>
                                        <p:tav tm="100000">
                                          <p:val>
                                            <p:strVal val="#ppt_h"/>
                                          </p:val>
                                        </p:tav>
                                      </p:tavLst>
                                    </p:anim>
                                    <p:anim calcmode="lin" valueType="num">
                                      <p:cBhvr>
                                        <p:cTn id="17" dur="500" fill="hold"/>
                                        <p:tgtEl>
                                          <p:spTgt spid="545832"/>
                                        </p:tgtEl>
                                        <p:attrNameLst>
                                          <p:attrName>ppt_x</p:attrName>
                                        </p:attrNameLst>
                                      </p:cBhvr>
                                      <p:tavLst>
                                        <p:tav tm="0">
                                          <p:val>
                                            <p:fltVal val="0.5"/>
                                          </p:val>
                                        </p:tav>
                                        <p:tav tm="100000">
                                          <p:val>
                                            <p:strVal val="#ppt_x"/>
                                          </p:val>
                                        </p:tav>
                                      </p:tavLst>
                                    </p:anim>
                                    <p:anim calcmode="lin" valueType="num">
                                      <p:cBhvr>
                                        <p:cTn id="18" dur="500" fill="hold"/>
                                        <p:tgtEl>
                                          <p:spTgt spid="545832"/>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545833"/>
                                        </p:tgtEl>
                                        <p:attrNameLst>
                                          <p:attrName>style.visibility</p:attrName>
                                        </p:attrNameLst>
                                      </p:cBhvr>
                                      <p:to>
                                        <p:strVal val="visible"/>
                                      </p:to>
                                    </p:set>
                                    <p:anim calcmode="lin" valueType="num">
                                      <p:cBhvr>
                                        <p:cTn id="23" dur="500" fill="hold"/>
                                        <p:tgtEl>
                                          <p:spTgt spid="545833"/>
                                        </p:tgtEl>
                                        <p:attrNameLst>
                                          <p:attrName>ppt_w</p:attrName>
                                        </p:attrNameLst>
                                      </p:cBhvr>
                                      <p:tavLst>
                                        <p:tav tm="0">
                                          <p:val>
                                            <p:fltVal val="0"/>
                                          </p:val>
                                        </p:tav>
                                        <p:tav tm="100000">
                                          <p:val>
                                            <p:strVal val="#ppt_w"/>
                                          </p:val>
                                        </p:tav>
                                      </p:tavLst>
                                    </p:anim>
                                    <p:anim calcmode="lin" valueType="num">
                                      <p:cBhvr>
                                        <p:cTn id="24" dur="500" fill="hold"/>
                                        <p:tgtEl>
                                          <p:spTgt spid="545833"/>
                                        </p:tgtEl>
                                        <p:attrNameLst>
                                          <p:attrName>ppt_h</p:attrName>
                                        </p:attrNameLst>
                                      </p:cBhvr>
                                      <p:tavLst>
                                        <p:tav tm="0">
                                          <p:val>
                                            <p:fltVal val="0"/>
                                          </p:val>
                                        </p:tav>
                                        <p:tav tm="100000">
                                          <p:val>
                                            <p:strVal val="#ppt_h"/>
                                          </p:val>
                                        </p:tav>
                                      </p:tavLst>
                                    </p:anim>
                                    <p:anim calcmode="lin" valueType="num">
                                      <p:cBhvr>
                                        <p:cTn id="25" dur="500" fill="hold"/>
                                        <p:tgtEl>
                                          <p:spTgt spid="545833"/>
                                        </p:tgtEl>
                                        <p:attrNameLst>
                                          <p:attrName>ppt_x</p:attrName>
                                        </p:attrNameLst>
                                      </p:cBhvr>
                                      <p:tavLst>
                                        <p:tav tm="0">
                                          <p:val>
                                            <p:fltVal val="0.5"/>
                                          </p:val>
                                        </p:tav>
                                        <p:tav tm="100000">
                                          <p:val>
                                            <p:strVal val="#ppt_x"/>
                                          </p:val>
                                        </p:tav>
                                      </p:tavLst>
                                    </p:anim>
                                    <p:anim calcmode="lin" valueType="num">
                                      <p:cBhvr>
                                        <p:cTn id="26" dur="500" fill="hold"/>
                                        <p:tgtEl>
                                          <p:spTgt spid="545833"/>
                                        </p:tgtEl>
                                        <p:attrNameLst>
                                          <p:attrName>ppt_y</p:attrName>
                                        </p:attrNameLst>
                                      </p:cBhvr>
                                      <p:tavLst>
                                        <p:tav tm="0">
                                          <p:val>
                                            <p:fltVal val="0.5"/>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528" fill="hold" grpId="0" nodeType="clickEffect">
                                  <p:stCondLst>
                                    <p:cond delay="0"/>
                                  </p:stCondLst>
                                  <p:childTnLst>
                                    <p:set>
                                      <p:cBhvr>
                                        <p:cTn id="30" dur="1" fill="hold">
                                          <p:stCondLst>
                                            <p:cond delay="0"/>
                                          </p:stCondLst>
                                        </p:cTn>
                                        <p:tgtEl>
                                          <p:spTgt spid="545834"/>
                                        </p:tgtEl>
                                        <p:attrNameLst>
                                          <p:attrName>style.visibility</p:attrName>
                                        </p:attrNameLst>
                                      </p:cBhvr>
                                      <p:to>
                                        <p:strVal val="visible"/>
                                      </p:to>
                                    </p:set>
                                    <p:anim calcmode="lin" valueType="num">
                                      <p:cBhvr>
                                        <p:cTn id="31" dur="500" fill="hold"/>
                                        <p:tgtEl>
                                          <p:spTgt spid="545834"/>
                                        </p:tgtEl>
                                        <p:attrNameLst>
                                          <p:attrName>ppt_w</p:attrName>
                                        </p:attrNameLst>
                                      </p:cBhvr>
                                      <p:tavLst>
                                        <p:tav tm="0">
                                          <p:val>
                                            <p:fltVal val="0"/>
                                          </p:val>
                                        </p:tav>
                                        <p:tav tm="100000">
                                          <p:val>
                                            <p:strVal val="#ppt_w"/>
                                          </p:val>
                                        </p:tav>
                                      </p:tavLst>
                                    </p:anim>
                                    <p:anim calcmode="lin" valueType="num">
                                      <p:cBhvr>
                                        <p:cTn id="32" dur="500" fill="hold"/>
                                        <p:tgtEl>
                                          <p:spTgt spid="545834"/>
                                        </p:tgtEl>
                                        <p:attrNameLst>
                                          <p:attrName>ppt_h</p:attrName>
                                        </p:attrNameLst>
                                      </p:cBhvr>
                                      <p:tavLst>
                                        <p:tav tm="0">
                                          <p:val>
                                            <p:fltVal val="0"/>
                                          </p:val>
                                        </p:tav>
                                        <p:tav tm="100000">
                                          <p:val>
                                            <p:strVal val="#ppt_h"/>
                                          </p:val>
                                        </p:tav>
                                      </p:tavLst>
                                    </p:anim>
                                    <p:anim calcmode="lin" valueType="num">
                                      <p:cBhvr>
                                        <p:cTn id="33" dur="500" fill="hold"/>
                                        <p:tgtEl>
                                          <p:spTgt spid="545834"/>
                                        </p:tgtEl>
                                        <p:attrNameLst>
                                          <p:attrName>ppt_x</p:attrName>
                                        </p:attrNameLst>
                                      </p:cBhvr>
                                      <p:tavLst>
                                        <p:tav tm="0">
                                          <p:val>
                                            <p:fltVal val="0.5"/>
                                          </p:val>
                                        </p:tav>
                                        <p:tav tm="100000">
                                          <p:val>
                                            <p:strVal val="#ppt_x"/>
                                          </p:val>
                                        </p:tav>
                                      </p:tavLst>
                                    </p:anim>
                                    <p:anim calcmode="lin" valueType="num">
                                      <p:cBhvr>
                                        <p:cTn id="34" dur="500" fill="hold"/>
                                        <p:tgtEl>
                                          <p:spTgt spid="54583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5800" grpId="0" autoUpdateAnimBg="0"/>
      <p:bldP spid="545832" grpId="0" autoUpdateAnimBg="0"/>
      <p:bldP spid="545833" grpId="0" autoUpdateAnimBg="0"/>
      <p:bldP spid="545834" grpId="0"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Freeform 10"/>
          <p:cNvSpPr>
            <a:spLocks/>
          </p:cNvSpPr>
          <p:nvPr/>
        </p:nvSpPr>
        <p:spPr bwMode="auto">
          <a:xfrm>
            <a:off x="1720850" y="2590800"/>
            <a:ext cx="1011238" cy="954088"/>
          </a:xfrm>
          <a:custGeom>
            <a:avLst/>
            <a:gdLst>
              <a:gd name="T0" fmla="*/ 19050 w 637"/>
              <a:gd name="T1" fmla="*/ 38100 h 601"/>
              <a:gd name="T2" fmla="*/ 19050 w 637"/>
              <a:gd name="T3" fmla="*/ 114300 h 601"/>
              <a:gd name="T4" fmla="*/ 19050 w 637"/>
              <a:gd name="T5" fmla="*/ 190500 h 601"/>
              <a:gd name="T6" fmla="*/ 57150 w 637"/>
              <a:gd name="T7" fmla="*/ 228600 h 601"/>
              <a:gd name="T8" fmla="*/ 152400 w 637"/>
              <a:gd name="T9" fmla="*/ 266700 h 601"/>
              <a:gd name="T10" fmla="*/ 228600 w 637"/>
              <a:gd name="T11" fmla="*/ 304800 h 601"/>
              <a:gd name="T12" fmla="*/ 304800 w 637"/>
              <a:gd name="T13" fmla="*/ 323850 h 601"/>
              <a:gd name="T14" fmla="*/ 381000 w 637"/>
              <a:gd name="T15" fmla="*/ 361950 h 601"/>
              <a:gd name="T16" fmla="*/ 457200 w 637"/>
              <a:gd name="T17" fmla="*/ 419100 h 601"/>
              <a:gd name="T18" fmla="*/ 533400 w 637"/>
              <a:gd name="T19" fmla="*/ 476250 h 601"/>
              <a:gd name="T20" fmla="*/ 571500 w 637"/>
              <a:gd name="T21" fmla="*/ 552450 h 601"/>
              <a:gd name="T22" fmla="*/ 609600 w 637"/>
              <a:gd name="T23" fmla="*/ 628650 h 601"/>
              <a:gd name="T24" fmla="*/ 666750 w 637"/>
              <a:gd name="T25" fmla="*/ 685800 h 601"/>
              <a:gd name="T26" fmla="*/ 704850 w 637"/>
              <a:gd name="T27" fmla="*/ 762000 h 601"/>
              <a:gd name="T28" fmla="*/ 723900 w 637"/>
              <a:gd name="T29" fmla="*/ 838200 h 601"/>
              <a:gd name="T30" fmla="*/ 723900 w 637"/>
              <a:gd name="T31" fmla="*/ 914400 h 601"/>
              <a:gd name="T32" fmla="*/ 762000 w 637"/>
              <a:gd name="T33" fmla="*/ 952500 h 601"/>
              <a:gd name="T34" fmla="*/ 838200 w 637"/>
              <a:gd name="T35" fmla="*/ 952500 h 601"/>
              <a:gd name="T36" fmla="*/ 933450 w 637"/>
              <a:gd name="T37" fmla="*/ 952500 h 601"/>
              <a:gd name="T38" fmla="*/ 1009650 w 637"/>
              <a:gd name="T39" fmla="*/ 952500 h 601"/>
              <a:gd name="T40" fmla="*/ 990600 w 637"/>
              <a:gd name="T41" fmla="*/ 876300 h 601"/>
              <a:gd name="T42" fmla="*/ 971550 w 637"/>
              <a:gd name="T43" fmla="*/ 800100 h 601"/>
              <a:gd name="T44" fmla="*/ 933450 w 637"/>
              <a:gd name="T45" fmla="*/ 723900 h 601"/>
              <a:gd name="T46" fmla="*/ 895350 w 637"/>
              <a:gd name="T47" fmla="*/ 647700 h 601"/>
              <a:gd name="T48" fmla="*/ 857250 w 637"/>
              <a:gd name="T49" fmla="*/ 571500 h 601"/>
              <a:gd name="T50" fmla="*/ 800100 w 637"/>
              <a:gd name="T51" fmla="*/ 495300 h 601"/>
              <a:gd name="T52" fmla="*/ 781050 w 637"/>
              <a:gd name="T53" fmla="*/ 419100 h 601"/>
              <a:gd name="T54" fmla="*/ 723900 w 637"/>
              <a:gd name="T55" fmla="*/ 361950 h 601"/>
              <a:gd name="T56" fmla="*/ 666750 w 637"/>
              <a:gd name="T57" fmla="*/ 304800 h 601"/>
              <a:gd name="T58" fmla="*/ 609600 w 637"/>
              <a:gd name="T59" fmla="*/ 247650 h 601"/>
              <a:gd name="T60" fmla="*/ 552450 w 637"/>
              <a:gd name="T61" fmla="*/ 190500 h 601"/>
              <a:gd name="T62" fmla="*/ 476250 w 637"/>
              <a:gd name="T63" fmla="*/ 152400 h 601"/>
              <a:gd name="T64" fmla="*/ 400050 w 637"/>
              <a:gd name="T65" fmla="*/ 114300 h 601"/>
              <a:gd name="T66" fmla="*/ 323850 w 637"/>
              <a:gd name="T67" fmla="*/ 76200 h 601"/>
              <a:gd name="T68" fmla="*/ 247650 w 637"/>
              <a:gd name="T69" fmla="*/ 57150 h 601"/>
              <a:gd name="T70" fmla="*/ 171450 w 637"/>
              <a:gd name="T71" fmla="*/ 38100 h 601"/>
              <a:gd name="T72" fmla="*/ 95250 w 637"/>
              <a:gd name="T73" fmla="*/ 0 h 601"/>
              <a:gd name="T74" fmla="*/ 19050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39266" name="Rectangle 12"/>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47858" name="Rectangle 18"/>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charset="0"/>
                <a:ea typeface="+mn-ea"/>
                <a:cs typeface="+mn-cs"/>
              </a:rPr>
              <a:t>7</a:t>
            </a:r>
          </a:p>
        </p:txBody>
      </p:sp>
      <p:sp>
        <p:nvSpPr>
          <p:cNvPr id="547859" name="Line 19"/>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39269" name="Rectangle 20"/>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47878" name="Rectangle 38"/>
          <p:cNvSpPr>
            <a:spLocks noChangeArrowheads="1"/>
          </p:cNvSpPr>
          <p:nvPr/>
        </p:nvSpPr>
        <p:spPr bwMode="auto">
          <a:xfrm>
            <a:off x="7759700" y="6226175"/>
            <a:ext cx="184150" cy="3746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ea typeface="+mn-ea"/>
              <a:cs typeface="+mn-cs"/>
            </a:endParaRPr>
          </a:p>
        </p:txBody>
      </p:sp>
      <p:sp>
        <p:nvSpPr>
          <p:cNvPr id="139271" name="Text Box 54"/>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spcBef>
                <a:spcPct val="50000"/>
              </a:spcBef>
            </a:pPr>
            <a:endParaRPr lang="en-US" sz="1600" b="1">
              <a:solidFill>
                <a:schemeClr val="tx1"/>
              </a:solidFill>
            </a:endParaRPr>
          </a:p>
        </p:txBody>
      </p:sp>
      <p:sp>
        <p:nvSpPr>
          <p:cNvPr id="547904" name="Text Box 64"/>
          <p:cNvSpPr txBox="1">
            <a:spLocks noChangeArrowheads="1"/>
          </p:cNvSpPr>
          <p:nvPr/>
        </p:nvSpPr>
        <p:spPr bwMode="auto">
          <a:xfrm>
            <a:off x="1573213" y="1851025"/>
            <a:ext cx="2822575" cy="658813"/>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3200" b="1">
                <a:solidFill>
                  <a:srgbClr val="00FF00"/>
                </a:solidFill>
                <a:ea typeface="+mn-ea"/>
                <a:cs typeface="+mn-cs"/>
              </a:rPr>
              <a:t>EZRA</a:t>
            </a:r>
          </a:p>
        </p:txBody>
      </p:sp>
      <p:sp>
        <p:nvSpPr>
          <p:cNvPr id="547905" name="Text Box 65"/>
          <p:cNvSpPr txBox="1">
            <a:spLocks noChangeArrowheads="1"/>
          </p:cNvSpPr>
          <p:nvPr/>
        </p:nvSpPr>
        <p:spPr bwMode="auto">
          <a:xfrm>
            <a:off x="673100" y="3787775"/>
            <a:ext cx="4071938" cy="658813"/>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3200" b="1">
                <a:solidFill>
                  <a:srgbClr val="00FF00"/>
                </a:solidFill>
                <a:ea typeface="+mn-ea"/>
                <a:cs typeface="+mn-cs"/>
              </a:rPr>
              <a:t>NEHEMIAH</a:t>
            </a:r>
          </a:p>
        </p:txBody>
      </p:sp>
      <p:sp>
        <p:nvSpPr>
          <p:cNvPr id="139274" name="AutoShape 150"/>
          <p:cNvSpPr>
            <a:spLocks noChangeArrowheads="1"/>
          </p:cNvSpPr>
          <p:nvPr/>
        </p:nvSpPr>
        <p:spPr bwMode="auto">
          <a:xfrm>
            <a:off x="3098800" y="1003300"/>
            <a:ext cx="1676400" cy="1066800"/>
          </a:xfrm>
          <a:prstGeom prst="roundRect">
            <a:avLst>
              <a:gd name="adj" fmla="val 12495"/>
            </a:avLst>
          </a:prstGeom>
          <a:solidFill>
            <a:srgbClr val="022A9A"/>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547991" name="Rectangle 151"/>
          <p:cNvSpPr>
            <a:spLocks noChangeArrowheads="1"/>
          </p:cNvSpPr>
          <p:nvPr/>
        </p:nvSpPr>
        <p:spPr bwMode="auto">
          <a:xfrm>
            <a:off x="3098800" y="1371600"/>
            <a:ext cx="3048000" cy="2895600"/>
          </a:xfrm>
          <a:prstGeom prst="rect">
            <a:avLst/>
          </a:prstGeom>
          <a:solidFill>
            <a:srgbClr val="022A9A"/>
          </a:solidFill>
          <a:ln w="12700">
            <a:noFill/>
            <a:miter lim="800000"/>
            <a:headEnd/>
            <a:tailEnd/>
          </a:ln>
          <a:effectLst>
            <a:outerShdw blurRad="63500" dist="107763" dir="2700000" algn="ctr" rotWithShape="0">
              <a:schemeClr val="bg2">
                <a:alpha val="74998"/>
              </a:schemeClr>
            </a:outerShdw>
          </a:effectLst>
        </p:spPr>
        <p:txBody>
          <a:bodyPr wrap="none" anchor="ctr"/>
          <a:lstStyle/>
          <a:p>
            <a:pPr algn="ctr">
              <a:defRPr/>
            </a:pPr>
            <a:endParaRPr lang="en-US" b="1">
              <a:solidFill>
                <a:srgbClr val="FFFF00"/>
              </a:solidFill>
              <a:ea typeface="+mn-ea"/>
              <a:cs typeface="+mn-cs"/>
            </a:endParaRPr>
          </a:p>
        </p:txBody>
      </p:sp>
      <p:sp>
        <p:nvSpPr>
          <p:cNvPr id="139276" name="Rectangle 152"/>
          <p:cNvSpPr>
            <a:spLocks noChangeArrowheads="1"/>
          </p:cNvSpPr>
          <p:nvPr/>
        </p:nvSpPr>
        <p:spPr bwMode="auto">
          <a:xfrm>
            <a:off x="3084513" y="996950"/>
            <a:ext cx="1866900" cy="393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400" b="1">
                <a:solidFill>
                  <a:schemeClr val="accent2"/>
                </a:solidFill>
                <a:latin typeface="Times" charset="0"/>
              </a:rPr>
              <a:t>CHILIKOSO</a:t>
            </a:r>
            <a:r>
              <a:rPr lang="en-US" sz="2000" b="1">
                <a:solidFill>
                  <a:schemeClr val="accent2"/>
                </a:solidFill>
                <a:latin typeface="Times" charset="0"/>
              </a:rPr>
              <a:t> </a:t>
            </a:r>
            <a:r>
              <a:rPr lang="en-US" sz="1400" b="1">
                <a:solidFill>
                  <a:schemeClr val="accent2"/>
                </a:solidFill>
                <a:latin typeface="Times" charset="0"/>
              </a:rPr>
              <a:t>CHILU</a:t>
            </a:r>
          </a:p>
        </p:txBody>
      </p:sp>
      <p:sp>
        <p:nvSpPr>
          <p:cNvPr id="139277" name="Rectangle 153"/>
          <p:cNvSpPr>
            <a:spLocks noChangeArrowheads="1"/>
          </p:cNvSpPr>
          <p:nvPr/>
        </p:nvSpPr>
        <p:spPr bwMode="auto">
          <a:xfrm>
            <a:off x="3630613" y="1844675"/>
            <a:ext cx="2017712"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800" b="1">
                <a:solidFill>
                  <a:schemeClr val="accent1"/>
                </a:solidFill>
                <a:latin typeface="Times" charset="0"/>
              </a:rPr>
              <a:t>MOPFU 70 </a:t>
            </a:r>
          </a:p>
        </p:txBody>
      </p:sp>
      <p:sp>
        <p:nvSpPr>
          <p:cNvPr id="139278" name="Rectangle 154"/>
          <p:cNvSpPr>
            <a:spLocks noChangeArrowheads="1"/>
          </p:cNvSpPr>
          <p:nvPr/>
        </p:nvSpPr>
        <p:spPr bwMode="auto">
          <a:xfrm>
            <a:off x="3706813" y="2301875"/>
            <a:ext cx="1582737"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800" b="1">
                <a:solidFill>
                  <a:schemeClr val="accent1"/>
                </a:solidFill>
                <a:latin typeface="Times" charset="0"/>
              </a:rPr>
              <a:t>AZHII 3 </a:t>
            </a:r>
          </a:p>
        </p:txBody>
      </p:sp>
      <p:sp>
        <p:nvSpPr>
          <p:cNvPr id="139279" name="Rectangle 155"/>
          <p:cNvSpPr>
            <a:spLocks noChangeArrowheads="1"/>
          </p:cNvSpPr>
          <p:nvPr/>
        </p:nvSpPr>
        <p:spPr bwMode="auto">
          <a:xfrm>
            <a:off x="3195638" y="2724150"/>
            <a:ext cx="2905125"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400" b="1">
                <a:solidFill>
                  <a:schemeClr val="accent1"/>
                </a:solidFill>
                <a:latin typeface="Times" charset="0"/>
              </a:rPr>
              <a:t>MOPFU 100 / 50,000</a:t>
            </a:r>
          </a:p>
        </p:txBody>
      </p:sp>
      <p:sp>
        <p:nvSpPr>
          <p:cNvPr id="139280" name="Rectangle 156"/>
          <p:cNvSpPr>
            <a:spLocks noChangeArrowheads="1"/>
          </p:cNvSpPr>
          <p:nvPr/>
        </p:nvSpPr>
        <p:spPr bwMode="auto">
          <a:xfrm>
            <a:off x="3783013" y="3216275"/>
            <a:ext cx="1504950"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800" b="1">
                <a:solidFill>
                  <a:srgbClr val="FFFF00"/>
                </a:solidFill>
                <a:latin typeface="Times" charset="0"/>
              </a:rPr>
              <a:t>Z - E - N</a:t>
            </a:r>
          </a:p>
        </p:txBody>
      </p:sp>
      <p:sp>
        <p:nvSpPr>
          <p:cNvPr id="139281" name="Rectangle 157"/>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39282" name="Line 158"/>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9283" name="Line 159"/>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9284" name="Line 160"/>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9285" name="Line 161"/>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47876" name="Rectangle 36"/>
          <p:cNvSpPr>
            <a:spLocks noChangeArrowheads="1"/>
          </p:cNvSpPr>
          <p:nvPr/>
        </p:nvSpPr>
        <p:spPr bwMode="auto">
          <a:xfrm>
            <a:off x="1573213" y="1849438"/>
            <a:ext cx="5837237" cy="10636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200" b="1">
                <a:solidFill>
                  <a:srgbClr val="33CCCC"/>
                </a:solidFill>
                <a:ea typeface="+mn-ea"/>
                <a:cs typeface="+mn-cs"/>
              </a:rPr>
              <a:t>EZRA</a:t>
            </a:r>
            <a:r>
              <a:rPr lang="en-US" sz="3200" b="1">
                <a:solidFill>
                  <a:srgbClr val="FFFF00"/>
                </a:solidFill>
                <a:ea typeface="+mn-ea"/>
                <a:cs typeface="+mn-cs"/>
              </a:rPr>
              <a:t>…adakhivu Lipeo zhii Ozhii modoe.</a:t>
            </a:r>
          </a:p>
        </p:txBody>
      </p:sp>
      <p:sp>
        <p:nvSpPr>
          <p:cNvPr id="547877" name="Rectangle 37"/>
          <p:cNvSpPr>
            <a:spLocks noChangeArrowheads="1"/>
          </p:cNvSpPr>
          <p:nvPr/>
        </p:nvSpPr>
        <p:spPr bwMode="auto">
          <a:xfrm>
            <a:off x="652463" y="3776663"/>
            <a:ext cx="5989637" cy="203835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200" b="1">
                <a:solidFill>
                  <a:srgbClr val="33CCCC"/>
                </a:solidFill>
                <a:ea typeface="+mn-ea"/>
                <a:cs typeface="+mn-cs"/>
              </a:rPr>
              <a:t>NEHEMIAH</a:t>
            </a:r>
            <a:r>
              <a:rPr lang="en-US" sz="3200" b="1">
                <a:solidFill>
                  <a:srgbClr val="FFFF00"/>
                </a:solidFill>
                <a:ea typeface="+mn-ea"/>
                <a:cs typeface="+mn-cs"/>
              </a:rPr>
              <a:t>…adakhivu Old testament amodomeikali soe, ea pfono inu zhii chiivo ea chkhubomii soikrithoe.</a:t>
            </a:r>
          </a:p>
        </p:txBody>
      </p:sp>
      <p:sp>
        <p:nvSpPr>
          <p:cNvPr id="548002" name="Text Box 162"/>
          <p:cNvSpPr txBox="1">
            <a:spLocks noChangeArrowheads="1"/>
          </p:cNvSpPr>
          <p:nvPr/>
        </p:nvSpPr>
        <p:spPr bwMode="auto">
          <a:xfrm>
            <a:off x="2582863" y="501650"/>
            <a:ext cx="7366000" cy="106680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3200" b="1">
                <a:solidFill>
                  <a:srgbClr val="33CCCC"/>
                </a:solidFill>
                <a:ea typeface="+mn-ea"/>
                <a:cs typeface="+mn-cs"/>
              </a:rPr>
              <a:t>ZERUBBABEL</a:t>
            </a:r>
            <a:r>
              <a:rPr lang="en-US" sz="3200" b="1">
                <a:solidFill>
                  <a:srgbClr val="FFFF00"/>
                </a:solidFill>
                <a:ea typeface="+mn-ea"/>
                <a:cs typeface="+mn-cs"/>
              </a:rPr>
              <a:t>…adakhivu Lipeo zhii Rakothochii soikrithoe.</a:t>
            </a:r>
          </a:p>
        </p:txBody>
      </p:sp>
      <p:grpSp>
        <p:nvGrpSpPr>
          <p:cNvPr id="139289" name="Group 130"/>
          <p:cNvGrpSpPr>
            <a:grpSpLocks/>
          </p:cNvGrpSpPr>
          <p:nvPr/>
        </p:nvGrpSpPr>
        <p:grpSpPr bwMode="auto">
          <a:xfrm>
            <a:off x="7943850" y="3435350"/>
            <a:ext cx="1195388" cy="1098550"/>
            <a:chOff x="3544" y="2589"/>
            <a:chExt cx="753" cy="692"/>
          </a:xfrm>
        </p:grpSpPr>
        <p:sp>
          <p:nvSpPr>
            <p:cNvPr id="139316" name="Freeform 131"/>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39317" name="Freeform 132"/>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39318" name="AutoShape 133"/>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39319" name="Rectangle 134"/>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39320" name="Line 135"/>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9321" name="Line 136"/>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9322" name="Rectangle 137"/>
            <p:cNvSpPr>
              <a:spLocks noChangeArrowheads="1"/>
            </p:cNvSpPr>
            <p:nvPr/>
          </p:nvSpPr>
          <p:spPr bwMode="auto">
            <a:xfrm>
              <a:off x="3544" y="2589"/>
              <a:ext cx="552" cy="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CAPTIVITY</a:t>
              </a:r>
            </a:p>
          </p:txBody>
        </p:sp>
        <p:sp>
          <p:nvSpPr>
            <p:cNvPr id="139323" name="Line 138"/>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9324" name="Line 139"/>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9325" name="Rectangle 140"/>
            <p:cNvSpPr>
              <a:spLocks noChangeArrowheads="1"/>
            </p:cNvSpPr>
            <p:nvPr/>
          </p:nvSpPr>
          <p:spPr bwMode="auto">
            <a:xfrm>
              <a:off x="3665" y="2752"/>
              <a:ext cx="440"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70 Years</a:t>
              </a:r>
            </a:p>
          </p:txBody>
        </p:sp>
        <p:sp>
          <p:nvSpPr>
            <p:cNvPr id="139326" name="Rectangle 141"/>
            <p:cNvSpPr>
              <a:spLocks noChangeArrowheads="1"/>
            </p:cNvSpPr>
            <p:nvPr/>
          </p:nvSpPr>
          <p:spPr bwMode="auto">
            <a:xfrm>
              <a:off x="3695" y="2864"/>
              <a:ext cx="392"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3 Treks</a:t>
              </a:r>
            </a:p>
          </p:txBody>
        </p:sp>
        <p:sp>
          <p:nvSpPr>
            <p:cNvPr id="139327" name="Rectangle 142"/>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1000" b="1">
                  <a:solidFill>
                    <a:srgbClr val="000000"/>
                  </a:solidFill>
                  <a:latin typeface="Helvetica" charset="0"/>
                </a:rPr>
                <a:t>Z - E - N</a:t>
              </a:r>
            </a:p>
          </p:txBody>
        </p:sp>
        <p:sp>
          <p:nvSpPr>
            <p:cNvPr id="139328" name="Rectangle 143"/>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39329" name="Rectangle 144"/>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39330" name="Rectangle 145"/>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100 Years / 50,000</a:t>
              </a:r>
            </a:p>
          </p:txBody>
        </p:sp>
      </p:grpSp>
      <p:sp>
        <p:nvSpPr>
          <p:cNvPr id="139290" name="Text Box 169"/>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139291" name="Text Box 170"/>
          <p:cNvSpPr txBox="1">
            <a:spLocks noChangeArrowheads="1"/>
          </p:cNvSpPr>
          <p:nvPr/>
        </p:nvSpPr>
        <p:spPr bwMode="auto">
          <a:xfrm>
            <a:off x="8591550" y="6400800"/>
            <a:ext cx="323850"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1800" b="1">
                <a:solidFill>
                  <a:schemeClr val="tx1"/>
                </a:solidFill>
              </a:rPr>
              <a:t>3</a:t>
            </a:r>
            <a:endParaRPr lang="en-US" sz="2000">
              <a:solidFill>
                <a:srgbClr val="FFA27C"/>
              </a:solidFill>
              <a:latin typeface="B VAG Rounded Bold" charset="0"/>
            </a:endParaRPr>
          </a:p>
        </p:txBody>
      </p:sp>
      <p:grpSp>
        <p:nvGrpSpPr>
          <p:cNvPr id="3" name="Group 176"/>
          <p:cNvGrpSpPr>
            <a:grpSpLocks/>
          </p:cNvGrpSpPr>
          <p:nvPr/>
        </p:nvGrpSpPr>
        <p:grpSpPr bwMode="auto">
          <a:xfrm>
            <a:off x="2414588" y="1381125"/>
            <a:ext cx="5265737" cy="4075113"/>
            <a:chOff x="1247" y="633"/>
            <a:chExt cx="3317" cy="2567"/>
          </a:xfrm>
        </p:grpSpPr>
        <p:sp>
          <p:nvSpPr>
            <p:cNvPr id="548017" name="AutoShape 177"/>
            <p:cNvSpPr>
              <a:spLocks noChangeArrowheads="1"/>
            </p:cNvSpPr>
            <p:nvPr/>
          </p:nvSpPr>
          <p:spPr bwMode="auto">
            <a:xfrm>
              <a:off x="1467" y="633"/>
              <a:ext cx="2848" cy="2567"/>
            </a:xfrm>
            <a:prstGeom prst="roundRect">
              <a:avLst>
                <a:gd name="adj" fmla="val 16667"/>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57150">
              <a:solidFill>
                <a:schemeClr val="accent2"/>
              </a:solidFill>
              <a:round/>
              <a:headEnd/>
              <a:tailEnd/>
            </a:ln>
            <a:effectLst/>
          </p:spPr>
          <p:txBody>
            <a:bodyPr wrap="none" anchor="ctr"/>
            <a:lstStyle/>
            <a:p>
              <a:pPr>
                <a:defRPr/>
              </a:pPr>
              <a:endParaRPr lang="en-US">
                <a:ea typeface="+mn-ea"/>
                <a:cs typeface="+mn-cs"/>
              </a:endParaRPr>
            </a:p>
          </p:txBody>
        </p:sp>
        <p:sp>
          <p:nvSpPr>
            <p:cNvPr id="548018" name="Text Box 178"/>
            <p:cNvSpPr txBox="1">
              <a:spLocks noChangeArrowheads="1"/>
            </p:cNvSpPr>
            <p:nvPr/>
          </p:nvSpPr>
          <p:spPr bwMode="auto">
            <a:xfrm>
              <a:off x="1252" y="992"/>
              <a:ext cx="3312" cy="69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200">
                  <a:solidFill>
                    <a:srgbClr val="00DFCA"/>
                  </a:solidFill>
                  <a:latin typeface="Comic Sans MS" charset="0"/>
                  <a:ea typeface="ＭＳ Ｐゴシック" charset="0"/>
                  <a:cs typeface="ＭＳ Ｐゴシック" charset="0"/>
                </a:defRPr>
              </a:lvl1pPr>
              <a:lvl2pPr marL="37931725" indent="-37474525">
                <a:defRPr sz="1200">
                  <a:solidFill>
                    <a:srgbClr val="00DFCA"/>
                  </a:solidFill>
                  <a:latin typeface="Comic Sans MS" charset="0"/>
                  <a:ea typeface="ＭＳ Ｐゴシック" charset="0"/>
                </a:defRPr>
              </a:lvl2pPr>
              <a:lvl3pPr>
                <a:defRPr sz="1200">
                  <a:solidFill>
                    <a:srgbClr val="00DFCA"/>
                  </a:solidFill>
                  <a:latin typeface="Comic Sans MS" charset="0"/>
                  <a:ea typeface="ＭＳ Ｐゴシック" charset="0"/>
                </a:defRPr>
              </a:lvl3pPr>
              <a:lvl4pPr>
                <a:defRPr sz="1200">
                  <a:solidFill>
                    <a:srgbClr val="00DFCA"/>
                  </a:solidFill>
                  <a:latin typeface="Comic Sans MS" charset="0"/>
                  <a:ea typeface="ＭＳ Ｐゴシック" charset="0"/>
                </a:defRPr>
              </a:lvl4pPr>
              <a:lvl5pPr>
                <a:defRPr sz="1200">
                  <a:solidFill>
                    <a:srgbClr val="00DFCA"/>
                  </a:solidFill>
                  <a:latin typeface="Comic Sans MS" charset="0"/>
                  <a:ea typeface="ＭＳ Ｐゴシック" charset="0"/>
                </a:defRPr>
              </a:lvl5pPr>
              <a:lvl6pPr marL="457200" eaLnBrk="0" fontAlgn="base" hangingPunct="0">
                <a:spcBef>
                  <a:spcPct val="0"/>
                </a:spcBef>
                <a:spcAft>
                  <a:spcPct val="0"/>
                </a:spcAft>
                <a:defRPr sz="1200">
                  <a:solidFill>
                    <a:srgbClr val="00DFCA"/>
                  </a:solidFill>
                  <a:latin typeface="Comic Sans MS" charset="0"/>
                  <a:ea typeface="ＭＳ Ｐゴシック" charset="0"/>
                </a:defRPr>
              </a:lvl6pPr>
              <a:lvl7pPr marL="914400" eaLnBrk="0" fontAlgn="base" hangingPunct="0">
                <a:spcBef>
                  <a:spcPct val="0"/>
                </a:spcBef>
                <a:spcAft>
                  <a:spcPct val="0"/>
                </a:spcAft>
                <a:defRPr sz="1200">
                  <a:solidFill>
                    <a:srgbClr val="00DFCA"/>
                  </a:solidFill>
                  <a:latin typeface="Comic Sans MS" charset="0"/>
                  <a:ea typeface="ＭＳ Ｐゴシック" charset="0"/>
                </a:defRPr>
              </a:lvl7pPr>
              <a:lvl8pPr marL="1371600" eaLnBrk="0" fontAlgn="base" hangingPunct="0">
                <a:spcBef>
                  <a:spcPct val="0"/>
                </a:spcBef>
                <a:spcAft>
                  <a:spcPct val="0"/>
                </a:spcAft>
                <a:defRPr sz="1200">
                  <a:solidFill>
                    <a:srgbClr val="00DFCA"/>
                  </a:solidFill>
                  <a:latin typeface="Comic Sans MS" charset="0"/>
                  <a:ea typeface="ＭＳ Ｐゴシック" charset="0"/>
                </a:defRPr>
              </a:lvl8pPr>
              <a:lvl9pPr marL="18288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defRPr/>
              </a:pPr>
              <a:r>
                <a:rPr lang="en-US" sz="6600" b="1">
                  <a:solidFill>
                    <a:schemeClr val="tx2"/>
                  </a:solidFill>
                </a:rPr>
                <a:t>Z-E-N</a:t>
              </a:r>
              <a:endParaRPr lang="en-US" sz="4800" b="1">
                <a:solidFill>
                  <a:schemeClr val="tx2"/>
                </a:solidFill>
              </a:endParaRPr>
            </a:p>
          </p:txBody>
        </p:sp>
        <p:sp>
          <p:nvSpPr>
            <p:cNvPr id="548019" name="Text Box 179"/>
            <p:cNvSpPr txBox="1">
              <a:spLocks noChangeArrowheads="1"/>
            </p:cNvSpPr>
            <p:nvPr/>
          </p:nvSpPr>
          <p:spPr bwMode="auto">
            <a:xfrm>
              <a:off x="1247" y="1890"/>
              <a:ext cx="3312"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endParaRPr lang="en-US" sz="3200" b="1">
                <a:solidFill>
                  <a:schemeClr val="tx2"/>
                </a:solidFill>
                <a:ea typeface="+mn-ea"/>
                <a:cs typeface="+mn-cs"/>
              </a:endParaRPr>
            </a:p>
          </p:txBody>
        </p:sp>
      </p:grpSp>
      <p:sp>
        <p:nvSpPr>
          <p:cNvPr id="548020" name="Rectangle 180"/>
          <p:cNvSpPr>
            <a:spLocks noChangeArrowheads="1"/>
          </p:cNvSpPr>
          <p:nvPr/>
        </p:nvSpPr>
        <p:spPr bwMode="auto">
          <a:xfrm>
            <a:off x="8081963" y="6529388"/>
            <a:ext cx="339725" cy="268287"/>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66</a:t>
            </a:r>
          </a:p>
        </p:txBody>
      </p:sp>
      <p:sp>
        <p:nvSpPr>
          <p:cNvPr id="548021" name="Text Box 181"/>
          <p:cNvSpPr txBox="1">
            <a:spLocks noChangeArrowheads="1"/>
          </p:cNvSpPr>
          <p:nvPr/>
        </p:nvSpPr>
        <p:spPr bwMode="auto">
          <a:xfrm>
            <a:off x="1754188" y="0"/>
            <a:ext cx="5957887"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ea typeface="+mn-ea"/>
                <a:cs typeface="+mn-cs"/>
              </a:rPr>
              <a:t>Jer. 29:10; Ezra 3:8; Neh. 2:5-6</a:t>
            </a:r>
          </a:p>
        </p:txBody>
      </p:sp>
      <p:sp>
        <p:nvSpPr>
          <p:cNvPr id="139295" name="Text Box 182"/>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b="1">
                <a:solidFill>
                  <a:schemeClr val="tx1"/>
                </a:solidFill>
                <a:latin typeface="Arial" charset="0"/>
              </a:rPr>
              <a:t>Handbook pg. 37-38</a:t>
            </a:r>
          </a:p>
        </p:txBody>
      </p:sp>
      <p:grpSp>
        <p:nvGrpSpPr>
          <p:cNvPr id="139296" name="Group 183"/>
          <p:cNvGrpSpPr>
            <a:grpSpLocks/>
          </p:cNvGrpSpPr>
          <p:nvPr/>
        </p:nvGrpSpPr>
        <p:grpSpPr bwMode="auto">
          <a:xfrm>
            <a:off x="7943850" y="3448050"/>
            <a:ext cx="1195388" cy="1098550"/>
            <a:chOff x="3544" y="2589"/>
            <a:chExt cx="753" cy="692"/>
          </a:xfrm>
        </p:grpSpPr>
        <p:sp>
          <p:nvSpPr>
            <p:cNvPr id="139298" name="Freeform 184"/>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39299" name="Freeform 185"/>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39300" name="AutoShape 186"/>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39301" name="Rectangle 187"/>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39302" name="Line 188"/>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9303" name="Line 189"/>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9304" name="Rectangle 190"/>
            <p:cNvSpPr>
              <a:spLocks noChangeArrowheads="1"/>
            </p:cNvSpPr>
            <p:nvPr/>
          </p:nvSpPr>
          <p:spPr bwMode="auto">
            <a:xfrm>
              <a:off x="3544" y="2589"/>
              <a:ext cx="683"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Chicago" charset="0"/>
                </a:rPr>
                <a:t>CHILIKOSO CHILU</a:t>
              </a:r>
            </a:p>
          </p:txBody>
        </p:sp>
        <p:sp>
          <p:nvSpPr>
            <p:cNvPr id="139305" name="Line 191"/>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9306" name="Line 192"/>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9307" name="Rectangle 193"/>
            <p:cNvSpPr>
              <a:spLocks noChangeArrowheads="1"/>
            </p:cNvSpPr>
            <p:nvPr/>
          </p:nvSpPr>
          <p:spPr bwMode="auto">
            <a:xfrm>
              <a:off x="3665" y="2752"/>
              <a:ext cx="487"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Mopfu 70 </a:t>
              </a:r>
            </a:p>
          </p:txBody>
        </p:sp>
        <p:sp>
          <p:nvSpPr>
            <p:cNvPr id="139308" name="Rectangle 194"/>
            <p:cNvSpPr>
              <a:spLocks noChangeArrowheads="1"/>
            </p:cNvSpPr>
            <p:nvPr/>
          </p:nvSpPr>
          <p:spPr bwMode="auto">
            <a:xfrm>
              <a:off x="3695" y="2864"/>
              <a:ext cx="393"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1000" b="1">
                  <a:solidFill>
                    <a:srgbClr val="000000"/>
                  </a:solidFill>
                  <a:latin typeface="Helvetica" charset="0"/>
                </a:rPr>
                <a:t>Azhii 3 </a:t>
              </a:r>
            </a:p>
          </p:txBody>
        </p:sp>
        <p:sp>
          <p:nvSpPr>
            <p:cNvPr id="139309" name="Rectangle 195"/>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endParaRPr lang="en-US" sz="1000" b="1">
                <a:solidFill>
                  <a:srgbClr val="000000"/>
                </a:solidFill>
                <a:latin typeface="Helvetica" charset="0"/>
              </a:endParaRPr>
            </a:p>
          </p:txBody>
        </p:sp>
        <p:sp>
          <p:nvSpPr>
            <p:cNvPr id="139310" name="Rectangle 196"/>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39311" name="Rectangle 197"/>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39312" name="Rectangle 198"/>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endParaRPr lang="en-US" sz="800" b="1">
                <a:solidFill>
                  <a:srgbClr val="000000"/>
                </a:solidFill>
                <a:latin typeface="Helvetica" charset="0"/>
              </a:endParaRPr>
            </a:p>
          </p:txBody>
        </p:sp>
      </p:grpSp>
      <p:sp>
        <p:nvSpPr>
          <p:cNvPr id="139297" name="Rectangle 203"/>
          <p:cNvSpPr>
            <a:spLocks noChangeArrowheads="1"/>
          </p:cNvSpPr>
          <p:nvPr/>
        </p:nvSpPr>
        <p:spPr bwMode="auto">
          <a:xfrm>
            <a:off x="2781300" y="3062288"/>
            <a:ext cx="4919663" cy="2041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p>
            <a:r>
              <a:rPr lang="en-US" sz="3200" b="1">
                <a:solidFill>
                  <a:srgbClr val="33CCCC"/>
                </a:solidFill>
              </a:rPr>
              <a:t>SOLOSIITE PFO </a:t>
            </a:r>
          </a:p>
          <a:p>
            <a:r>
              <a:rPr lang="en-US" sz="3200" b="1">
                <a:solidFill>
                  <a:srgbClr val="33CCCC"/>
                </a:solidFill>
              </a:rPr>
              <a:t>KOBU, ORAMEI YI ASHIILACHOMEI KOSII</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547876"/>
                                        </p:tgtEl>
                                        <p:attrNameLst>
                                          <p:attrName>style.visibility</p:attrName>
                                        </p:attrNameLst>
                                      </p:cBhvr>
                                      <p:to>
                                        <p:strVal val="visible"/>
                                      </p:to>
                                    </p:set>
                                    <p:anim calcmode="lin" valueType="num">
                                      <p:cBhvr>
                                        <p:cTn id="7" dur="500" fill="hold"/>
                                        <p:tgtEl>
                                          <p:spTgt spid="547876"/>
                                        </p:tgtEl>
                                        <p:attrNameLst>
                                          <p:attrName>ppt_w</p:attrName>
                                        </p:attrNameLst>
                                      </p:cBhvr>
                                      <p:tavLst>
                                        <p:tav tm="0">
                                          <p:val>
                                            <p:fltVal val="0"/>
                                          </p:val>
                                        </p:tav>
                                        <p:tav tm="100000">
                                          <p:val>
                                            <p:strVal val="#ppt_w"/>
                                          </p:val>
                                        </p:tav>
                                      </p:tavLst>
                                    </p:anim>
                                    <p:anim calcmode="lin" valueType="num">
                                      <p:cBhvr>
                                        <p:cTn id="8" dur="500" fill="hold"/>
                                        <p:tgtEl>
                                          <p:spTgt spid="547876"/>
                                        </p:tgtEl>
                                        <p:attrNameLst>
                                          <p:attrName>ppt_h</p:attrName>
                                        </p:attrNameLst>
                                      </p:cBhvr>
                                      <p:tavLst>
                                        <p:tav tm="0">
                                          <p:val>
                                            <p:fltVal val="0"/>
                                          </p:val>
                                        </p:tav>
                                        <p:tav tm="100000">
                                          <p:val>
                                            <p:strVal val="#ppt_h"/>
                                          </p:val>
                                        </p:tav>
                                      </p:tavLst>
                                    </p:anim>
                                    <p:anim calcmode="lin" valueType="num">
                                      <p:cBhvr>
                                        <p:cTn id="9" dur="500" fill="hold"/>
                                        <p:tgtEl>
                                          <p:spTgt spid="547876"/>
                                        </p:tgtEl>
                                        <p:attrNameLst>
                                          <p:attrName>ppt_x</p:attrName>
                                        </p:attrNameLst>
                                      </p:cBhvr>
                                      <p:tavLst>
                                        <p:tav tm="0">
                                          <p:val>
                                            <p:fltVal val="0.5"/>
                                          </p:val>
                                        </p:tav>
                                        <p:tav tm="100000">
                                          <p:val>
                                            <p:strVal val="#ppt_x"/>
                                          </p:val>
                                        </p:tav>
                                      </p:tavLst>
                                    </p:anim>
                                    <p:anim calcmode="lin" valueType="num">
                                      <p:cBhvr>
                                        <p:cTn id="10" dur="500" fill="hold"/>
                                        <p:tgtEl>
                                          <p:spTgt spid="547876"/>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547877"/>
                                        </p:tgtEl>
                                        <p:attrNameLst>
                                          <p:attrName>style.visibility</p:attrName>
                                        </p:attrNameLst>
                                      </p:cBhvr>
                                      <p:to>
                                        <p:strVal val="visible"/>
                                      </p:to>
                                    </p:set>
                                    <p:anim calcmode="lin" valueType="num">
                                      <p:cBhvr>
                                        <p:cTn id="15" dur="500" fill="hold"/>
                                        <p:tgtEl>
                                          <p:spTgt spid="547877"/>
                                        </p:tgtEl>
                                        <p:attrNameLst>
                                          <p:attrName>ppt_w</p:attrName>
                                        </p:attrNameLst>
                                      </p:cBhvr>
                                      <p:tavLst>
                                        <p:tav tm="0">
                                          <p:val>
                                            <p:fltVal val="0"/>
                                          </p:val>
                                        </p:tav>
                                        <p:tav tm="100000">
                                          <p:val>
                                            <p:strVal val="#ppt_w"/>
                                          </p:val>
                                        </p:tav>
                                      </p:tavLst>
                                    </p:anim>
                                    <p:anim calcmode="lin" valueType="num">
                                      <p:cBhvr>
                                        <p:cTn id="16" dur="500" fill="hold"/>
                                        <p:tgtEl>
                                          <p:spTgt spid="547877"/>
                                        </p:tgtEl>
                                        <p:attrNameLst>
                                          <p:attrName>ppt_h</p:attrName>
                                        </p:attrNameLst>
                                      </p:cBhvr>
                                      <p:tavLst>
                                        <p:tav tm="0">
                                          <p:val>
                                            <p:fltVal val="0"/>
                                          </p:val>
                                        </p:tav>
                                        <p:tav tm="100000">
                                          <p:val>
                                            <p:strVal val="#ppt_h"/>
                                          </p:val>
                                        </p:tav>
                                      </p:tavLst>
                                    </p:anim>
                                    <p:anim calcmode="lin" valueType="num">
                                      <p:cBhvr>
                                        <p:cTn id="17" dur="500" fill="hold"/>
                                        <p:tgtEl>
                                          <p:spTgt spid="547877"/>
                                        </p:tgtEl>
                                        <p:attrNameLst>
                                          <p:attrName>ppt_x</p:attrName>
                                        </p:attrNameLst>
                                      </p:cBhvr>
                                      <p:tavLst>
                                        <p:tav tm="0">
                                          <p:val>
                                            <p:fltVal val="0.5"/>
                                          </p:val>
                                        </p:tav>
                                        <p:tav tm="100000">
                                          <p:val>
                                            <p:strVal val="#ppt_x"/>
                                          </p:val>
                                        </p:tav>
                                      </p:tavLst>
                                    </p:anim>
                                    <p:anim calcmode="lin" valueType="num">
                                      <p:cBhvr>
                                        <p:cTn id="18" dur="500" fill="hold"/>
                                        <p:tgtEl>
                                          <p:spTgt spid="547877"/>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dissolv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7876" grpId="0" autoUpdateAnimBg="0"/>
      <p:bldP spid="547877"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72"/>
          <p:cNvSpPr>
            <a:spLocks noChangeArrowheads="1"/>
          </p:cNvSpPr>
          <p:nvPr/>
        </p:nvSpPr>
        <p:spPr bwMode="auto">
          <a:xfrm>
            <a:off x="2578100" y="647700"/>
            <a:ext cx="5753100" cy="5600700"/>
          </a:xfrm>
          <a:prstGeom prst="rect">
            <a:avLst/>
          </a:prstGeom>
          <a:gradFill rotWithShape="0">
            <a:gsLst>
              <a:gs pos="0">
                <a:srgbClr val="000000"/>
              </a:gs>
              <a:gs pos="50000">
                <a:srgbClr val="0337CB"/>
              </a:gs>
              <a:gs pos="100000">
                <a:srgbClr val="000000"/>
              </a:gs>
            </a:gsLst>
            <a:lin ang="5400000" scaled="1"/>
          </a:gradFill>
          <a:ln w="57150">
            <a:solidFill>
              <a:schemeClr val="accent2"/>
            </a:solidFill>
            <a:miter lim="800000"/>
            <a:headEnd/>
            <a:tailEnd/>
          </a:ln>
        </p:spPr>
        <p:txBody>
          <a:bodyPr wrap="none" anchor="ctr"/>
          <a:lstStyle/>
          <a:p>
            <a:endParaRPr lang="en-US"/>
          </a:p>
        </p:txBody>
      </p:sp>
      <p:grpSp>
        <p:nvGrpSpPr>
          <p:cNvPr id="12290" name="Group 57"/>
          <p:cNvGrpSpPr>
            <a:grpSpLocks/>
          </p:cNvGrpSpPr>
          <p:nvPr/>
        </p:nvGrpSpPr>
        <p:grpSpPr bwMode="auto">
          <a:xfrm>
            <a:off x="8018463" y="3429000"/>
            <a:ext cx="952500" cy="673100"/>
            <a:chOff x="5051" y="2160"/>
            <a:chExt cx="600" cy="424"/>
          </a:xfrm>
        </p:grpSpPr>
        <p:sp>
          <p:nvSpPr>
            <p:cNvPr id="12332" name="Freeform 58"/>
            <p:cNvSpPr>
              <a:spLocks/>
            </p:cNvSpPr>
            <p:nvPr/>
          </p:nvSpPr>
          <p:spPr bwMode="auto">
            <a:xfrm>
              <a:off x="5417" y="225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2333" name="Rectangle 59"/>
            <p:cNvSpPr>
              <a:spLocks noChangeArrowheads="1"/>
            </p:cNvSpPr>
            <p:nvPr/>
          </p:nvSpPr>
          <p:spPr bwMode="auto">
            <a:xfrm>
              <a:off x="5153" y="2464"/>
              <a:ext cx="192"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2334" name="Freeform 60"/>
            <p:cNvSpPr>
              <a:spLocks/>
            </p:cNvSpPr>
            <p:nvPr/>
          </p:nvSpPr>
          <p:spPr bwMode="auto">
            <a:xfrm>
              <a:off x="5414" y="2231"/>
              <a:ext cx="148" cy="76"/>
            </a:xfrm>
            <a:custGeom>
              <a:avLst/>
              <a:gdLst>
                <a:gd name="T0" fmla="*/ 147 w 129"/>
                <a:gd name="T1" fmla="*/ 74 h 49"/>
                <a:gd name="T2" fmla="*/ 0 w 129"/>
                <a:gd name="T3" fmla="*/ 74 h 49"/>
                <a:gd name="T4" fmla="*/ 0 w 129"/>
                <a:gd name="T5" fmla="*/ 0 h 49"/>
                <a:gd name="T6" fmla="*/ 147 w 129"/>
                <a:gd name="T7" fmla="*/ 74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2335" name="AutoShape 61"/>
            <p:cNvSpPr>
              <a:spLocks noChangeArrowheads="1"/>
            </p:cNvSpPr>
            <p:nvPr/>
          </p:nvSpPr>
          <p:spPr bwMode="auto">
            <a:xfrm>
              <a:off x="5054" y="2177"/>
              <a:ext cx="464"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2336" name="Rectangle 62"/>
            <p:cNvSpPr>
              <a:spLocks noChangeArrowheads="1"/>
            </p:cNvSpPr>
            <p:nvPr/>
          </p:nvSpPr>
          <p:spPr bwMode="auto">
            <a:xfrm>
              <a:off x="5051" y="2270"/>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2337" name="Rectangle 63"/>
            <p:cNvSpPr>
              <a:spLocks noChangeArrowheads="1"/>
            </p:cNvSpPr>
            <p:nvPr/>
          </p:nvSpPr>
          <p:spPr bwMode="auto">
            <a:xfrm>
              <a:off x="5121" y="2433"/>
              <a:ext cx="324" cy="120"/>
            </a:xfrm>
            <a:prstGeom prst="rect">
              <a:avLst/>
            </a:prstGeom>
            <a:solidFill>
              <a:srgbClr val="FFFF00"/>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anchor="ctr"/>
            <a:lstStyle/>
            <a:p>
              <a:endParaRPr lang="en-US"/>
            </a:p>
          </p:txBody>
        </p:sp>
        <p:sp>
          <p:nvSpPr>
            <p:cNvPr id="12338" name="AutoShape 64"/>
            <p:cNvSpPr>
              <a:spLocks noChangeArrowheads="1"/>
            </p:cNvSpPr>
            <p:nvPr/>
          </p:nvSpPr>
          <p:spPr bwMode="auto">
            <a:xfrm>
              <a:off x="5062" y="2193"/>
              <a:ext cx="448" cy="183"/>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12339" name="Line 65"/>
            <p:cNvSpPr>
              <a:spLocks noChangeShapeType="1"/>
            </p:cNvSpPr>
            <p:nvPr/>
          </p:nvSpPr>
          <p:spPr bwMode="auto">
            <a:xfrm>
              <a:off x="5071" y="2410"/>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340" name="Line 66"/>
            <p:cNvSpPr>
              <a:spLocks noChangeShapeType="1"/>
            </p:cNvSpPr>
            <p:nvPr/>
          </p:nvSpPr>
          <p:spPr bwMode="auto">
            <a:xfrm>
              <a:off x="5071" y="2530"/>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341" name="Rectangle 67"/>
            <p:cNvSpPr>
              <a:spLocks noChangeArrowheads="1"/>
            </p:cNvSpPr>
            <p:nvPr/>
          </p:nvSpPr>
          <p:spPr bwMode="auto">
            <a:xfrm>
              <a:off x="5073" y="2160"/>
              <a:ext cx="386" cy="1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JOSHUA</a:t>
              </a:r>
            </a:p>
          </p:txBody>
        </p:sp>
        <p:sp>
          <p:nvSpPr>
            <p:cNvPr id="12342" name="Rectangle 68"/>
            <p:cNvSpPr>
              <a:spLocks noChangeArrowheads="1"/>
            </p:cNvSpPr>
            <p:nvPr/>
          </p:nvSpPr>
          <p:spPr bwMode="auto">
            <a:xfrm>
              <a:off x="5114" y="2296"/>
              <a:ext cx="418"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Jeriko/Ai</a:t>
              </a:r>
            </a:p>
          </p:txBody>
        </p:sp>
        <p:sp>
          <p:nvSpPr>
            <p:cNvPr id="12343" name="Rectangle 69"/>
            <p:cNvSpPr>
              <a:spLocks noChangeArrowheads="1"/>
            </p:cNvSpPr>
            <p:nvPr/>
          </p:nvSpPr>
          <p:spPr bwMode="auto">
            <a:xfrm>
              <a:off x="5062" y="2416"/>
              <a:ext cx="514"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Ojii Dadutie</a:t>
              </a:r>
            </a:p>
          </p:txBody>
        </p:sp>
      </p:grpSp>
      <p:sp>
        <p:nvSpPr>
          <p:cNvPr id="529411" name="Rectangle 3"/>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charset="0"/>
                <a:ea typeface="+mn-ea"/>
                <a:cs typeface="+mn-cs"/>
              </a:rPr>
              <a:t>7</a:t>
            </a:r>
          </a:p>
        </p:txBody>
      </p:sp>
      <p:sp>
        <p:nvSpPr>
          <p:cNvPr id="529412" name="Line 4"/>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grpSp>
        <p:nvGrpSpPr>
          <p:cNvPr id="12293" name="Group 18"/>
          <p:cNvGrpSpPr>
            <a:grpSpLocks/>
          </p:cNvGrpSpPr>
          <p:nvPr/>
        </p:nvGrpSpPr>
        <p:grpSpPr bwMode="auto">
          <a:xfrm>
            <a:off x="5473700" y="2120900"/>
            <a:ext cx="558800" cy="3644900"/>
            <a:chOff x="3448" y="1336"/>
            <a:chExt cx="352" cy="2296"/>
          </a:xfrm>
        </p:grpSpPr>
        <p:grpSp>
          <p:nvGrpSpPr>
            <p:cNvPr id="12328" name="Group 19"/>
            <p:cNvGrpSpPr>
              <a:grpSpLocks/>
            </p:cNvGrpSpPr>
            <p:nvPr/>
          </p:nvGrpSpPr>
          <p:grpSpPr bwMode="auto">
            <a:xfrm>
              <a:off x="3656" y="1336"/>
              <a:ext cx="144" cy="1416"/>
              <a:chOff x="3656" y="1336"/>
              <a:chExt cx="144" cy="1416"/>
            </a:xfrm>
          </p:grpSpPr>
          <p:sp>
            <p:nvSpPr>
              <p:cNvPr id="529428" name="Freeform 20"/>
              <p:cNvSpPr>
                <a:spLocks/>
              </p:cNvSpPr>
              <p:nvPr/>
            </p:nvSpPr>
            <p:spPr bwMode="auto">
              <a:xfrm>
                <a:off x="3656" y="1336"/>
                <a:ext cx="144" cy="249"/>
              </a:xfrm>
              <a:custGeom>
                <a:avLst/>
                <a:gdLst/>
                <a:ahLst/>
                <a:cxnLst>
                  <a:cxn ang="0">
                    <a:pos x="80" y="224"/>
                  </a:cxn>
                  <a:cxn ang="0">
                    <a:pos x="128" y="136"/>
                  </a:cxn>
                  <a:cxn ang="0">
                    <a:pos x="144" y="88"/>
                  </a:cxn>
                  <a:cxn ang="0">
                    <a:pos x="80" y="0"/>
                  </a:cxn>
                  <a:cxn ang="0">
                    <a:pos x="0" y="64"/>
                  </a:cxn>
                  <a:cxn ang="0">
                    <a:pos x="64" y="160"/>
                  </a:cxn>
                  <a:cxn ang="0">
                    <a:pos x="72" y="232"/>
                  </a:cxn>
                  <a:cxn ang="0">
                    <a:pos x="96" y="248"/>
                  </a:cxn>
                  <a:cxn ang="0">
                    <a:pos x="112" y="224"/>
                  </a:cxn>
                  <a:cxn ang="0">
                    <a:pos x="80" y="224"/>
                  </a:cxn>
                </a:cxnLst>
                <a:rect l="0" t="0" r="r" b="b"/>
                <a:pathLst>
                  <a:path w="144" h="249">
                    <a:moveTo>
                      <a:pt x="80" y="224"/>
                    </a:moveTo>
                    <a:cubicBezTo>
                      <a:pt x="117" y="199"/>
                      <a:pt x="114" y="176"/>
                      <a:pt x="128" y="136"/>
                    </a:cubicBezTo>
                    <a:cubicBezTo>
                      <a:pt x="133" y="120"/>
                      <a:pt x="144" y="88"/>
                      <a:pt x="144" y="88"/>
                    </a:cubicBezTo>
                    <a:cubicBezTo>
                      <a:pt x="133" y="36"/>
                      <a:pt x="131" y="17"/>
                      <a:pt x="80" y="0"/>
                    </a:cubicBezTo>
                    <a:cubicBezTo>
                      <a:pt x="26" y="8"/>
                      <a:pt x="13" y="11"/>
                      <a:pt x="0" y="64"/>
                    </a:cubicBezTo>
                    <a:cubicBezTo>
                      <a:pt x="11" y="111"/>
                      <a:pt x="21" y="131"/>
                      <a:pt x="64" y="160"/>
                    </a:cubicBezTo>
                    <a:cubicBezTo>
                      <a:pt x="66" y="184"/>
                      <a:pt x="63" y="209"/>
                      <a:pt x="72" y="232"/>
                    </a:cubicBezTo>
                    <a:cubicBezTo>
                      <a:pt x="75" y="241"/>
                      <a:pt x="86" y="249"/>
                      <a:pt x="96" y="248"/>
                    </a:cubicBezTo>
                    <a:cubicBezTo>
                      <a:pt x="105" y="246"/>
                      <a:pt x="117" y="232"/>
                      <a:pt x="112" y="224"/>
                    </a:cubicBezTo>
                    <a:cubicBezTo>
                      <a:pt x="106" y="215"/>
                      <a:pt x="90" y="224"/>
                      <a:pt x="80" y="224"/>
                    </a:cubicBezTo>
                    <a:close/>
                  </a:path>
                </a:pathLst>
              </a:custGeom>
              <a:solidFill>
                <a:srgbClr val="003399"/>
              </a:solidFill>
              <a:ln w="12700" cap="flat" cmpd="sng">
                <a:solidFill>
                  <a:srgbClr val="003399"/>
                </a:solidFill>
                <a:prstDash val="solid"/>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529429" name="Freeform 21"/>
              <p:cNvSpPr>
                <a:spLocks/>
              </p:cNvSpPr>
              <p:nvPr/>
            </p:nvSpPr>
            <p:spPr bwMode="auto">
              <a:xfrm>
                <a:off x="3672" y="1568"/>
                <a:ext cx="72" cy="1184"/>
              </a:xfrm>
              <a:custGeom>
                <a:avLst/>
                <a:gdLst/>
                <a:ahLst/>
                <a:cxnLst>
                  <a:cxn ang="0">
                    <a:pos x="72" y="0"/>
                  </a:cxn>
                  <a:cxn ang="0">
                    <a:pos x="24" y="256"/>
                  </a:cxn>
                  <a:cxn ang="0">
                    <a:pos x="48" y="616"/>
                  </a:cxn>
                  <a:cxn ang="0">
                    <a:pos x="16" y="744"/>
                  </a:cxn>
                  <a:cxn ang="0">
                    <a:pos x="0" y="792"/>
                  </a:cxn>
                  <a:cxn ang="0">
                    <a:pos x="40" y="1120"/>
                  </a:cxn>
                  <a:cxn ang="0">
                    <a:pos x="32" y="1160"/>
                  </a:cxn>
                  <a:cxn ang="0">
                    <a:pos x="24" y="1184"/>
                  </a:cxn>
                </a:cxnLst>
                <a:rect l="0" t="0" r="r" b="b"/>
                <a:pathLst>
                  <a:path w="72" h="1184">
                    <a:moveTo>
                      <a:pt x="72" y="0"/>
                    </a:moveTo>
                    <a:cubicBezTo>
                      <a:pt x="50" y="84"/>
                      <a:pt x="34" y="169"/>
                      <a:pt x="24" y="256"/>
                    </a:cubicBezTo>
                    <a:cubicBezTo>
                      <a:pt x="28" y="414"/>
                      <a:pt x="16" y="490"/>
                      <a:pt x="48" y="616"/>
                    </a:cubicBezTo>
                    <a:cubicBezTo>
                      <a:pt x="41" y="661"/>
                      <a:pt x="30" y="700"/>
                      <a:pt x="16" y="744"/>
                    </a:cubicBezTo>
                    <a:cubicBezTo>
                      <a:pt x="10" y="760"/>
                      <a:pt x="0" y="792"/>
                      <a:pt x="0" y="792"/>
                    </a:cubicBezTo>
                    <a:cubicBezTo>
                      <a:pt x="5" y="925"/>
                      <a:pt x="10" y="1002"/>
                      <a:pt x="40" y="1120"/>
                    </a:cubicBezTo>
                    <a:cubicBezTo>
                      <a:pt x="37" y="1133"/>
                      <a:pt x="35" y="1146"/>
                      <a:pt x="32" y="1160"/>
                    </a:cubicBezTo>
                    <a:cubicBezTo>
                      <a:pt x="29" y="1168"/>
                      <a:pt x="24" y="1184"/>
                      <a:pt x="24" y="1184"/>
                    </a:cubicBezTo>
                  </a:path>
                </a:pathLst>
              </a:custGeom>
              <a:solidFill>
                <a:srgbClr val="003399"/>
              </a:solidFill>
              <a:ln w="28575" cap="flat" cmpd="sng">
                <a:solidFill>
                  <a:srgbClr val="003399"/>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grpSp>
        <p:sp>
          <p:nvSpPr>
            <p:cNvPr id="529430" name="Freeform 22"/>
            <p:cNvSpPr>
              <a:spLocks/>
            </p:cNvSpPr>
            <p:nvPr/>
          </p:nvSpPr>
          <p:spPr bwMode="auto">
            <a:xfrm>
              <a:off x="3448" y="2692"/>
              <a:ext cx="274" cy="940"/>
            </a:xfrm>
            <a:custGeom>
              <a:avLst/>
              <a:gdLst/>
              <a:ahLst/>
              <a:cxnLst>
                <a:cxn ang="0">
                  <a:pos x="248" y="4"/>
                </a:cxn>
                <a:cxn ang="0">
                  <a:pos x="192" y="28"/>
                </a:cxn>
                <a:cxn ang="0">
                  <a:pos x="144" y="148"/>
                </a:cxn>
                <a:cxn ang="0">
                  <a:pos x="72" y="300"/>
                </a:cxn>
                <a:cxn ang="0">
                  <a:pos x="48" y="588"/>
                </a:cxn>
                <a:cxn ang="0">
                  <a:pos x="0" y="724"/>
                </a:cxn>
                <a:cxn ang="0">
                  <a:pos x="88" y="940"/>
                </a:cxn>
                <a:cxn ang="0">
                  <a:pos x="160" y="892"/>
                </a:cxn>
                <a:cxn ang="0">
                  <a:pos x="176" y="844"/>
                </a:cxn>
                <a:cxn ang="0">
                  <a:pos x="184" y="820"/>
                </a:cxn>
                <a:cxn ang="0">
                  <a:pos x="176" y="740"/>
                </a:cxn>
                <a:cxn ang="0">
                  <a:pos x="144" y="692"/>
                </a:cxn>
                <a:cxn ang="0">
                  <a:pos x="128" y="644"/>
                </a:cxn>
                <a:cxn ang="0">
                  <a:pos x="216" y="596"/>
                </a:cxn>
                <a:cxn ang="0">
                  <a:pos x="232" y="412"/>
                </a:cxn>
                <a:cxn ang="0">
                  <a:pos x="272" y="276"/>
                </a:cxn>
                <a:cxn ang="0">
                  <a:pos x="272" y="76"/>
                </a:cxn>
                <a:cxn ang="0">
                  <a:pos x="264" y="28"/>
                </a:cxn>
                <a:cxn ang="0">
                  <a:pos x="248" y="4"/>
                </a:cxn>
              </a:cxnLst>
              <a:rect l="0" t="0" r="r" b="b"/>
              <a:pathLst>
                <a:path w="274" h="940">
                  <a:moveTo>
                    <a:pt x="248" y="4"/>
                  </a:moveTo>
                  <a:cubicBezTo>
                    <a:pt x="232" y="7"/>
                    <a:pt x="202" y="11"/>
                    <a:pt x="192" y="28"/>
                  </a:cubicBezTo>
                  <a:cubicBezTo>
                    <a:pt x="170" y="62"/>
                    <a:pt x="166" y="114"/>
                    <a:pt x="144" y="148"/>
                  </a:cubicBezTo>
                  <a:cubicBezTo>
                    <a:pt x="108" y="201"/>
                    <a:pt x="87" y="238"/>
                    <a:pt x="72" y="300"/>
                  </a:cubicBezTo>
                  <a:cubicBezTo>
                    <a:pt x="68" y="393"/>
                    <a:pt x="69" y="494"/>
                    <a:pt x="48" y="588"/>
                  </a:cubicBezTo>
                  <a:cubicBezTo>
                    <a:pt x="36" y="637"/>
                    <a:pt x="10" y="673"/>
                    <a:pt x="0" y="724"/>
                  </a:cubicBezTo>
                  <a:cubicBezTo>
                    <a:pt x="8" y="812"/>
                    <a:pt x="9" y="887"/>
                    <a:pt x="88" y="940"/>
                  </a:cubicBezTo>
                  <a:cubicBezTo>
                    <a:pt x="120" y="931"/>
                    <a:pt x="145" y="925"/>
                    <a:pt x="160" y="892"/>
                  </a:cubicBezTo>
                  <a:cubicBezTo>
                    <a:pt x="166" y="876"/>
                    <a:pt x="170" y="860"/>
                    <a:pt x="176" y="844"/>
                  </a:cubicBezTo>
                  <a:cubicBezTo>
                    <a:pt x="178" y="836"/>
                    <a:pt x="184" y="820"/>
                    <a:pt x="184" y="820"/>
                  </a:cubicBezTo>
                  <a:cubicBezTo>
                    <a:pt x="181" y="793"/>
                    <a:pt x="183" y="765"/>
                    <a:pt x="176" y="740"/>
                  </a:cubicBezTo>
                  <a:cubicBezTo>
                    <a:pt x="170" y="721"/>
                    <a:pt x="150" y="710"/>
                    <a:pt x="144" y="692"/>
                  </a:cubicBezTo>
                  <a:cubicBezTo>
                    <a:pt x="138" y="676"/>
                    <a:pt x="128" y="644"/>
                    <a:pt x="128" y="644"/>
                  </a:cubicBezTo>
                  <a:cubicBezTo>
                    <a:pt x="142" y="601"/>
                    <a:pt x="175" y="609"/>
                    <a:pt x="216" y="596"/>
                  </a:cubicBezTo>
                  <a:cubicBezTo>
                    <a:pt x="242" y="517"/>
                    <a:pt x="216" y="602"/>
                    <a:pt x="232" y="412"/>
                  </a:cubicBezTo>
                  <a:cubicBezTo>
                    <a:pt x="235" y="366"/>
                    <a:pt x="260" y="320"/>
                    <a:pt x="272" y="276"/>
                  </a:cubicBezTo>
                  <a:cubicBezTo>
                    <a:pt x="264" y="204"/>
                    <a:pt x="248" y="145"/>
                    <a:pt x="272" y="76"/>
                  </a:cubicBezTo>
                  <a:cubicBezTo>
                    <a:pt x="269" y="60"/>
                    <a:pt x="274" y="40"/>
                    <a:pt x="264" y="28"/>
                  </a:cubicBezTo>
                  <a:cubicBezTo>
                    <a:pt x="239" y="0"/>
                    <a:pt x="177" y="21"/>
                    <a:pt x="248" y="4"/>
                  </a:cubicBezTo>
                  <a:close/>
                </a:path>
              </a:pathLst>
            </a:custGeom>
            <a:solidFill>
              <a:srgbClr val="003399"/>
            </a:solidFill>
            <a:ln w="12700" cap="flat" cmpd="sng">
              <a:solidFill>
                <a:srgbClr val="003399"/>
              </a:solidFill>
              <a:prstDash val="solid"/>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grpSp>
      <p:grpSp>
        <p:nvGrpSpPr>
          <p:cNvPr id="12294" name="Group 23"/>
          <p:cNvGrpSpPr>
            <a:grpSpLocks/>
          </p:cNvGrpSpPr>
          <p:nvPr/>
        </p:nvGrpSpPr>
        <p:grpSpPr bwMode="auto">
          <a:xfrm>
            <a:off x="3073400" y="1079500"/>
            <a:ext cx="2317750" cy="4584700"/>
            <a:chOff x="1936" y="680"/>
            <a:chExt cx="1460" cy="2888"/>
          </a:xfrm>
        </p:grpSpPr>
        <p:sp>
          <p:nvSpPr>
            <p:cNvPr id="529432" name="Freeform 24"/>
            <p:cNvSpPr>
              <a:spLocks/>
            </p:cNvSpPr>
            <p:nvPr/>
          </p:nvSpPr>
          <p:spPr bwMode="auto">
            <a:xfrm>
              <a:off x="2304" y="680"/>
              <a:ext cx="1092" cy="2608"/>
            </a:xfrm>
            <a:custGeom>
              <a:avLst/>
              <a:gdLst/>
              <a:ahLst/>
              <a:cxnLst>
                <a:cxn ang="0">
                  <a:pos x="1080" y="0"/>
                </a:cxn>
                <a:cxn ang="0">
                  <a:pos x="1072" y="120"/>
                </a:cxn>
                <a:cxn ang="0">
                  <a:pos x="1040" y="168"/>
                </a:cxn>
                <a:cxn ang="0">
                  <a:pos x="968" y="320"/>
                </a:cxn>
                <a:cxn ang="0">
                  <a:pos x="944" y="368"/>
                </a:cxn>
                <a:cxn ang="0">
                  <a:pos x="904" y="488"/>
                </a:cxn>
                <a:cxn ang="0">
                  <a:pos x="880" y="536"/>
                </a:cxn>
                <a:cxn ang="0">
                  <a:pos x="872" y="664"/>
                </a:cxn>
                <a:cxn ang="0">
                  <a:pos x="800" y="696"/>
                </a:cxn>
                <a:cxn ang="0">
                  <a:pos x="776" y="704"/>
                </a:cxn>
                <a:cxn ang="0">
                  <a:pos x="744" y="848"/>
                </a:cxn>
                <a:cxn ang="0">
                  <a:pos x="720" y="1120"/>
                </a:cxn>
                <a:cxn ang="0">
                  <a:pos x="576" y="1664"/>
                </a:cxn>
                <a:cxn ang="0">
                  <a:pos x="456" y="1976"/>
                </a:cxn>
                <a:cxn ang="0">
                  <a:pos x="408" y="2048"/>
                </a:cxn>
                <a:cxn ang="0">
                  <a:pos x="376" y="2096"/>
                </a:cxn>
                <a:cxn ang="0">
                  <a:pos x="320" y="2184"/>
                </a:cxn>
                <a:cxn ang="0">
                  <a:pos x="240" y="2264"/>
                </a:cxn>
                <a:cxn ang="0">
                  <a:pos x="152" y="2384"/>
                </a:cxn>
                <a:cxn ang="0">
                  <a:pos x="80" y="2480"/>
                </a:cxn>
                <a:cxn ang="0">
                  <a:pos x="40" y="2528"/>
                </a:cxn>
                <a:cxn ang="0">
                  <a:pos x="0" y="2608"/>
                </a:cxn>
              </a:cxnLst>
              <a:rect l="0" t="0" r="r" b="b"/>
              <a:pathLst>
                <a:path w="1092" h="2608">
                  <a:moveTo>
                    <a:pt x="1080" y="0"/>
                  </a:moveTo>
                  <a:cubicBezTo>
                    <a:pt x="1092" y="37"/>
                    <a:pt x="1091" y="84"/>
                    <a:pt x="1072" y="120"/>
                  </a:cubicBezTo>
                  <a:cubicBezTo>
                    <a:pt x="1062" y="136"/>
                    <a:pt x="1040" y="168"/>
                    <a:pt x="1040" y="168"/>
                  </a:cubicBezTo>
                  <a:cubicBezTo>
                    <a:pt x="1031" y="254"/>
                    <a:pt x="1031" y="272"/>
                    <a:pt x="968" y="320"/>
                  </a:cubicBezTo>
                  <a:cubicBezTo>
                    <a:pt x="938" y="407"/>
                    <a:pt x="985" y="274"/>
                    <a:pt x="944" y="368"/>
                  </a:cubicBezTo>
                  <a:cubicBezTo>
                    <a:pt x="928" y="402"/>
                    <a:pt x="925" y="456"/>
                    <a:pt x="904" y="488"/>
                  </a:cubicBezTo>
                  <a:cubicBezTo>
                    <a:pt x="883" y="519"/>
                    <a:pt x="891" y="502"/>
                    <a:pt x="880" y="536"/>
                  </a:cubicBezTo>
                  <a:cubicBezTo>
                    <a:pt x="877" y="578"/>
                    <a:pt x="881" y="622"/>
                    <a:pt x="872" y="664"/>
                  </a:cubicBezTo>
                  <a:cubicBezTo>
                    <a:pt x="869" y="676"/>
                    <a:pt x="817" y="690"/>
                    <a:pt x="800" y="696"/>
                  </a:cubicBezTo>
                  <a:cubicBezTo>
                    <a:pt x="792" y="698"/>
                    <a:pt x="776" y="704"/>
                    <a:pt x="776" y="704"/>
                  </a:cubicBezTo>
                  <a:cubicBezTo>
                    <a:pt x="742" y="753"/>
                    <a:pt x="749" y="778"/>
                    <a:pt x="744" y="848"/>
                  </a:cubicBezTo>
                  <a:cubicBezTo>
                    <a:pt x="737" y="938"/>
                    <a:pt x="733" y="1029"/>
                    <a:pt x="720" y="1120"/>
                  </a:cubicBezTo>
                  <a:cubicBezTo>
                    <a:pt x="691" y="1304"/>
                    <a:pt x="651" y="1493"/>
                    <a:pt x="576" y="1664"/>
                  </a:cubicBezTo>
                  <a:cubicBezTo>
                    <a:pt x="530" y="1765"/>
                    <a:pt x="518" y="1882"/>
                    <a:pt x="456" y="1976"/>
                  </a:cubicBezTo>
                  <a:cubicBezTo>
                    <a:pt x="446" y="2013"/>
                    <a:pt x="439" y="2026"/>
                    <a:pt x="408" y="2048"/>
                  </a:cubicBezTo>
                  <a:cubicBezTo>
                    <a:pt x="397" y="2064"/>
                    <a:pt x="382" y="2077"/>
                    <a:pt x="376" y="2096"/>
                  </a:cubicBezTo>
                  <a:cubicBezTo>
                    <a:pt x="361" y="2140"/>
                    <a:pt x="358" y="2158"/>
                    <a:pt x="320" y="2184"/>
                  </a:cubicBezTo>
                  <a:cubicBezTo>
                    <a:pt x="302" y="2210"/>
                    <a:pt x="266" y="2246"/>
                    <a:pt x="240" y="2264"/>
                  </a:cubicBezTo>
                  <a:cubicBezTo>
                    <a:pt x="211" y="2306"/>
                    <a:pt x="196" y="2354"/>
                    <a:pt x="152" y="2384"/>
                  </a:cubicBezTo>
                  <a:cubicBezTo>
                    <a:pt x="128" y="2418"/>
                    <a:pt x="106" y="2448"/>
                    <a:pt x="80" y="2480"/>
                  </a:cubicBezTo>
                  <a:cubicBezTo>
                    <a:pt x="62" y="2501"/>
                    <a:pt x="51" y="2502"/>
                    <a:pt x="40" y="2528"/>
                  </a:cubicBezTo>
                  <a:cubicBezTo>
                    <a:pt x="23" y="2564"/>
                    <a:pt x="27" y="2580"/>
                    <a:pt x="0" y="2608"/>
                  </a:cubicBezTo>
                </a:path>
              </a:pathLst>
            </a:custGeom>
            <a:noFill/>
            <a:ln w="38100" cap="flat" cmpd="sng">
              <a:solidFill>
                <a:srgbClr val="003399"/>
              </a:solidFill>
              <a:prstDash val="solid"/>
              <a:round/>
              <a:headEnd type="none" w="med" len="med"/>
              <a:tailEnd type="none" w="med" len="med"/>
            </a:ln>
            <a:effectLst>
              <a:outerShdw blurRad="63500" dist="46662" dir="3284183" algn="ctr" rotWithShape="0">
                <a:schemeClr val="bg2">
                  <a:alpha val="74998"/>
                </a:schemeClr>
              </a:outerShdw>
            </a:effectLst>
          </p:spPr>
          <p:txBody>
            <a:bodyPr wrap="none" anchor="ctr"/>
            <a:lstStyle/>
            <a:p>
              <a:pPr>
                <a:defRPr/>
              </a:pPr>
              <a:endParaRPr lang="en-US">
                <a:ea typeface="+mn-ea"/>
                <a:cs typeface="+mn-cs"/>
              </a:endParaRPr>
            </a:p>
          </p:txBody>
        </p:sp>
        <p:sp>
          <p:nvSpPr>
            <p:cNvPr id="529433" name="Freeform 25"/>
            <p:cNvSpPr>
              <a:spLocks/>
            </p:cNvSpPr>
            <p:nvPr/>
          </p:nvSpPr>
          <p:spPr bwMode="auto">
            <a:xfrm>
              <a:off x="1936" y="3248"/>
              <a:ext cx="392" cy="320"/>
            </a:xfrm>
            <a:custGeom>
              <a:avLst/>
              <a:gdLst/>
              <a:ahLst/>
              <a:cxnLst>
                <a:cxn ang="0">
                  <a:pos x="392" y="0"/>
                </a:cxn>
                <a:cxn ang="0">
                  <a:pos x="336" y="64"/>
                </a:cxn>
                <a:cxn ang="0">
                  <a:pos x="256" y="144"/>
                </a:cxn>
                <a:cxn ang="0">
                  <a:pos x="0" y="320"/>
                </a:cxn>
              </a:cxnLst>
              <a:rect l="0" t="0" r="r" b="b"/>
              <a:pathLst>
                <a:path w="392" h="320">
                  <a:moveTo>
                    <a:pt x="392" y="0"/>
                  </a:moveTo>
                  <a:cubicBezTo>
                    <a:pt x="354" y="55"/>
                    <a:pt x="375" y="37"/>
                    <a:pt x="336" y="64"/>
                  </a:cubicBezTo>
                  <a:cubicBezTo>
                    <a:pt x="323" y="101"/>
                    <a:pt x="285" y="119"/>
                    <a:pt x="256" y="144"/>
                  </a:cubicBezTo>
                  <a:cubicBezTo>
                    <a:pt x="175" y="211"/>
                    <a:pt x="94" y="272"/>
                    <a:pt x="0" y="320"/>
                  </a:cubicBezTo>
                </a:path>
              </a:pathLst>
            </a:custGeom>
            <a:noFill/>
            <a:ln w="38100" cap="flat" cmpd="sng">
              <a:solidFill>
                <a:srgbClr val="003399"/>
              </a:solidFill>
              <a:prstDash val="solid"/>
              <a:round/>
              <a:headEnd type="none" w="med" len="med"/>
              <a:tailEnd type="none" w="med" len="med"/>
            </a:ln>
            <a:effectLst>
              <a:outerShdw blurRad="63500" dist="46662" dir="3284183" algn="ctr" rotWithShape="0">
                <a:schemeClr val="bg2">
                  <a:alpha val="74998"/>
                </a:schemeClr>
              </a:outerShdw>
            </a:effectLst>
          </p:spPr>
          <p:txBody>
            <a:bodyPr wrap="none" anchor="ctr"/>
            <a:lstStyle/>
            <a:p>
              <a:pPr>
                <a:defRPr/>
              </a:pPr>
              <a:endParaRPr lang="en-US">
                <a:ea typeface="+mn-ea"/>
                <a:cs typeface="+mn-cs"/>
              </a:endParaRPr>
            </a:p>
          </p:txBody>
        </p:sp>
      </p:grpSp>
      <p:sp>
        <p:nvSpPr>
          <p:cNvPr id="529434" name="Text Box 26"/>
          <p:cNvSpPr txBox="1">
            <a:spLocks noChangeArrowheads="1"/>
          </p:cNvSpPr>
          <p:nvPr/>
        </p:nvSpPr>
        <p:spPr bwMode="auto">
          <a:xfrm>
            <a:off x="5664200" y="1574800"/>
            <a:ext cx="1612900" cy="4572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i="1">
                <a:solidFill>
                  <a:srgbClr val="003399"/>
                </a:solidFill>
                <a:ea typeface="+mn-ea"/>
                <a:cs typeface="+mn-cs"/>
              </a:rPr>
              <a:t>   	  Galilee Ozhi</a:t>
            </a:r>
          </a:p>
        </p:txBody>
      </p:sp>
      <p:sp>
        <p:nvSpPr>
          <p:cNvPr id="529435" name="Text Box 27"/>
          <p:cNvSpPr txBox="1">
            <a:spLocks noChangeArrowheads="1"/>
          </p:cNvSpPr>
          <p:nvPr/>
        </p:nvSpPr>
        <p:spPr bwMode="auto">
          <a:xfrm>
            <a:off x="5518150" y="2698750"/>
            <a:ext cx="1612900"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i="1">
                <a:solidFill>
                  <a:srgbClr val="003399"/>
                </a:solidFill>
                <a:ea typeface="+mn-ea"/>
                <a:cs typeface="+mn-cs"/>
              </a:rPr>
              <a:t>Mt. Gilboa</a:t>
            </a:r>
          </a:p>
        </p:txBody>
      </p:sp>
      <p:sp>
        <p:nvSpPr>
          <p:cNvPr id="529436" name="Text Box 28"/>
          <p:cNvSpPr txBox="1">
            <a:spLocks noChangeArrowheads="1"/>
          </p:cNvSpPr>
          <p:nvPr/>
        </p:nvSpPr>
        <p:spPr bwMode="auto">
          <a:xfrm>
            <a:off x="4838700" y="4660900"/>
            <a:ext cx="1612900"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i="1">
                <a:solidFill>
                  <a:srgbClr val="003399"/>
                </a:solidFill>
                <a:ea typeface="+mn-ea"/>
                <a:cs typeface="+mn-cs"/>
              </a:rPr>
              <a:t>Hebron</a:t>
            </a:r>
          </a:p>
        </p:txBody>
      </p:sp>
      <p:sp>
        <p:nvSpPr>
          <p:cNvPr id="529437" name="Text Box 29"/>
          <p:cNvSpPr txBox="1">
            <a:spLocks noChangeArrowheads="1"/>
          </p:cNvSpPr>
          <p:nvPr/>
        </p:nvSpPr>
        <p:spPr bwMode="auto">
          <a:xfrm rot="-5286213">
            <a:off x="4381500" y="1358900"/>
            <a:ext cx="1612900"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rgbClr val="003399"/>
                </a:solidFill>
                <a:ea typeface="+mn-ea"/>
                <a:cs typeface="+mn-cs"/>
              </a:rPr>
              <a:t>ASHER</a:t>
            </a:r>
          </a:p>
        </p:txBody>
      </p:sp>
      <p:sp>
        <p:nvSpPr>
          <p:cNvPr id="529438" name="Text Box 30"/>
          <p:cNvSpPr txBox="1">
            <a:spLocks noChangeArrowheads="1"/>
          </p:cNvSpPr>
          <p:nvPr/>
        </p:nvSpPr>
        <p:spPr bwMode="auto">
          <a:xfrm rot="-844665">
            <a:off x="5080000" y="2413000"/>
            <a:ext cx="1612900"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rgbClr val="003399"/>
                </a:solidFill>
                <a:ea typeface="+mn-ea"/>
                <a:cs typeface="+mn-cs"/>
              </a:rPr>
              <a:t>ISSACHAR</a:t>
            </a:r>
          </a:p>
        </p:txBody>
      </p:sp>
      <p:sp>
        <p:nvSpPr>
          <p:cNvPr id="529439" name="Text Box 31"/>
          <p:cNvSpPr txBox="1">
            <a:spLocks noChangeArrowheads="1"/>
          </p:cNvSpPr>
          <p:nvPr/>
        </p:nvSpPr>
        <p:spPr bwMode="auto">
          <a:xfrm rot="469584">
            <a:off x="4419600" y="3048000"/>
            <a:ext cx="1612900"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rgbClr val="003399"/>
                </a:solidFill>
                <a:ea typeface="+mn-ea"/>
                <a:cs typeface="+mn-cs"/>
              </a:rPr>
              <a:t>MANASSEH</a:t>
            </a:r>
          </a:p>
        </p:txBody>
      </p:sp>
      <p:sp>
        <p:nvSpPr>
          <p:cNvPr id="529440" name="Text Box 32"/>
          <p:cNvSpPr txBox="1">
            <a:spLocks noChangeArrowheads="1"/>
          </p:cNvSpPr>
          <p:nvPr/>
        </p:nvSpPr>
        <p:spPr bwMode="auto">
          <a:xfrm rot="2606806">
            <a:off x="5854700" y="4292600"/>
            <a:ext cx="1612900"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rgbClr val="003399"/>
                </a:solidFill>
                <a:ea typeface="+mn-ea"/>
                <a:cs typeface="+mn-cs"/>
              </a:rPr>
              <a:t>GAD</a:t>
            </a:r>
          </a:p>
        </p:txBody>
      </p:sp>
      <p:sp>
        <p:nvSpPr>
          <p:cNvPr id="529441" name="Text Box 33"/>
          <p:cNvSpPr txBox="1">
            <a:spLocks noChangeArrowheads="1"/>
          </p:cNvSpPr>
          <p:nvPr/>
        </p:nvSpPr>
        <p:spPr bwMode="auto">
          <a:xfrm rot="-2225045">
            <a:off x="4572000" y="3594100"/>
            <a:ext cx="1612900"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rgbClr val="003399"/>
                </a:solidFill>
                <a:ea typeface="+mn-ea"/>
                <a:cs typeface="+mn-cs"/>
              </a:rPr>
              <a:t>EPHRAIM</a:t>
            </a:r>
          </a:p>
        </p:txBody>
      </p:sp>
      <p:sp>
        <p:nvSpPr>
          <p:cNvPr id="529442" name="Text Box 34"/>
          <p:cNvSpPr txBox="1">
            <a:spLocks noChangeArrowheads="1"/>
          </p:cNvSpPr>
          <p:nvPr/>
        </p:nvSpPr>
        <p:spPr bwMode="auto">
          <a:xfrm>
            <a:off x="4800600" y="4267200"/>
            <a:ext cx="1612900"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rgbClr val="003399"/>
                </a:solidFill>
                <a:ea typeface="+mn-ea"/>
                <a:cs typeface="+mn-cs"/>
              </a:rPr>
              <a:t>BENJAMIN</a:t>
            </a:r>
          </a:p>
        </p:txBody>
      </p:sp>
      <p:sp>
        <p:nvSpPr>
          <p:cNvPr id="529443" name="Text Box 35"/>
          <p:cNvSpPr txBox="1">
            <a:spLocks noChangeArrowheads="1"/>
          </p:cNvSpPr>
          <p:nvPr/>
        </p:nvSpPr>
        <p:spPr bwMode="auto">
          <a:xfrm rot="2953560">
            <a:off x="5753100" y="5029200"/>
            <a:ext cx="1612900"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rgbClr val="003399"/>
                </a:solidFill>
                <a:ea typeface="+mn-ea"/>
                <a:cs typeface="+mn-cs"/>
              </a:rPr>
              <a:t>REUBEN</a:t>
            </a:r>
          </a:p>
        </p:txBody>
      </p:sp>
      <p:sp>
        <p:nvSpPr>
          <p:cNvPr id="529444" name="Text Box 36"/>
          <p:cNvSpPr txBox="1">
            <a:spLocks noChangeArrowheads="1"/>
          </p:cNvSpPr>
          <p:nvPr/>
        </p:nvSpPr>
        <p:spPr bwMode="auto">
          <a:xfrm rot="-3254640">
            <a:off x="3838575" y="3975100"/>
            <a:ext cx="1612900"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rgbClr val="003399"/>
                </a:solidFill>
                <a:ea typeface="+mn-ea"/>
                <a:cs typeface="+mn-cs"/>
              </a:rPr>
              <a:t>DAN</a:t>
            </a:r>
          </a:p>
        </p:txBody>
      </p:sp>
      <p:sp>
        <p:nvSpPr>
          <p:cNvPr id="529445" name="Text Box 37"/>
          <p:cNvSpPr txBox="1">
            <a:spLocks noChangeArrowheads="1"/>
          </p:cNvSpPr>
          <p:nvPr/>
        </p:nvSpPr>
        <p:spPr bwMode="auto">
          <a:xfrm rot="-2428638">
            <a:off x="3765550" y="4699000"/>
            <a:ext cx="1612900"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rgbClr val="003399"/>
                </a:solidFill>
                <a:ea typeface="+mn-ea"/>
                <a:cs typeface="+mn-cs"/>
              </a:rPr>
              <a:t>JUDAH</a:t>
            </a:r>
          </a:p>
        </p:txBody>
      </p:sp>
      <p:sp>
        <p:nvSpPr>
          <p:cNvPr id="529446" name="Text Box 38"/>
          <p:cNvSpPr txBox="1">
            <a:spLocks noChangeArrowheads="1"/>
          </p:cNvSpPr>
          <p:nvPr/>
        </p:nvSpPr>
        <p:spPr bwMode="auto">
          <a:xfrm>
            <a:off x="3898900" y="5537200"/>
            <a:ext cx="1612900"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rgbClr val="003399"/>
                </a:solidFill>
                <a:ea typeface="+mn-ea"/>
                <a:cs typeface="+mn-cs"/>
              </a:rPr>
              <a:t>SIMEON</a:t>
            </a:r>
          </a:p>
        </p:txBody>
      </p:sp>
      <p:sp>
        <p:nvSpPr>
          <p:cNvPr id="529447" name="Text Box 39"/>
          <p:cNvSpPr txBox="1">
            <a:spLocks noChangeArrowheads="1"/>
          </p:cNvSpPr>
          <p:nvPr/>
        </p:nvSpPr>
        <p:spPr bwMode="auto">
          <a:xfrm rot="-1471107">
            <a:off x="5803900" y="3241675"/>
            <a:ext cx="1612900"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rgbClr val="003399"/>
                </a:solidFill>
                <a:ea typeface="+mn-ea"/>
                <a:cs typeface="+mn-cs"/>
              </a:rPr>
              <a:t>MANASSEH</a:t>
            </a:r>
          </a:p>
        </p:txBody>
      </p:sp>
      <p:sp>
        <p:nvSpPr>
          <p:cNvPr id="529448" name="Text Box 40"/>
          <p:cNvSpPr txBox="1">
            <a:spLocks noChangeArrowheads="1"/>
          </p:cNvSpPr>
          <p:nvPr/>
        </p:nvSpPr>
        <p:spPr bwMode="auto">
          <a:xfrm rot="-4430452">
            <a:off x="5791200" y="1244600"/>
            <a:ext cx="1612900"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rgbClr val="003399"/>
                </a:solidFill>
                <a:ea typeface="+mn-ea"/>
                <a:cs typeface="+mn-cs"/>
              </a:rPr>
              <a:t>NAPHTALI</a:t>
            </a:r>
          </a:p>
        </p:txBody>
      </p:sp>
      <p:sp>
        <p:nvSpPr>
          <p:cNvPr id="529449" name="Text Box 41"/>
          <p:cNvSpPr txBox="1">
            <a:spLocks noChangeArrowheads="1"/>
          </p:cNvSpPr>
          <p:nvPr/>
        </p:nvSpPr>
        <p:spPr bwMode="auto">
          <a:xfrm rot="-5105054">
            <a:off x="4737100" y="1498600"/>
            <a:ext cx="1612900"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rgbClr val="003399"/>
                </a:solidFill>
                <a:ea typeface="+mn-ea"/>
                <a:cs typeface="+mn-cs"/>
              </a:rPr>
              <a:t>ZEBULON</a:t>
            </a:r>
          </a:p>
        </p:txBody>
      </p:sp>
      <p:sp>
        <p:nvSpPr>
          <p:cNvPr id="529450" name="Text Box 42"/>
          <p:cNvSpPr txBox="1">
            <a:spLocks noChangeArrowheads="1"/>
          </p:cNvSpPr>
          <p:nvPr/>
        </p:nvSpPr>
        <p:spPr bwMode="auto">
          <a:xfrm>
            <a:off x="4051300" y="2311400"/>
            <a:ext cx="1612900"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i="1">
                <a:solidFill>
                  <a:srgbClr val="003399"/>
                </a:solidFill>
                <a:ea typeface="+mn-ea"/>
                <a:cs typeface="+mn-cs"/>
              </a:rPr>
              <a:t>Mt. Carmel</a:t>
            </a:r>
          </a:p>
        </p:txBody>
      </p:sp>
      <p:sp>
        <p:nvSpPr>
          <p:cNvPr id="529451" name="Text Box 43"/>
          <p:cNvSpPr txBox="1">
            <a:spLocks noChangeArrowheads="1"/>
          </p:cNvSpPr>
          <p:nvPr/>
        </p:nvSpPr>
        <p:spPr bwMode="auto">
          <a:xfrm>
            <a:off x="5448300" y="2146300"/>
            <a:ext cx="1612900"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i="1">
                <a:solidFill>
                  <a:srgbClr val="003399"/>
                </a:solidFill>
                <a:ea typeface="+mn-ea"/>
                <a:cs typeface="+mn-cs"/>
              </a:rPr>
              <a:t>Mt. Tabor</a:t>
            </a:r>
          </a:p>
        </p:txBody>
      </p:sp>
      <p:sp>
        <p:nvSpPr>
          <p:cNvPr id="529452" name="Text Box 44"/>
          <p:cNvSpPr txBox="1">
            <a:spLocks noChangeArrowheads="1"/>
          </p:cNvSpPr>
          <p:nvPr/>
        </p:nvSpPr>
        <p:spPr bwMode="auto">
          <a:xfrm>
            <a:off x="4914900" y="50927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i="1">
                <a:solidFill>
                  <a:srgbClr val="003399"/>
                </a:solidFill>
                <a:ea typeface="+mn-ea"/>
                <a:cs typeface="+mn-cs"/>
              </a:rPr>
              <a:t>Kathi Ozhi</a:t>
            </a:r>
          </a:p>
        </p:txBody>
      </p:sp>
      <p:sp>
        <p:nvSpPr>
          <p:cNvPr id="529454" name="Oval 46"/>
          <p:cNvSpPr>
            <a:spLocks noChangeArrowheads="1"/>
          </p:cNvSpPr>
          <p:nvPr/>
        </p:nvSpPr>
        <p:spPr bwMode="auto">
          <a:xfrm>
            <a:off x="4953000" y="4953000"/>
            <a:ext cx="152400" cy="139700"/>
          </a:xfrm>
          <a:prstGeom prst="ellipse">
            <a:avLst/>
          </a:prstGeom>
          <a:solidFill>
            <a:srgbClr val="003399"/>
          </a:solidFill>
          <a:ln w="28575">
            <a:solidFill>
              <a:srgbClr val="003399"/>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529455" name="Oval 47"/>
          <p:cNvSpPr>
            <a:spLocks noChangeArrowheads="1"/>
          </p:cNvSpPr>
          <p:nvPr/>
        </p:nvSpPr>
        <p:spPr bwMode="auto">
          <a:xfrm>
            <a:off x="5435600" y="2870200"/>
            <a:ext cx="152400" cy="139700"/>
          </a:xfrm>
          <a:prstGeom prst="ellipse">
            <a:avLst/>
          </a:prstGeom>
          <a:solidFill>
            <a:srgbClr val="003399"/>
          </a:solidFill>
          <a:ln w="28575">
            <a:solidFill>
              <a:srgbClr val="003399"/>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529456" name="Oval 48"/>
          <p:cNvSpPr>
            <a:spLocks noChangeArrowheads="1"/>
          </p:cNvSpPr>
          <p:nvPr/>
        </p:nvSpPr>
        <p:spPr bwMode="auto">
          <a:xfrm>
            <a:off x="5461000" y="2425700"/>
            <a:ext cx="152400" cy="139700"/>
          </a:xfrm>
          <a:prstGeom prst="ellipse">
            <a:avLst/>
          </a:prstGeom>
          <a:solidFill>
            <a:srgbClr val="003399"/>
          </a:solidFill>
          <a:ln w="28575">
            <a:solidFill>
              <a:srgbClr val="003399"/>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529457" name="Oval 49"/>
          <p:cNvSpPr>
            <a:spLocks noChangeArrowheads="1"/>
          </p:cNvSpPr>
          <p:nvPr/>
        </p:nvSpPr>
        <p:spPr bwMode="auto">
          <a:xfrm>
            <a:off x="4902200" y="2286000"/>
            <a:ext cx="152400" cy="139700"/>
          </a:xfrm>
          <a:prstGeom prst="ellipse">
            <a:avLst/>
          </a:prstGeom>
          <a:solidFill>
            <a:srgbClr val="003399"/>
          </a:solidFill>
          <a:ln w="28575">
            <a:solidFill>
              <a:srgbClr val="003399"/>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529458" name="Text Box 50"/>
          <p:cNvSpPr txBox="1">
            <a:spLocks noChangeArrowheads="1"/>
          </p:cNvSpPr>
          <p:nvPr/>
        </p:nvSpPr>
        <p:spPr bwMode="auto">
          <a:xfrm rot="-37201">
            <a:off x="6932613" y="4973638"/>
            <a:ext cx="1328737" cy="10445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r">
              <a:lnSpc>
                <a:spcPct val="65000"/>
              </a:lnSpc>
              <a:spcBef>
                <a:spcPct val="50000"/>
              </a:spcBef>
              <a:defRPr/>
            </a:pPr>
            <a:r>
              <a:rPr lang="en-US" sz="1600" b="1" i="1">
                <a:solidFill>
                  <a:srgbClr val="003399"/>
                </a:solidFill>
                <a:ea typeface="+mn-ea"/>
                <a:cs typeface="+mn-cs"/>
              </a:rPr>
              <a:t>LEVI: Hrilokosii obu sii Inu kajii kolikhri koe.</a:t>
            </a:r>
          </a:p>
        </p:txBody>
      </p:sp>
      <p:sp>
        <p:nvSpPr>
          <p:cNvPr id="529459" name="Text Box 51"/>
          <p:cNvSpPr txBox="1">
            <a:spLocks noChangeArrowheads="1"/>
          </p:cNvSpPr>
          <p:nvPr/>
        </p:nvSpPr>
        <p:spPr bwMode="auto">
          <a:xfrm>
            <a:off x="584200" y="2514600"/>
            <a:ext cx="2387600" cy="252888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200">
                <a:solidFill>
                  <a:srgbClr val="00DFCA"/>
                </a:solidFill>
                <a:latin typeface="Comic Sans MS" charset="0"/>
                <a:ea typeface="ＭＳ Ｐゴシック" charset="0"/>
                <a:cs typeface="ＭＳ Ｐゴシック" charset="0"/>
              </a:defRPr>
            </a:lvl1pPr>
            <a:lvl2pPr marL="37931725" indent="-37474525">
              <a:defRPr sz="1200">
                <a:solidFill>
                  <a:srgbClr val="00DFCA"/>
                </a:solidFill>
                <a:latin typeface="Comic Sans MS" charset="0"/>
                <a:ea typeface="ＭＳ Ｐゴシック" charset="0"/>
              </a:defRPr>
            </a:lvl2pPr>
            <a:lvl3pPr>
              <a:defRPr sz="1200">
                <a:solidFill>
                  <a:srgbClr val="00DFCA"/>
                </a:solidFill>
                <a:latin typeface="Comic Sans MS" charset="0"/>
                <a:ea typeface="ＭＳ Ｐゴシック" charset="0"/>
              </a:defRPr>
            </a:lvl3pPr>
            <a:lvl4pPr>
              <a:defRPr sz="1200">
                <a:solidFill>
                  <a:srgbClr val="00DFCA"/>
                </a:solidFill>
                <a:latin typeface="Comic Sans MS" charset="0"/>
                <a:ea typeface="ＭＳ Ｐゴシック" charset="0"/>
              </a:defRPr>
            </a:lvl4pPr>
            <a:lvl5pPr>
              <a:defRPr sz="1200">
                <a:solidFill>
                  <a:srgbClr val="00DFCA"/>
                </a:solidFill>
                <a:latin typeface="Comic Sans MS" charset="0"/>
                <a:ea typeface="ＭＳ Ｐゴシック" charset="0"/>
              </a:defRPr>
            </a:lvl5pPr>
            <a:lvl6pPr marL="457200" eaLnBrk="0" fontAlgn="base" hangingPunct="0">
              <a:spcBef>
                <a:spcPct val="0"/>
              </a:spcBef>
              <a:spcAft>
                <a:spcPct val="0"/>
              </a:spcAft>
              <a:defRPr sz="1200">
                <a:solidFill>
                  <a:srgbClr val="00DFCA"/>
                </a:solidFill>
                <a:latin typeface="Comic Sans MS" charset="0"/>
                <a:ea typeface="ＭＳ Ｐゴシック" charset="0"/>
              </a:defRPr>
            </a:lvl6pPr>
            <a:lvl7pPr marL="914400" eaLnBrk="0" fontAlgn="base" hangingPunct="0">
              <a:spcBef>
                <a:spcPct val="0"/>
              </a:spcBef>
              <a:spcAft>
                <a:spcPct val="0"/>
              </a:spcAft>
              <a:defRPr sz="1200">
                <a:solidFill>
                  <a:srgbClr val="00DFCA"/>
                </a:solidFill>
                <a:latin typeface="Comic Sans MS" charset="0"/>
                <a:ea typeface="ＭＳ Ｐゴシック" charset="0"/>
              </a:defRPr>
            </a:lvl7pPr>
            <a:lvl8pPr marL="1371600" eaLnBrk="0" fontAlgn="base" hangingPunct="0">
              <a:spcBef>
                <a:spcPct val="0"/>
              </a:spcBef>
              <a:spcAft>
                <a:spcPct val="0"/>
              </a:spcAft>
              <a:defRPr sz="1200">
                <a:solidFill>
                  <a:srgbClr val="00DFCA"/>
                </a:solidFill>
                <a:latin typeface="Comic Sans MS" charset="0"/>
                <a:ea typeface="ＭＳ Ｐゴシック" charset="0"/>
              </a:defRPr>
            </a:lvl8pPr>
            <a:lvl9pPr marL="1828800" eaLnBrk="0" fontAlgn="base" hangingPunct="0">
              <a:spcBef>
                <a:spcPct val="0"/>
              </a:spcBef>
              <a:spcAft>
                <a:spcPct val="0"/>
              </a:spcAft>
              <a:defRPr sz="1200">
                <a:solidFill>
                  <a:srgbClr val="00DFCA"/>
                </a:solidFill>
                <a:latin typeface="Comic Sans MS" charset="0"/>
                <a:ea typeface="ＭＳ Ｐゴシック" charset="0"/>
              </a:defRPr>
            </a:lvl9pPr>
          </a:lstStyle>
          <a:p>
            <a:pPr algn="r">
              <a:spcBef>
                <a:spcPct val="50000"/>
              </a:spcBef>
              <a:defRPr/>
            </a:pPr>
            <a:r>
              <a:rPr lang="ja-JP" altLang="en-US" sz="3200" b="1" i="1">
                <a:solidFill>
                  <a:srgbClr val="003399"/>
                </a:solidFill>
              </a:rPr>
              <a:t>“</a:t>
            </a:r>
            <a:r>
              <a:rPr lang="en-US" sz="3200" b="1" i="1">
                <a:solidFill>
                  <a:srgbClr val="003399"/>
                </a:solidFill>
              </a:rPr>
              <a:t>Omei li no pfonghi le adi no machi-e sii so-e .</a:t>
            </a:r>
            <a:r>
              <a:rPr lang="ja-JP" altLang="en-US" sz="3200" b="1" i="1">
                <a:solidFill>
                  <a:srgbClr val="003399"/>
                </a:solidFill>
              </a:rPr>
              <a:t>”</a:t>
            </a:r>
            <a:endParaRPr lang="en-US" sz="3200" b="1" i="1">
              <a:solidFill>
                <a:srgbClr val="003399"/>
              </a:solidFill>
            </a:endParaRPr>
          </a:p>
        </p:txBody>
      </p:sp>
      <p:sp>
        <p:nvSpPr>
          <p:cNvPr id="529460" name="Text Box 52"/>
          <p:cNvSpPr txBox="1">
            <a:spLocks noChangeArrowheads="1"/>
          </p:cNvSpPr>
          <p:nvPr/>
        </p:nvSpPr>
        <p:spPr bwMode="auto">
          <a:xfrm>
            <a:off x="620713" y="2028825"/>
            <a:ext cx="7610475" cy="3657600"/>
          </a:xfrm>
          <a:prstGeom prst="rect">
            <a:avLst/>
          </a:prstGeom>
          <a:noFill/>
          <a:ln w="12700">
            <a:noFill/>
            <a:miter lim="800000"/>
            <a:headEnd/>
            <a:tailEnd/>
          </a:ln>
          <a:effectLst>
            <a:outerShdw blurRad="63500" dist="135003" dir="2928844" algn="ctr" rotWithShape="0">
              <a:schemeClr val="bg2">
                <a:alpha val="74998"/>
              </a:schemeClr>
            </a:outerShdw>
          </a:effectLst>
        </p:spPr>
        <p:txBody>
          <a:bodyPr>
            <a:spAutoFit/>
          </a:bodyPr>
          <a:lstStyle/>
          <a:p>
            <a:pPr>
              <a:spcBef>
                <a:spcPct val="50000"/>
              </a:spcBef>
              <a:defRPr/>
            </a:pPr>
            <a:r>
              <a:rPr lang="en-US" sz="11700">
                <a:solidFill>
                  <a:srgbClr val="FA0532"/>
                </a:solidFill>
                <a:latin typeface="Sand" charset="0"/>
                <a:ea typeface="+mn-ea"/>
                <a:cs typeface="+mn-cs"/>
              </a:rPr>
              <a:t>AMAZHI CHILU!</a:t>
            </a:r>
          </a:p>
        </p:txBody>
      </p:sp>
      <p:sp>
        <p:nvSpPr>
          <p:cNvPr id="12321" name="Text Box 70"/>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29481" name="Rectangle 73"/>
          <p:cNvSpPr>
            <a:spLocks noChangeArrowheads="1"/>
          </p:cNvSpPr>
          <p:nvPr/>
        </p:nvSpPr>
        <p:spPr bwMode="auto">
          <a:xfrm>
            <a:off x="8093075" y="6529388"/>
            <a:ext cx="336550" cy="2698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05</a:t>
            </a:r>
          </a:p>
        </p:txBody>
      </p:sp>
      <p:sp>
        <p:nvSpPr>
          <p:cNvPr id="529482" name="Text Box 74"/>
          <p:cNvSpPr txBox="1">
            <a:spLocks noChangeArrowheads="1"/>
          </p:cNvSpPr>
          <p:nvPr/>
        </p:nvSpPr>
        <p:spPr bwMode="auto">
          <a:xfrm>
            <a:off x="1774825" y="-12700"/>
            <a:ext cx="5534025" cy="70326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endParaRPr lang="en-US" sz="1600" b="1">
              <a:solidFill>
                <a:schemeClr val="tx1"/>
              </a:solidFill>
              <a:ea typeface="+mn-ea"/>
              <a:cs typeface="+mn-cs"/>
            </a:endParaRPr>
          </a:p>
          <a:p>
            <a:pPr>
              <a:spcBef>
                <a:spcPct val="50000"/>
              </a:spcBef>
              <a:defRPr/>
            </a:pPr>
            <a:r>
              <a:rPr lang="en-US" sz="1600" b="1">
                <a:solidFill>
                  <a:schemeClr val="tx1"/>
                </a:solidFill>
                <a:ea typeface="+mn-ea"/>
                <a:cs typeface="+mn-cs"/>
              </a:rPr>
              <a:t>Och. 17:6</a:t>
            </a:r>
          </a:p>
        </p:txBody>
      </p:sp>
      <p:sp>
        <p:nvSpPr>
          <p:cNvPr id="12324" name="Text Box 75"/>
          <p:cNvSpPr txBox="1">
            <a:spLocks noChangeArrowheads="1"/>
          </p:cNvSpPr>
          <p:nvPr/>
        </p:nvSpPr>
        <p:spPr bwMode="auto">
          <a:xfrm>
            <a:off x="7007225" y="6284913"/>
            <a:ext cx="16065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b="1">
                <a:solidFill>
                  <a:schemeClr val="tx1"/>
                </a:solidFill>
                <a:latin typeface="Arial" charset="0"/>
              </a:rPr>
              <a:t>Handbook pg. 31-32</a:t>
            </a:r>
          </a:p>
        </p:txBody>
      </p:sp>
      <p:sp>
        <p:nvSpPr>
          <p:cNvPr id="529484" name="Text Box 76"/>
          <p:cNvSpPr txBox="1">
            <a:spLocks noChangeArrowheads="1"/>
          </p:cNvSpPr>
          <p:nvPr/>
        </p:nvSpPr>
        <p:spPr bwMode="auto">
          <a:xfrm>
            <a:off x="3009900" y="1393825"/>
            <a:ext cx="1612900" cy="82232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400" b="1" i="1">
                <a:solidFill>
                  <a:srgbClr val="0831AD"/>
                </a:solidFill>
                <a:ea typeface="+mn-ea"/>
                <a:cs typeface="+mn-cs"/>
              </a:rPr>
              <a:t>Ozhi Kajii</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2" fill="hold" grpId="0" nodeType="afterEffect">
                                  <p:stCondLst>
                                    <p:cond delay="0"/>
                                  </p:stCondLst>
                                  <p:childTnLst>
                                    <p:set>
                                      <p:cBhvr>
                                        <p:cTn id="6" dur="1" fill="hold">
                                          <p:stCondLst>
                                            <p:cond delay="0"/>
                                          </p:stCondLst>
                                        </p:cTn>
                                        <p:tgtEl>
                                          <p:spTgt spid="529460"/>
                                        </p:tgtEl>
                                        <p:attrNameLst>
                                          <p:attrName>style.visibility</p:attrName>
                                        </p:attrNameLst>
                                      </p:cBhvr>
                                      <p:to>
                                        <p:strVal val="visible"/>
                                      </p:to>
                                    </p:set>
                                    <p:anim calcmode="lin" valueType="num">
                                      <p:cBhvr additive="base">
                                        <p:cTn id="7" dur="5000" fill="hold"/>
                                        <p:tgtEl>
                                          <p:spTgt spid="529460"/>
                                        </p:tgtEl>
                                        <p:attrNameLst>
                                          <p:attrName>ppt_x</p:attrName>
                                        </p:attrNameLst>
                                      </p:cBhvr>
                                      <p:tavLst>
                                        <p:tav tm="0">
                                          <p:val>
                                            <p:strVal val="1+#ppt_w/2"/>
                                          </p:val>
                                        </p:tav>
                                        <p:tav tm="100000">
                                          <p:val>
                                            <p:strVal val="#ppt_x"/>
                                          </p:val>
                                        </p:tav>
                                      </p:tavLst>
                                    </p:anim>
                                    <p:anim calcmode="lin" valueType="num">
                                      <p:cBhvr additive="base">
                                        <p:cTn id="8" dur="5000" fill="hold"/>
                                        <p:tgtEl>
                                          <p:spTgt spid="52946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9460" grpId="0"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1" name="Rectangle 3"/>
          <p:cNvSpPr>
            <a:spLocks noChangeArrowheads="1"/>
          </p:cNvSpPr>
          <p:nvPr/>
        </p:nvSpPr>
        <p:spPr bwMode="auto">
          <a:xfrm>
            <a:off x="5445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b="1">
                <a:solidFill>
                  <a:schemeClr val="tx2"/>
                </a:solidFill>
                <a:latin typeface="Times" charset="0"/>
                <a:ea typeface="+mn-ea"/>
                <a:cs typeface="+mn-cs"/>
              </a:rPr>
              <a:t>7</a:t>
            </a:r>
          </a:p>
        </p:txBody>
      </p:sp>
      <p:sp>
        <p:nvSpPr>
          <p:cNvPr id="478212" name="Line 4"/>
          <p:cNvSpPr>
            <a:spLocks noChangeShapeType="1"/>
          </p:cNvSpPr>
          <p:nvPr/>
        </p:nvSpPr>
        <p:spPr bwMode="auto">
          <a:xfrm>
            <a:off x="7112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78213" name="Rectangle 5"/>
          <p:cNvSpPr>
            <a:spLocks noChangeArrowheads="1"/>
          </p:cNvSpPr>
          <p:nvPr/>
        </p:nvSpPr>
        <p:spPr bwMode="auto">
          <a:xfrm>
            <a:off x="5445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b="1">
                <a:solidFill>
                  <a:schemeClr val="tx2"/>
                </a:solidFill>
                <a:latin typeface="Times" charset="0"/>
                <a:ea typeface="+mn-ea"/>
                <a:cs typeface="+mn-cs"/>
              </a:rPr>
              <a:t>7</a:t>
            </a:r>
          </a:p>
        </p:txBody>
      </p:sp>
      <p:sp>
        <p:nvSpPr>
          <p:cNvPr id="478214" name="Line 6"/>
          <p:cNvSpPr>
            <a:spLocks noChangeShapeType="1"/>
          </p:cNvSpPr>
          <p:nvPr/>
        </p:nvSpPr>
        <p:spPr bwMode="auto">
          <a:xfrm>
            <a:off x="7112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78230" name="Rectangle 22"/>
          <p:cNvSpPr>
            <a:spLocks noChangeArrowheads="1"/>
          </p:cNvSpPr>
          <p:nvPr/>
        </p:nvSpPr>
        <p:spPr bwMode="auto">
          <a:xfrm>
            <a:off x="7772400" y="6226175"/>
            <a:ext cx="184150" cy="3746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ea typeface="+mn-ea"/>
              <a:cs typeface="+mn-cs"/>
            </a:endParaRPr>
          </a:p>
        </p:txBody>
      </p:sp>
      <p:sp>
        <p:nvSpPr>
          <p:cNvPr id="478232" name="Text Box 24"/>
          <p:cNvSpPr txBox="1">
            <a:spLocks noChangeArrowheads="1"/>
          </p:cNvSpPr>
          <p:nvPr/>
        </p:nvSpPr>
        <p:spPr bwMode="auto">
          <a:xfrm>
            <a:off x="1663700" y="-22225"/>
            <a:ext cx="5957888"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ea typeface="+mn-ea"/>
                <a:cs typeface="+mn-cs"/>
              </a:rPr>
              <a:t> Neh. 3:8</a:t>
            </a:r>
          </a:p>
        </p:txBody>
      </p:sp>
      <p:sp>
        <p:nvSpPr>
          <p:cNvPr id="141319" name="Text Box 106"/>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141320" name="Text Box 107"/>
          <p:cNvSpPr txBox="1">
            <a:spLocks noChangeArrowheads="1"/>
          </p:cNvSpPr>
          <p:nvPr/>
        </p:nvSpPr>
        <p:spPr bwMode="auto">
          <a:xfrm>
            <a:off x="8664575" y="6407150"/>
            <a:ext cx="184150"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endParaRPr lang="en-US" sz="2000">
              <a:solidFill>
                <a:srgbClr val="FFA27C"/>
              </a:solidFill>
              <a:latin typeface="B VAG Rounded Bold" charset="0"/>
            </a:endParaRPr>
          </a:p>
        </p:txBody>
      </p:sp>
      <p:pic>
        <p:nvPicPr>
          <p:cNvPr id="478316" name="Picture 10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8125" y="1108075"/>
            <a:ext cx="8645525" cy="4810125"/>
          </a:xfrm>
          <a:prstGeom prst="rect">
            <a:avLst/>
          </a:prstGeom>
          <a:noFill/>
          <a:ln w="76200">
            <a:solidFill>
              <a:schemeClr val="accent2"/>
            </a:solidFill>
            <a:miter lim="800000"/>
            <a:headEnd/>
            <a:tailEnd/>
          </a:ln>
          <a:effectLst>
            <a:outerShdw blurRad="63500" dist="125724" dir="2700000" algn="ctr" rotWithShape="0">
              <a:schemeClr val="bg2">
                <a:alpha val="74998"/>
              </a:schemeClr>
            </a:outerShdw>
          </a:effectLst>
        </p:spPr>
      </p:pic>
      <p:grpSp>
        <p:nvGrpSpPr>
          <p:cNvPr id="141322" name="Group 90"/>
          <p:cNvGrpSpPr>
            <a:grpSpLocks/>
          </p:cNvGrpSpPr>
          <p:nvPr/>
        </p:nvGrpSpPr>
        <p:grpSpPr bwMode="auto">
          <a:xfrm>
            <a:off x="7943850" y="3435350"/>
            <a:ext cx="1195388" cy="1098550"/>
            <a:chOff x="3544" y="2589"/>
            <a:chExt cx="753" cy="692"/>
          </a:xfrm>
        </p:grpSpPr>
        <p:sp>
          <p:nvSpPr>
            <p:cNvPr id="141342" name="Freeform 91"/>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1343" name="Freeform 92"/>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1344" name="AutoShape 93"/>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1345" name="Rectangle 94"/>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1346" name="Line 95"/>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1347" name="Line 96"/>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1348" name="Rectangle 97"/>
            <p:cNvSpPr>
              <a:spLocks noChangeArrowheads="1"/>
            </p:cNvSpPr>
            <p:nvPr/>
          </p:nvSpPr>
          <p:spPr bwMode="auto">
            <a:xfrm>
              <a:off x="3544" y="2589"/>
              <a:ext cx="552" cy="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CAPTIVITY</a:t>
              </a:r>
            </a:p>
          </p:txBody>
        </p:sp>
        <p:sp>
          <p:nvSpPr>
            <p:cNvPr id="141349" name="Line 98"/>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1350" name="Line 99"/>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1351" name="Rectangle 100"/>
            <p:cNvSpPr>
              <a:spLocks noChangeArrowheads="1"/>
            </p:cNvSpPr>
            <p:nvPr/>
          </p:nvSpPr>
          <p:spPr bwMode="auto">
            <a:xfrm>
              <a:off x="3665" y="2752"/>
              <a:ext cx="440"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70 Years</a:t>
              </a:r>
            </a:p>
          </p:txBody>
        </p:sp>
        <p:sp>
          <p:nvSpPr>
            <p:cNvPr id="141352" name="Rectangle 101"/>
            <p:cNvSpPr>
              <a:spLocks noChangeArrowheads="1"/>
            </p:cNvSpPr>
            <p:nvPr/>
          </p:nvSpPr>
          <p:spPr bwMode="auto">
            <a:xfrm>
              <a:off x="3695" y="2864"/>
              <a:ext cx="392"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3 Treks</a:t>
              </a:r>
            </a:p>
          </p:txBody>
        </p:sp>
        <p:sp>
          <p:nvSpPr>
            <p:cNvPr id="141353" name="Rectangle 102"/>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1000" b="1">
                  <a:solidFill>
                    <a:srgbClr val="000000"/>
                  </a:solidFill>
                  <a:latin typeface="Helvetica" charset="0"/>
                </a:rPr>
                <a:t>Z - E - N</a:t>
              </a:r>
            </a:p>
          </p:txBody>
        </p:sp>
        <p:sp>
          <p:nvSpPr>
            <p:cNvPr id="141354" name="Rectangle 103"/>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41355" name="Rectangle 104"/>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41356" name="Rectangle 105"/>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100 Years / 50,000</a:t>
              </a:r>
            </a:p>
          </p:txBody>
        </p:sp>
      </p:grpSp>
      <p:sp>
        <p:nvSpPr>
          <p:cNvPr id="478215" name="Rectangle 7"/>
          <p:cNvSpPr>
            <a:spLocks noChangeArrowheads="1"/>
          </p:cNvSpPr>
          <p:nvPr/>
        </p:nvSpPr>
        <p:spPr bwMode="auto">
          <a:xfrm>
            <a:off x="1879600" y="501650"/>
            <a:ext cx="7264400" cy="454025"/>
          </a:xfrm>
          <a:prstGeom prst="rect">
            <a:avLst/>
          </a:prstGeom>
          <a:noFill/>
          <a:ln w="762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400" b="1">
                <a:solidFill>
                  <a:srgbClr val="EEFF4B"/>
                </a:solidFill>
              </a:rPr>
              <a:t>Jerusalem:Nehemiah zhii Chiivo khula pracho </a:t>
            </a:r>
            <a:endParaRPr lang="en-US" sz="2800" b="1">
              <a:solidFill>
                <a:srgbClr val="EEFF4B"/>
              </a:solidFill>
            </a:endParaRPr>
          </a:p>
        </p:txBody>
      </p:sp>
      <p:sp>
        <p:nvSpPr>
          <p:cNvPr id="478317" name="Rectangle 109"/>
          <p:cNvSpPr>
            <a:spLocks noChangeArrowheads="1"/>
          </p:cNvSpPr>
          <p:nvPr/>
        </p:nvSpPr>
        <p:spPr bwMode="auto">
          <a:xfrm>
            <a:off x="8081963" y="6529388"/>
            <a:ext cx="339725" cy="268287"/>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67</a:t>
            </a:r>
          </a:p>
        </p:txBody>
      </p:sp>
      <p:sp>
        <p:nvSpPr>
          <p:cNvPr id="141325" name="Text Box 110"/>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b="1">
                <a:solidFill>
                  <a:schemeClr val="tx1"/>
                </a:solidFill>
                <a:latin typeface="Arial" charset="0"/>
              </a:rPr>
              <a:t>Handbook pg. 37-38</a:t>
            </a:r>
          </a:p>
        </p:txBody>
      </p:sp>
      <p:grpSp>
        <p:nvGrpSpPr>
          <p:cNvPr id="141326" name="Group 111"/>
          <p:cNvGrpSpPr>
            <a:grpSpLocks/>
          </p:cNvGrpSpPr>
          <p:nvPr/>
        </p:nvGrpSpPr>
        <p:grpSpPr bwMode="auto">
          <a:xfrm>
            <a:off x="7948613" y="3446463"/>
            <a:ext cx="1195387" cy="1098550"/>
            <a:chOff x="3544" y="2589"/>
            <a:chExt cx="753" cy="692"/>
          </a:xfrm>
        </p:grpSpPr>
        <p:sp>
          <p:nvSpPr>
            <p:cNvPr id="141327" name="Freeform 112"/>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1328" name="Freeform 113"/>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1329" name="AutoShape 114"/>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1330" name="Rectangle 115"/>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1331" name="Line 116"/>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1332" name="Line 117"/>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1333" name="Rectangle 118"/>
            <p:cNvSpPr>
              <a:spLocks noChangeArrowheads="1"/>
            </p:cNvSpPr>
            <p:nvPr/>
          </p:nvSpPr>
          <p:spPr bwMode="auto">
            <a:xfrm>
              <a:off x="3544" y="2589"/>
              <a:ext cx="683"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Chicago" charset="0"/>
                </a:rPr>
                <a:t>CHILIKOSO CHILU</a:t>
              </a:r>
            </a:p>
          </p:txBody>
        </p:sp>
        <p:sp>
          <p:nvSpPr>
            <p:cNvPr id="141334" name="Line 119"/>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1335" name="Line 120"/>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1336" name="Rectangle 121"/>
            <p:cNvSpPr>
              <a:spLocks noChangeArrowheads="1"/>
            </p:cNvSpPr>
            <p:nvPr/>
          </p:nvSpPr>
          <p:spPr bwMode="auto">
            <a:xfrm>
              <a:off x="3665" y="2752"/>
              <a:ext cx="487"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Mopfu 70 </a:t>
              </a:r>
            </a:p>
          </p:txBody>
        </p:sp>
        <p:sp>
          <p:nvSpPr>
            <p:cNvPr id="141337" name="Rectangle 122"/>
            <p:cNvSpPr>
              <a:spLocks noChangeArrowheads="1"/>
            </p:cNvSpPr>
            <p:nvPr/>
          </p:nvSpPr>
          <p:spPr bwMode="auto">
            <a:xfrm>
              <a:off x="3695" y="2864"/>
              <a:ext cx="393"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Azhii 3 </a:t>
              </a:r>
            </a:p>
          </p:txBody>
        </p:sp>
        <p:sp>
          <p:nvSpPr>
            <p:cNvPr id="141338" name="Rectangle 123"/>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endParaRPr lang="en-US" sz="1000" b="1">
                <a:solidFill>
                  <a:srgbClr val="000000"/>
                </a:solidFill>
                <a:latin typeface="Helvetica" charset="0"/>
              </a:endParaRPr>
            </a:p>
          </p:txBody>
        </p:sp>
        <p:sp>
          <p:nvSpPr>
            <p:cNvPr id="141339" name="Rectangle 124"/>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41340" name="Rectangle 125"/>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41341" name="Rectangle 126"/>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endParaRPr lang="en-US" sz="800" b="1">
                <a:solidFill>
                  <a:srgbClr val="000000"/>
                </a:solidFill>
                <a:latin typeface="Helvetica" charset="0"/>
              </a:endParaRPr>
            </a:p>
          </p:txBody>
        </p:sp>
      </p:gr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100"/>
                                  </p:stCondLst>
                                  <p:childTnLst>
                                    <p:set>
                                      <p:cBhvr>
                                        <p:cTn id="6" dur="1" fill="hold">
                                          <p:stCondLst>
                                            <p:cond delay="0"/>
                                          </p:stCondLst>
                                        </p:cTn>
                                        <p:tgtEl>
                                          <p:spTgt spid="478215"/>
                                        </p:tgtEl>
                                        <p:attrNameLst>
                                          <p:attrName>style.visibility</p:attrName>
                                        </p:attrNameLst>
                                      </p:cBhvr>
                                      <p:to>
                                        <p:strVal val="visible"/>
                                      </p:to>
                                    </p:set>
                                    <p:anim calcmode="lin" valueType="num">
                                      <p:cBhvr>
                                        <p:cTn id="7" dur="500" fill="hold"/>
                                        <p:tgtEl>
                                          <p:spTgt spid="478215"/>
                                        </p:tgtEl>
                                        <p:attrNameLst>
                                          <p:attrName>ppt_w</p:attrName>
                                        </p:attrNameLst>
                                      </p:cBhvr>
                                      <p:tavLst>
                                        <p:tav tm="0">
                                          <p:val>
                                            <p:fltVal val="0"/>
                                          </p:val>
                                        </p:tav>
                                        <p:tav tm="100000">
                                          <p:val>
                                            <p:strVal val="#ppt_w"/>
                                          </p:val>
                                        </p:tav>
                                      </p:tavLst>
                                    </p:anim>
                                    <p:anim calcmode="lin" valueType="num">
                                      <p:cBhvr>
                                        <p:cTn id="8" dur="500" fill="hold"/>
                                        <p:tgtEl>
                                          <p:spTgt spid="478215"/>
                                        </p:tgtEl>
                                        <p:attrNameLst>
                                          <p:attrName>ppt_h</p:attrName>
                                        </p:attrNameLst>
                                      </p:cBhvr>
                                      <p:tavLst>
                                        <p:tav tm="0">
                                          <p:val>
                                            <p:fltVal val="0"/>
                                          </p:val>
                                        </p:tav>
                                        <p:tav tm="100000">
                                          <p:val>
                                            <p:strVal val="#ppt_h"/>
                                          </p:val>
                                        </p:tav>
                                      </p:tavLst>
                                    </p:anim>
                                    <p:anim calcmode="lin" valueType="num">
                                      <p:cBhvr>
                                        <p:cTn id="9" dur="500" fill="hold"/>
                                        <p:tgtEl>
                                          <p:spTgt spid="478215"/>
                                        </p:tgtEl>
                                        <p:attrNameLst>
                                          <p:attrName>ppt_x</p:attrName>
                                        </p:attrNameLst>
                                      </p:cBhvr>
                                      <p:tavLst>
                                        <p:tav tm="0">
                                          <p:val>
                                            <p:fltVal val="0.5"/>
                                          </p:val>
                                        </p:tav>
                                        <p:tav tm="100000">
                                          <p:val>
                                            <p:strVal val="#ppt_x"/>
                                          </p:val>
                                        </p:tav>
                                      </p:tavLst>
                                    </p:anim>
                                    <p:anim calcmode="lin" valueType="num">
                                      <p:cBhvr>
                                        <p:cTn id="10" dur="500" fill="hold"/>
                                        <p:tgtEl>
                                          <p:spTgt spid="478215"/>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600"/>
                            </p:stCondLst>
                            <p:childTnLst>
                              <p:par>
                                <p:cTn id="12" presetID="22" presetClass="entr" presetSubtype="1" fill="hold" nodeType="afterEffect">
                                  <p:stCondLst>
                                    <p:cond delay="0"/>
                                  </p:stCondLst>
                                  <p:childTnLst>
                                    <p:set>
                                      <p:cBhvr>
                                        <p:cTn id="13" dur="1" fill="hold">
                                          <p:stCondLst>
                                            <p:cond delay="0"/>
                                          </p:stCondLst>
                                        </p:cTn>
                                        <p:tgtEl>
                                          <p:spTgt spid="478316"/>
                                        </p:tgtEl>
                                        <p:attrNameLst>
                                          <p:attrName>style.visibility</p:attrName>
                                        </p:attrNameLst>
                                      </p:cBhvr>
                                      <p:to>
                                        <p:strVal val="visible"/>
                                      </p:to>
                                    </p:set>
                                    <p:animEffect transition="in" filter="wipe(up)">
                                      <p:cBhvr>
                                        <p:cTn id="14" dur="500"/>
                                        <p:tgtEl>
                                          <p:spTgt spid="478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8215" grpId="0"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2"/>
          <p:cNvSpPr>
            <a:spLocks noChangeArrowheads="1"/>
          </p:cNvSpPr>
          <p:nvPr/>
        </p:nvSpPr>
        <p:spPr bwMode="auto">
          <a:xfrm>
            <a:off x="1627188" y="877888"/>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endParaRPr lang="en-US"/>
          </a:p>
        </p:txBody>
      </p:sp>
      <p:sp>
        <p:nvSpPr>
          <p:cNvPr id="143362" name="Freeform 3"/>
          <p:cNvSpPr>
            <a:spLocks/>
          </p:cNvSpPr>
          <p:nvPr/>
        </p:nvSpPr>
        <p:spPr bwMode="auto">
          <a:xfrm>
            <a:off x="1616075" y="858838"/>
            <a:ext cx="1620838" cy="3049587"/>
          </a:xfrm>
          <a:custGeom>
            <a:avLst/>
            <a:gdLst>
              <a:gd name="T0" fmla="*/ 1562100 w 1021"/>
              <a:gd name="T1" fmla="*/ 38100 h 1921"/>
              <a:gd name="T2" fmla="*/ 1581150 w 1021"/>
              <a:gd name="T3" fmla="*/ 114300 h 1921"/>
              <a:gd name="T4" fmla="*/ 1600200 w 1021"/>
              <a:gd name="T5" fmla="*/ 190500 h 1921"/>
              <a:gd name="T6" fmla="*/ 1619250 w 1021"/>
              <a:gd name="T7" fmla="*/ 285750 h 1921"/>
              <a:gd name="T8" fmla="*/ 1619250 w 1021"/>
              <a:gd name="T9" fmla="*/ 381000 h 1921"/>
              <a:gd name="T10" fmla="*/ 1619250 w 1021"/>
              <a:gd name="T11" fmla="*/ 476250 h 1921"/>
              <a:gd name="T12" fmla="*/ 1619250 w 1021"/>
              <a:gd name="T13" fmla="*/ 552450 h 1921"/>
              <a:gd name="T14" fmla="*/ 1619250 w 1021"/>
              <a:gd name="T15" fmla="*/ 628650 h 1921"/>
              <a:gd name="T16" fmla="*/ 1600200 w 1021"/>
              <a:gd name="T17" fmla="*/ 723900 h 1921"/>
              <a:gd name="T18" fmla="*/ 1581150 w 1021"/>
              <a:gd name="T19" fmla="*/ 819150 h 1921"/>
              <a:gd name="T20" fmla="*/ 1581150 w 1021"/>
              <a:gd name="T21" fmla="*/ 895350 h 1921"/>
              <a:gd name="T22" fmla="*/ 1543050 w 1021"/>
              <a:gd name="T23" fmla="*/ 1009650 h 1921"/>
              <a:gd name="T24" fmla="*/ 1543050 w 1021"/>
              <a:gd name="T25" fmla="*/ 1104900 h 1921"/>
              <a:gd name="T26" fmla="*/ 1504950 w 1021"/>
              <a:gd name="T27" fmla="*/ 1181100 h 1921"/>
              <a:gd name="T28" fmla="*/ 1485900 w 1021"/>
              <a:gd name="T29" fmla="*/ 1257300 h 1921"/>
              <a:gd name="T30" fmla="*/ 1466850 w 1021"/>
              <a:gd name="T31" fmla="*/ 1371600 h 1921"/>
              <a:gd name="T32" fmla="*/ 1428750 w 1021"/>
              <a:gd name="T33" fmla="*/ 1447800 h 1921"/>
              <a:gd name="T34" fmla="*/ 1409700 w 1021"/>
              <a:gd name="T35" fmla="*/ 1524000 h 1921"/>
              <a:gd name="T36" fmla="*/ 1371600 w 1021"/>
              <a:gd name="T37" fmla="*/ 1619250 h 1921"/>
              <a:gd name="T38" fmla="*/ 1333500 w 1021"/>
              <a:gd name="T39" fmla="*/ 1695450 h 1921"/>
              <a:gd name="T40" fmla="*/ 1314450 w 1021"/>
              <a:gd name="T41" fmla="*/ 1771650 h 1921"/>
              <a:gd name="T42" fmla="*/ 1257300 w 1021"/>
              <a:gd name="T43" fmla="*/ 1866900 h 1921"/>
              <a:gd name="T44" fmla="*/ 1219200 w 1021"/>
              <a:gd name="T45" fmla="*/ 1943100 h 1921"/>
              <a:gd name="T46" fmla="*/ 1162050 w 1021"/>
              <a:gd name="T47" fmla="*/ 2038350 h 1921"/>
              <a:gd name="T48" fmla="*/ 1104900 w 1021"/>
              <a:gd name="T49" fmla="*/ 2114550 h 1921"/>
              <a:gd name="T50" fmla="*/ 1047750 w 1021"/>
              <a:gd name="T51" fmla="*/ 2190750 h 1921"/>
              <a:gd name="T52" fmla="*/ 1009650 w 1021"/>
              <a:gd name="T53" fmla="*/ 2266950 h 1921"/>
              <a:gd name="T54" fmla="*/ 952500 w 1021"/>
              <a:gd name="T55" fmla="*/ 2343150 h 1921"/>
              <a:gd name="T56" fmla="*/ 895350 w 1021"/>
              <a:gd name="T57" fmla="*/ 2419350 h 1921"/>
              <a:gd name="T58" fmla="*/ 857250 w 1021"/>
              <a:gd name="T59" fmla="*/ 2476500 h 1921"/>
              <a:gd name="T60" fmla="*/ 819150 w 1021"/>
              <a:gd name="T61" fmla="*/ 2552700 h 1921"/>
              <a:gd name="T62" fmla="*/ 762000 w 1021"/>
              <a:gd name="T63" fmla="*/ 2609850 h 1921"/>
              <a:gd name="T64" fmla="*/ 685800 w 1021"/>
              <a:gd name="T65" fmla="*/ 2686050 h 1921"/>
              <a:gd name="T66" fmla="*/ 628650 w 1021"/>
              <a:gd name="T67" fmla="*/ 2743200 h 1921"/>
              <a:gd name="T68" fmla="*/ 533400 w 1021"/>
              <a:gd name="T69" fmla="*/ 2800350 h 1921"/>
              <a:gd name="T70" fmla="*/ 457200 w 1021"/>
              <a:gd name="T71" fmla="*/ 2857500 h 1921"/>
              <a:gd name="T72" fmla="*/ 361950 w 1021"/>
              <a:gd name="T73" fmla="*/ 2914650 h 1921"/>
              <a:gd name="T74" fmla="*/ 266700 w 1021"/>
              <a:gd name="T75" fmla="*/ 2952750 h 1921"/>
              <a:gd name="T76" fmla="*/ 152400 w 1021"/>
              <a:gd name="T77" fmla="*/ 2990850 h 1921"/>
              <a:gd name="T78" fmla="*/ 76200 w 1021"/>
              <a:gd name="T79" fmla="*/ 3028950 h 1921"/>
              <a:gd name="T80" fmla="*/ 0 w 1021"/>
              <a:gd name="T81" fmla="*/ 3048000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601092"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43364"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43365" name="Freeform 6"/>
          <p:cNvSpPr>
            <a:spLocks/>
          </p:cNvSpPr>
          <p:nvPr/>
        </p:nvSpPr>
        <p:spPr bwMode="auto">
          <a:xfrm>
            <a:off x="6991350" y="3978275"/>
            <a:ext cx="1430338" cy="2097088"/>
          </a:xfrm>
          <a:custGeom>
            <a:avLst/>
            <a:gdLst>
              <a:gd name="T0" fmla="*/ 1428750 w 901"/>
              <a:gd name="T1" fmla="*/ 0 h 1321"/>
              <a:gd name="T2" fmla="*/ 1390650 w 901"/>
              <a:gd name="T3" fmla="*/ 19050 h 1321"/>
              <a:gd name="T4" fmla="*/ 1352550 w 901"/>
              <a:gd name="T5" fmla="*/ 38100 h 1321"/>
              <a:gd name="T6" fmla="*/ 1314450 w 901"/>
              <a:gd name="T7" fmla="*/ 57150 h 1321"/>
              <a:gd name="T8" fmla="*/ 1276350 w 901"/>
              <a:gd name="T9" fmla="*/ 76200 h 1321"/>
              <a:gd name="T10" fmla="*/ 1238250 w 901"/>
              <a:gd name="T11" fmla="*/ 95250 h 1321"/>
              <a:gd name="T12" fmla="*/ 1219200 w 901"/>
              <a:gd name="T13" fmla="*/ 133350 h 1321"/>
              <a:gd name="T14" fmla="*/ 1181100 w 901"/>
              <a:gd name="T15" fmla="*/ 152400 h 1321"/>
              <a:gd name="T16" fmla="*/ 1143000 w 901"/>
              <a:gd name="T17" fmla="*/ 190500 h 1321"/>
              <a:gd name="T18" fmla="*/ 1104900 w 901"/>
              <a:gd name="T19" fmla="*/ 209550 h 1321"/>
              <a:gd name="T20" fmla="*/ 1085850 w 901"/>
              <a:gd name="T21" fmla="*/ 247650 h 1321"/>
              <a:gd name="T22" fmla="*/ 1047750 w 901"/>
              <a:gd name="T23" fmla="*/ 266700 h 1321"/>
              <a:gd name="T24" fmla="*/ 1028700 w 901"/>
              <a:gd name="T25" fmla="*/ 304800 h 1321"/>
              <a:gd name="T26" fmla="*/ 990600 w 901"/>
              <a:gd name="T27" fmla="*/ 342900 h 1321"/>
              <a:gd name="T28" fmla="*/ 971550 w 901"/>
              <a:gd name="T29" fmla="*/ 381000 h 1321"/>
              <a:gd name="T30" fmla="*/ 933450 w 901"/>
              <a:gd name="T31" fmla="*/ 400050 h 1321"/>
              <a:gd name="T32" fmla="*/ 914400 w 901"/>
              <a:gd name="T33" fmla="*/ 438150 h 1321"/>
              <a:gd name="T34" fmla="*/ 876300 w 901"/>
              <a:gd name="T35" fmla="*/ 457200 h 1321"/>
              <a:gd name="T36" fmla="*/ 838200 w 901"/>
              <a:gd name="T37" fmla="*/ 495300 h 1321"/>
              <a:gd name="T38" fmla="*/ 819150 w 901"/>
              <a:gd name="T39" fmla="*/ 533400 h 1321"/>
              <a:gd name="T40" fmla="*/ 781050 w 901"/>
              <a:gd name="T41" fmla="*/ 571500 h 1321"/>
              <a:gd name="T42" fmla="*/ 742950 w 901"/>
              <a:gd name="T43" fmla="*/ 590550 h 1321"/>
              <a:gd name="T44" fmla="*/ 723900 w 901"/>
              <a:gd name="T45" fmla="*/ 628650 h 1321"/>
              <a:gd name="T46" fmla="*/ 685800 w 901"/>
              <a:gd name="T47" fmla="*/ 666750 h 1321"/>
              <a:gd name="T48" fmla="*/ 647700 w 901"/>
              <a:gd name="T49" fmla="*/ 704850 h 1321"/>
              <a:gd name="T50" fmla="*/ 628650 w 901"/>
              <a:gd name="T51" fmla="*/ 742950 h 1321"/>
              <a:gd name="T52" fmla="*/ 590550 w 901"/>
              <a:gd name="T53" fmla="*/ 781050 h 1321"/>
              <a:gd name="T54" fmla="*/ 571500 w 901"/>
              <a:gd name="T55" fmla="*/ 819150 h 1321"/>
              <a:gd name="T56" fmla="*/ 533400 w 901"/>
              <a:gd name="T57" fmla="*/ 857250 h 1321"/>
              <a:gd name="T58" fmla="*/ 514350 w 901"/>
              <a:gd name="T59" fmla="*/ 895350 h 1321"/>
              <a:gd name="T60" fmla="*/ 495300 w 901"/>
              <a:gd name="T61" fmla="*/ 933450 h 1321"/>
              <a:gd name="T62" fmla="*/ 457200 w 901"/>
              <a:gd name="T63" fmla="*/ 990600 h 1321"/>
              <a:gd name="T64" fmla="*/ 438150 w 901"/>
              <a:gd name="T65" fmla="*/ 1028700 h 1321"/>
              <a:gd name="T66" fmla="*/ 419100 w 901"/>
              <a:gd name="T67" fmla="*/ 1085850 h 1321"/>
              <a:gd name="T68" fmla="*/ 381000 w 901"/>
              <a:gd name="T69" fmla="*/ 1123950 h 1321"/>
              <a:gd name="T70" fmla="*/ 361950 w 901"/>
              <a:gd name="T71" fmla="*/ 1162050 h 1321"/>
              <a:gd name="T72" fmla="*/ 342900 w 901"/>
              <a:gd name="T73" fmla="*/ 1200150 h 1321"/>
              <a:gd name="T74" fmla="*/ 323850 w 901"/>
              <a:gd name="T75" fmla="*/ 1238250 h 1321"/>
              <a:gd name="T76" fmla="*/ 304800 w 901"/>
              <a:gd name="T77" fmla="*/ 1276350 h 1321"/>
              <a:gd name="T78" fmla="*/ 285750 w 901"/>
              <a:gd name="T79" fmla="*/ 1314450 h 1321"/>
              <a:gd name="T80" fmla="*/ 266700 w 901"/>
              <a:gd name="T81" fmla="*/ 1352550 h 1321"/>
              <a:gd name="T82" fmla="*/ 247650 w 901"/>
              <a:gd name="T83" fmla="*/ 1390650 h 1321"/>
              <a:gd name="T84" fmla="*/ 228600 w 901"/>
              <a:gd name="T85" fmla="*/ 1428750 h 1321"/>
              <a:gd name="T86" fmla="*/ 209550 w 901"/>
              <a:gd name="T87" fmla="*/ 1466850 h 1321"/>
              <a:gd name="T88" fmla="*/ 190500 w 901"/>
              <a:gd name="T89" fmla="*/ 1504950 h 1321"/>
              <a:gd name="T90" fmla="*/ 190500 w 901"/>
              <a:gd name="T91" fmla="*/ 1543050 h 1321"/>
              <a:gd name="T92" fmla="*/ 171450 w 901"/>
              <a:gd name="T93" fmla="*/ 1581150 h 1321"/>
              <a:gd name="T94" fmla="*/ 152400 w 901"/>
              <a:gd name="T95" fmla="*/ 1619250 h 1321"/>
              <a:gd name="T96" fmla="*/ 152400 w 901"/>
              <a:gd name="T97" fmla="*/ 1657350 h 1321"/>
              <a:gd name="T98" fmla="*/ 133350 w 901"/>
              <a:gd name="T99" fmla="*/ 1695450 h 1321"/>
              <a:gd name="T100" fmla="*/ 114300 w 901"/>
              <a:gd name="T101" fmla="*/ 1733550 h 1321"/>
              <a:gd name="T102" fmla="*/ 95250 w 901"/>
              <a:gd name="T103" fmla="*/ 1771650 h 1321"/>
              <a:gd name="T104" fmla="*/ 95250 w 901"/>
              <a:gd name="T105" fmla="*/ 1809750 h 1321"/>
              <a:gd name="T106" fmla="*/ 76200 w 901"/>
              <a:gd name="T107" fmla="*/ 1847850 h 1321"/>
              <a:gd name="T108" fmla="*/ 57150 w 901"/>
              <a:gd name="T109" fmla="*/ 1885950 h 1321"/>
              <a:gd name="T110" fmla="*/ 57150 w 901"/>
              <a:gd name="T111" fmla="*/ 1924050 h 1321"/>
              <a:gd name="T112" fmla="*/ 38100 w 901"/>
              <a:gd name="T113" fmla="*/ 1962150 h 1321"/>
              <a:gd name="T114" fmla="*/ 19050 w 901"/>
              <a:gd name="T115" fmla="*/ 2000250 h 1321"/>
              <a:gd name="T116" fmla="*/ 19050 w 901"/>
              <a:gd name="T117" fmla="*/ 2057400 h 1321"/>
              <a:gd name="T118" fmla="*/ 0 w 901"/>
              <a:gd name="T119" fmla="*/ 2095500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3366" name="Freeform 7"/>
          <p:cNvSpPr>
            <a:spLocks/>
          </p:cNvSpPr>
          <p:nvPr/>
        </p:nvSpPr>
        <p:spPr bwMode="auto">
          <a:xfrm>
            <a:off x="3562350" y="1695450"/>
            <a:ext cx="4097338" cy="2916238"/>
          </a:xfrm>
          <a:custGeom>
            <a:avLst/>
            <a:gdLst>
              <a:gd name="T0" fmla="*/ 4056063 w 2581"/>
              <a:gd name="T1" fmla="*/ 2895600 h 1837"/>
              <a:gd name="T2" fmla="*/ 3959225 w 2581"/>
              <a:gd name="T3" fmla="*/ 2857500 h 1837"/>
              <a:gd name="T4" fmla="*/ 3879850 w 2581"/>
              <a:gd name="T5" fmla="*/ 2836863 h 1837"/>
              <a:gd name="T6" fmla="*/ 3802063 w 2581"/>
              <a:gd name="T7" fmla="*/ 2798763 h 1837"/>
              <a:gd name="T8" fmla="*/ 3722688 w 2581"/>
              <a:gd name="T9" fmla="*/ 2741613 h 1837"/>
              <a:gd name="T10" fmla="*/ 3644900 w 2581"/>
              <a:gd name="T11" fmla="*/ 2701925 h 1837"/>
              <a:gd name="T12" fmla="*/ 3567113 w 2581"/>
              <a:gd name="T13" fmla="*/ 2663825 h 1837"/>
              <a:gd name="T14" fmla="*/ 3468688 w 2581"/>
              <a:gd name="T15" fmla="*/ 2605088 h 1837"/>
              <a:gd name="T16" fmla="*/ 3370263 w 2581"/>
              <a:gd name="T17" fmla="*/ 2547938 h 1837"/>
              <a:gd name="T18" fmla="*/ 3292475 w 2581"/>
              <a:gd name="T19" fmla="*/ 2509838 h 1837"/>
              <a:gd name="T20" fmla="*/ 3213100 w 2581"/>
              <a:gd name="T21" fmla="*/ 2470150 h 1837"/>
              <a:gd name="T22" fmla="*/ 3135313 w 2581"/>
              <a:gd name="T23" fmla="*/ 2413000 h 1837"/>
              <a:gd name="T24" fmla="*/ 3057525 w 2581"/>
              <a:gd name="T25" fmla="*/ 2374900 h 1837"/>
              <a:gd name="T26" fmla="*/ 2998788 w 2581"/>
              <a:gd name="T27" fmla="*/ 2335213 h 1837"/>
              <a:gd name="T28" fmla="*/ 2900363 w 2581"/>
              <a:gd name="T29" fmla="*/ 2259013 h 1837"/>
              <a:gd name="T30" fmla="*/ 2822575 w 2581"/>
              <a:gd name="T31" fmla="*/ 2238375 h 1837"/>
              <a:gd name="T32" fmla="*/ 2743200 w 2581"/>
              <a:gd name="T33" fmla="*/ 2162175 h 1837"/>
              <a:gd name="T34" fmla="*/ 2665413 w 2581"/>
              <a:gd name="T35" fmla="*/ 2122488 h 1837"/>
              <a:gd name="T36" fmla="*/ 2586038 w 2581"/>
              <a:gd name="T37" fmla="*/ 2065338 h 1837"/>
              <a:gd name="T38" fmla="*/ 2468563 w 2581"/>
              <a:gd name="T39" fmla="*/ 1968500 h 1837"/>
              <a:gd name="T40" fmla="*/ 2390775 w 2581"/>
              <a:gd name="T41" fmla="*/ 1930400 h 1837"/>
              <a:gd name="T42" fmla="*/ 2312988 w 2581"/>
              <a:gd name="T43" fmla="*/ 1852613 h 1837"/>
              <a:gd name="T44" fmla="*/ 2214563 w 2581"/>
              <a:gd name="T45" fmla="*/ 1755775 h 1837"/>
              <a:gd name="T46" fmla="*/ 2155825 w 2581"/>
              <a:gd name="T47" fmla="*/ 1679575 h 1837"/>
              <a:gd name="T48" fmla="*/ 2116138 w 2581"/>
              <a:gd name="T49" fmla="*/ 1601788 h 1837"/>
              <a:gd name="T50" fmla="*/ 2057400 w 2581"/>
              <a:gd name="T51" fmla="*/ 1525588 h 1837"/>
              <a:gd name="T52" fmla="*/ 1958975 w 2581"/>
              <a:gd name="T53" fmla="*/ 1447800 h 1837"/>
              <a:gd name="T54" fmla="*/ 1862138 w 2581"/>
              <a:gd name="T55" fmla="*/ 1350963 h 1837"/>
              <a:gd name="T56" fmla="*/ 1803400 w 2581"/>
              <a:gd name="T57" fmla="*/ 1293813 h 1837"/>
              <a:gd name="T58" fmla="*/ 1744663 w 2581"/>
              <a:gd name="T59" fmla="*/ 1216025 h 1837"/>
              <a:gd name="T60" fmla="*/ 1685925 w 2581"/>
              <a:gd name="T61" fmla="*/ 1158875 h 1837"/>
              <a:gd name="T62" fmla="*/ 1606550 w 2581"/>
              <a:gd name="T63" fmla="*/ 1081088 h 1837"/>
              <a:gd name="T64" fmla="*/ 1528763 w 2581"/>
              <a:gd name="T65" fmla="*/ 1022350 h 1837"/>
              <a:gd name="T66" fmla="*/ 1489075 w 2581"/>
              <a:gd name="T67" fmla="*/ 946150 h 1837"/>
              <a:gd name="T68" fmla="*/ 1430338 w 2581"/>
              <a:gd name="T69" fmla="*/ 887413 h 1837"/>
              <a:gd name="T70" fmla="*/ 1390650 w 2581"/>
              <a:gd name="T71" fmla="*/ 811213 h 1837"/>
              <a:gd name="T72" fmla="*/ 1352550 w 2581"/>
              <a:gd name="T73" fmla="*/ 733425 h 1837"/>
              <a:gd name="T74" fmla="*/ 1293813 w 2581"/>
              <a:gd name="T75" fmla="*/ 655638 h 1837"/>
              <a:gd name="T76" fmla="*/ 1254125 w 2581"/>
              <a:gd name="T77" fmla="*/ 579438 h 1837"/>
              <a:gd name="T78" fmla="*/ 1195388 w 2581"/>
              <a:gd name="T79" fmla="*/ 520700 h 1837"/>
              <a:gd name="T80" fmla="*/ 1117600 w 2581"/>
              <a:gd name="T81" fmla="*/ 423863 h 1837"/>
              <a:gd name="T82" fmla="*/ 1058863 w 2581"/>
              <a:gd name="T83" fmla="*/ 347663 h 1837"/>
              <a:gd name="T84" fmla="*/ 1000125 w 2581"/>
              <a:gd name="T85" fmla="*/ 288925 h 1837"/>
              <a:gd name="T86" fmla="*/ 920750 w 2581"/>
              <a:gd name="T87" fmla="*/ 231775 h 1837"/>
              <a:gd name="T88" fmla="*/ 862013 w 2581"/>
              <a:gd name="T89" fmla="*/ 193675 h 1837"/>
              <a:gd name="T90" fmla="*/ 784225 w 2581"/>
              <a:gd name="T91" fmla="*/ 115888 h 1837"/>
              <a:gd name="T92" fmla="*/ 704850 w 2581"/>
              <a:gd name="T93" fmla="*/ 96838 h 1837"/>
              <a:gd name="T94" fmla="*/ 608013 w 2581"/>
              <a:gd name="T95" fmla="*/ 57150 h 1837"/>
              <a:gd name="T96" fmla="*/ 509588 w 2581"/>
              <a:gd name="T97" fmla="*/ 38100 h 1837"/>
              <a:gd name="T98" fmla="*/ 431800 w 2581"/>
              <a:gd name="T99" fmla="*/ 19050 h 1837"/>
              <a:gd name="T100" fmla="*/ 352425 w 2581"/>
              <a:gd name="T101" fmla="*/ 0 h 1837"/>
              <a:gd name="T102" fmla="*/ 274638 w 2581"/>
              <a:gd name="T103" fmla="*/ 0 h 1837"/>
              <a:gd name="T104" fmla="*/ 195263 w 2581"/>
              <a:gd name="T105" fmla="*/ 19050 h 1837"/>
              <a:gd name="T106" fmla="*/ 117475 w 2581"/>
              <a:gd name="T107" fmla="*/ 38100 h 1837"/>
              <a:gd name="T108" fmla="*/ 39688 w 2581"/>
              <a:gd name="T109" fmla="*/ 77788 h 1837"/>
              <a:gd name="T110" fmla="*/ 0 w 2581"/>
              <a:gd name="T111" fmla="*/ 153988 h 1837"/>
              <a:gd name="T112" fmla="*/ 0 w 2581"/>
              <a:gd name="T113" fmla="*/ 231775 h 1837"/>
              <a:gd name="T114" fmla="*/ 19050 w 2581"/>
              <a:gd name="T115" fmla="*/ 309563 h 1837"/>
              <a:gd name="T116" fmla="*/ 58738 w 2581"/>
              <a:gd name="T117" fmla="*/ 385763 h 1837"/>
              <a:gd name="T118" fmla="*/ 117475 w 2581"/>
              <a:gd name="T119" fmla="*/ 444500 h 1837"/>
              <a:gd name="T120" fmla="*/ 215900 w 2581"/>
              <a:gd name="T121" fmla="*/ 482600 h 1837"/>
              <a:gd name="T122" fmla="*/ 293688 w 2581"/>
              <a:gd name="T123" fmla="*/ 501650 h 1837"/>
              <a:gd name="T124" fmla="*/ 373063 w 2581"/>
              <a:gd name="T125" fmla="*/ 520700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601096"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46662" dir="3284183"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EK</a:t>
            </a:r>
          </a:p>
        </p:txBody>
      </p:sp>
      <p:sp>
        <p:nvSpPr>
          <p:cNvPr id="143368" name="Freeform 9"/>
          <p:cNvSpPr>
            <a:spLocks/>
          </p:cNvSpPr>
          <p:nvPr/>
        </p:nvSpPr>
        <p:spPr bwMode="auto">
          <a:xfrm>
            <a:off x="2038350" y="4591050"/>
            <a:ext cx="1887538" cy="1487488"/>
          </a:xfrm>
          <a:custGeom>
            <a:avLst/>
            <a:gdLst>
              <a:gd name="T0" fmla="*/ 438150 w 1189"/>
              <a:gd name="T1" fmla="*/ 1409700 h 937"/>
              <a:gd name="T2" fmla="*/ 438150 w 1189"/>
              <a:gd name="T3" fmla="*/ 1295400 h 937"/>
              <a:gd name="T4" fmla="*/ 419100 w 1189"/>
              <a:gd name="T5" fmla="*/ 1181100 h 937"/>
              <a:gd name="T6" fmla="*/ 381000 w 1189"/>
              <a:gd name="T7" fmla="*/ 1066800 h 937"/>
              <a:gd name="T8" fmla="*/ 323850 w 1189"/>
              <a:gd name="T9" fmla="*/ 971550 h 937"/>
              <a:gd name="T10" fmla="*/ 266700 w 1189"/>
              <a:gd name="T11" fmla="*/ 857250 h 937"/>
              <a:gd name="T12" fmla="*/ 209550 w 1189"/>
              <a:gd name="T13" fmla="*/ 742950 h 937"/>
              <a:gd name="T14" fmla="*/ 133350 w 1189"/>
              <a:gd name="T15" fmla="*/ 609600 h 937"/>
              <a:gd name="T16" fmla="*/ 38100 w 1189"/>
              <a:gd name="T17" fmla="*/ 495300 h 937"/>
              <a:gd name="T18" fmla="*/ 0 w 1189"/>
              <a:gd name="T19" fmla="*/ 381000 h 937"/>
              <a:gd name="T20" fmla="*/ 0 w 1189"/>
              <a:gd name="T21" fmla="*/ 266700 h 937"/>
              <a:gd name="T22" fmla="*/ 38100 w 1189"/>
              <a:gd name="T23" fmla="*/ 152400 h 937"/>
              <a:gd name="T24" fmla="*/ 133350 w 1189"/>
              <a:gd name="T25" fmla="*/ 57150 h 937"/>
              <a:gd name="T26" fmla="*/ 228600 w 1189"/>
              <a:gd name="T27" fmla="*/ 19050 h 937"/>
              <a:gd name="T28" fmla="*/ 361950 w 1189"/>
              <a:gd name="T29" fmla="*/ 38100 h 937"/>
              <a:gd name="T30" fmla="*/ 476250 w 1189"/>
              <a:gd name="T31" fmla="*/ 95250 h 937"/>
              <a:gd name="T32" fmla="*/ 552450 w 1189"/>
              <a:gd name="T33" fmla="*/ 209550 h 937"/>
              <a:gd name="T34" fmla="*/ 609600 w 1189"/>
              <a:gd name="T35" fmla="*/ 323850 h 937"/>
              <a:gd name="T36" fmla="*/ 647700 w 1189"/>
              <a:gd name="T37" fmla="*/ 438150 h 937"/>
              <a:gd name="T38" fmla="*/ 685800 w 1189"/>
              <a:gd name="T39" fmla="*/ 552450 h 937"/>
              <a:gd name="T40" fmla="*/ 704850 w 1189"/>
              <a:gd name="T41" fmla="*/ 666750 h 937"/>
              <a:gd name="T42" fmla="*/ 723900 w 1189"/>
              <a:gd name="T43" fmla="*/ 781050 h 937"/>
              <a:gd name="T44" fmla="*/ 762000 w 1189"/>
              <a:gd name="T45" fmla="*/ 895350 h 937"/>
              <a:gd name="T46" fmla="*/ 819150 w 1189"/>
              <a:gd name="T47" fmla="*/ 1009650 h 937"/>
              <a:gd name="T48" fmla="*/ 952500 w 1189"/>
              <a:gd name="T49" fmla="*/ 1066800 h 937"/>
              <a:gd name="T50" fmla="*/ 1066800 w 1189"/>
              <a:gd name="T51" fmla="*/ 1085850 h 937"/>
              <a:gd name="T52" fmla="*/ 1181100 w 1189"/>
              <a:gd name="T53" fmla="*/ 1047750 h 937"/>
              <a:gd name="T54" fmla="*/ 1276350 w 1189"/>
              <a:gd name="T55" fmla="*/ 933450 h 937"/>
              <a:gd name="T56" fmla="*/ 1314450 w 1189"/>
              <a:gd name="T57" fmla="*/ 800100 h 937"/>
              <a:gd name="T58" fmla="*/ 1333500 w 1189"/>
              <a:gd name="T59" fmla="*/ 685800 h 937"/>
              <a:gd name="T60" fmla="*/ 1390650 w 1189"/>
              <a:gd name="T61" fmla="*/ 571500 h 937"/>
              <a:gd name="T62" fmla="*/ 1466850 w 1189"/>
              <a:gd name="T63" fmla="*/ 457200 h 937"/>
              <a:gd name="T64" fmla="*/ 1562100 w 1189"/>
              <a:gd name="T65" fmla="*/ 400050 h 937"/>
              <a:gd name="T66" fmla="*/ 1676400 w 1189"/>
              <a:gd name="T67" fmla="*/ 381000 h 937"/>
              <a:gd name="T68" fmla="*/ 1790700 w 1189"/>
              <a:gd name="T69" fmla="*/ 419100 h 937"/>
              <a:gd name="T70" fmla="*/ 1866900 w 1189"/>
              <a:gd name="T71" fmla="*/ 514350 h 937"/>
              <a:gd name="T72" fmla="*/ 1885950 w 1189"/>
              <a:gd name="T73" fmla="*/ 628650 h 937"/>
              <a:gd name="T74" fmla="*/ 1847850 w 1189"/>
              <a:gd name="T75" fmla="*/ 742950 h 937"/>
              <a:gd name="T76" fmla="*/ 1790700 w 1189"/>
              <a:gd name="T77" fmla="*/ 857250 h 937"/>
              <a:gd name="T78" fmla="*/ 1714500 w 1189"/>
              <a:gd name="T79" fmla="*/ 971550 h 937"/>
              <a:gd name="T80" fmla="*/ 1619250 w 1189"/>
              <a:gd name="T81" fmla="*/ 1066800 h 937"/>
              <a:gd name="T82" fmla="*/ 1562100 w 1189"/>
              <a:gd name="T83" fmla="*/ 1181100 h 937"/>
              <a:gd name="T84" fmla="*/ 1485900 w 1189"/>
              <a:gd name="T85" fmla="*/ 1295400 h 937"/>
              <a:gd name="T86" fmla="*/ 1428750 w 1189"/>
              <a:gd name="T87" fmla="*/ 1409700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601098"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46662" dir="3284183"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PG</a:t>
            </a:r>
          </a:p>
        </p:txBody>
      </p:sp>
      <p:sp>
        <p:nvSpPr>
          <p:cNvPr id="143370" name="Freeform 11"/>
          <p:cNvSpPr>
            <a:spLocks/>
          </p:cNvSpPr>
          <p:nvPr/>
        </p:nvSpPr>
        <p:spPr bwMode="auto">
          <a:xfrm>
            <a:off x="3257550" y="2628900"/>
            <a:ext cx="268288" cy="306388"/>
          </a:xfrm>
          <a:custGeom>
            <a:avLst/>
            <a:gdLst>
              <a:gd name="T0" fmla="*/ 171450 w 169"/>
              <a:gd name="T1" fmla="*/ 19050 h 193"/>
              <a:gd name="T2" fmla="*/ 133350 w 169"/>
              <a:gd name="T3" fmla="*/ 38100 h 193"/>
              <a:gd name="T4" fmla="*/ 95250 w 169"/>
              <a:gd name="T5" fmla="*/ 57150 h 193"/>
              <a:gd name="T6" fmla="*/ 57150 w 169"/>
              <a:gd name="T7" fmla="*/ 76200 h 193"/>
              <a:gd name="T8" fmla="*/ 38100 w 169"/>
              <a:gd name="T9" fmla="*/ 114300 h 193"/>
              <a:gd name="T10" fmla="*/ 0 w 169"/>
              <a:gd name="T11" fmla="*/ 152400 h 193"/>
              <a:gd name="T12" fmla="*/ 0 w 169"/>
              <a:gd name="T13" fmla="*/ 190500 h 193"/>
              <a:gd name="T14" fmla="*/ 0 w 169"/>
              <a:gd name="T15" fmla="*/ 228600 h 193"/>
              <a:gd name="T16" fmla="*/ 38100 w 169"/>
              <a:gd name="T17" fmla="*/ 247650 h 193"/>
              <a:gd name="T18" fmla="*/ 57150 w 169"/>
              <a:gd name="T19" fmla="*/ 285750 h 193"/>
              <a:gd name="T20" fmla="*/ 95250 w 169"/>
              <a:gd name="T21" fmla="*/ 304800 h 193"/>
              <a:gd name="T22" fmla="*/ 133350 w 169"/>
              <a:gd name="T23" fmla="*/ 304800 h 193"/>
              <a:gd name="T24" fmla="*/ 171450 w 169"/>
              <a:gd name="T25" fmla="*/ 304800 h 193"/>
              <a:gd name="T26" fmla="*/ 209550 w 169"/>
              <a:gd name="T27" fmla="*/ 285750 h 193"/>
              <a:gd name="T28" fmla="*/ 228600 w 169"/>
              <a:gd name="T29" fmla="*/ 247650 h 193"/>
              <a:gd name="T30" fmla="*/ 247650 w 169"/>
              <a:gd name="T31" fmla="*/ 209550 h 193"/>
              <a:gd name="T32" fmla="*/ 266700 w 169"/>
              <a:gd name="T33" fmla="*/ 171450 h 193"/>
              <a:gd name="T34" fmla="*/ 266700 w 169"/>
              <a:gd name="T35" fmla="*/ 133350 h 193"/>
              <a:gd name="T36" fmla="*/ 266700 w 169"/>
              <a:gd name="T37" fmla="*/ 95250 h 193"/>
              <a:gd name="T38" fmla="*/ 247650 w 169"/>
              <a:gd name="T39" fmla="*/ 57150 h 193"/>
              <a:gd name="T40" fmla="*/ 228600 w 169"/>
              <a:gd name="T41" fmla="*/ 19050 h 193"/>
              <a:gd name="T42" fmla="*/ 190500 w 169"/>
              <a:gd name="T43" fmla="*/ 0 h 193"/>
              <a:gd name="T44" fmla="*/ 171450 w 169"/>
              <a:gd name="T45" fmla="*/ 19050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3371" name="Freeform 12"/>
          <p:cNvSpPr>
            <a:spLocks/>
          </p:cNvSpPr>
          <p:nvPr/>
        </p:nvSpPr>
        <p:spPr bwMode="auto">
          <a:xfrm>
            <a:off x="3067050" y="3333750"/>
            <a:ext cx="439738" cy="915988"/>
          </a:xfrm>
          <a:custGeom>
            <a:avLst/>
            <a:gdLst>
              <a:gd name="T0" fmla="*/ 285750 w 277"/>
              <a:gd name="T1" fmla="*/ 0 h 577"/>
              <a:gd name="T2" fmla="*/ 323850 w 277"/>
              <a:gd name="T3" fmla="*/ 38100 h 577"/>
              <a:gd name="T4" fmla="*/ 361950 w 277"/>
              <a:gd name="T5" fmla="*/ 57150 h 577"/>
              <a:gd name="T6" fmla="*/ 381000 w 277"/>
              <a:gd name="T7" fmla="*/ 95250 h 577"/>
              <a:gd name="T8" fmla="*/ 419100 w 277"/>
              <a:gd name="T9" fmla="*/ 133350 h 577"/>
              <a:gd name="T10" fmla="*/ 438150 w 277"/>
              <a:gd name="T11" fmla="*/ 171450 h 577"/>
              <a:gd name="T12" fmla="*/ 438150 w 277"/>
              <a:gd name="T13" fmla="*/ 209550 h 577"/>
              <a:gd name="T14" fmla="*/ 438150 w 277"/>
              <a:gd name="T15" fmla="*/ 247650 h 577"/>
              <a:gd name="T16" fmla="*/ 438150 w 277"/>
              <a:gd name="T17" fmla="*/ 285750 h 577"/>
              <a:gd name="T18" fmla="*/ 438150 w 277"/>
              <a:gd name="T19" fmla="*/ 323850 h 577"/>
              <a:gd name="T20" fmla="*/ 438150 w 277"/>
              <a:gd name="T21" fmla="*/ 361950 h 577"/>
              <a:gd name="T22" fmla="*/ 438150 w 277"/>
              <a:gd name="T23" fmla="*/ 400050 h 577"/>
              <a:gd name="T24" fmla="*/ 438150 w 277"/>
              <a:gd name="T25" fmla="*/ 438150 h 577"/>
              <a:gd name="T26" fmla="*/ 438150 w 277"/>
              <a:gd name="T27" fmla="*/ 476250 h 577"/>
              <a:gd name="T28" fmla="*/ 419100 w 277"/>
              <a:gd name="T29" fmla="*/ 514350 h 577"/>
              <a:gd name="T30" fmla="*/ 419100 w 277"/>
              <a:gd name="T31" fmla="*/ 552450 h 577"/>
              <a:gd name="T32" fmla="*/ 400050 w 277"/>
              <a:gd name="T33" fmla="*/ 590550 h 577"/>
              <a:gd name="T34" fmla="*/ 381000 w 277"/>
              <a:gd name="T35" fmla="*/ 628650 h 577"/>
              <a:gd name="T36" fmla="*/ 342900 w 277"/>
              <a:gd name="T37" fmla="*/ 666750 h 577"/>
              <a:gd name="T38" fmla="*/ 323850 w 277"/>
              <a:gd name="T39" fmla="*/ 704850 h 577"/>
              <a:gd name="T40" fmla="*/ 304800 w 277"/>
              <a:gd name="T41" fmla="*/ 742950 h 577"/>
              <a:gd name="T42" fmla="*/ 266700 w 277"/>
              <a:gd name="T43" fmla="*/ 762000 h 577"/>
              <a:gd name="T44" fmla="*/ 266700 w 277"/>
              <a:gd name="T45" fmla="*/ 800100 h 577"/>
              <a:gd name="T46" fmla="*/ 228600 w 277"/>
              <a:gd name="T47" fmla="*/ 819150 h 577"/>
              <a:gd name="T48" fmla="*/ 209550 w 277"/>
              <a:gd name="T49" fmla="*/ 857250 h 577"/>
              <a:gd name="T50" fmla="*/ 171450 w 277"/>
              <a:gd name="T51" fmla="*/ 876300 h 577"/>
              <a:gd name="T52" fmla="*/ 152400 w 277"/>
              <a:gd name="T53" fmla="*/ 914400 h 577"/>
              <a:gd name="T54" fmla="*/ 114300 w 277"/>
              <a:gd name="T55" fmla="*/ 914400 h 577"/>
              <a:gd name="T56" fmla="*/ 76200 w 277"/>
              <a:gd name="T57" fmla="*/ 914400 h 577"/>
              <a:gd name="T58" fmla="*/ 19050 w 277"/>
              <a:gd name="T59" fmla="*/ 876300 h 577"/>
              <a:gd name="T60" fmla="*/ 19050 w 277"/>
              <a:gd name="T61" fmla="*/ 838200 h 577"/>
              <a:gd name="T62" fmla="*/ 0 w 277"/>
              <a:gd name="T63" fmla="*/ 800100 h 577"/>
              <a:gd name="T64" fmla="*/ 19050 w 277"/>
              <a:gd name="T65" fmla="*/ 762000 h 577"/>
              <a:gd name="T66" fmla="*/ 38100 w 277"/>
              <a:gd name="T67" fmla="*/ 723900 h 577"/>
              <a:gd name="T68" fmla="*/ 38100 w 277"/>
              <a:gd name="T69" fmla="*/ 685800 h 577"/>
              <a:gd name="T70" fmla="*/ 76200 w 277"/>
              <a:gd name="T71" fmla="*/ 666750 h 577"/>
              <a:gd name="T72" fmla="*/ 95250 w 277"/>
              <a:gd name="T73" fmla="*/ 628650 h 577"/>
              <a:gd name="T74" fmla="*/ 114300 w 277"/>
              <a:gd name="T75" fmla="*/ 590550 h 577"/>
              <a:gd name="T76" fmla="*/ 152400 w 277"/>
              <a:gd name="T77" fmla="*/ 571500 h 577"/>
              <a:gd name="T78" fmla="*/ 152400 w 277"/>
              <a:gd name="T79" fmla="*/ 533400 h 577"/>
              <a:gd name="T80" fmla="*/ 190500 w 277"/>
              <a:gd name="T81" fmla="*/ 495300 h 577"/>
              <a:gd name="T82" fmla="*/ 209550 w 277"/>
              <a:gd name="T83" fmla="*/ 438150 h 577"/>
              <a:gd name="T84" fmla="*/ 228600 w 277"/>
              <a:gd name="T85" fmla="*/ 400050 h 577"/>
              <a:gd name="T86" fmla="*/ 247650 w 277"/>
              <a:gd name="T87" fmla="*/ 361950 h 577"/>
              <a:gd name="T88" fmla="*/ 266700 w 277"/>
              <a:gd name="T89" fmla="*/ 323850 h 577"/>
              <a:gd name="T90" fmla="*/ 285750 w 277"/>
              <a:gd name="T91" fmla="*/ 285750 h 577"/>
              <a:gd name="T92" fmla="*/ 285750 w 277"/>
              <a:gd name="T93" fmla="*/ 247650 h 577"/>
              <a:gd name="T94" fmla="*/ 285750 w 277"/>
              <a:gd name="T95" fmla="*/ 209550 h 577"/>
              <a:gd name="T96" fmla="*/ 285750 w 277"/>
              <a:gd name="T97" fmla="*/ 171450 h 577"/>
              <a:gd name="T98" fmla="*/ 285750 w 277"/>
              <a:gd name="T99" fmla="*/ 133350 h 577"/>
              <a:gd name="T100" fmla="*/ 285750 w 277"/>
              <a:gd name="T101" fmla="*/ 95250 h 577"/>
              <a:gd name="T102" fmla="*/ 285750 w 277"/>
              <a:gd name="T103" fmla="*/ 57150 h 577"/>
              <a:gd name="T104" fmla="*/ 285750 w 277"/>
              <a:gd name="T105" fmla="*/ 19050 h 577"/>
              <a:gd name="T106" fmla="*/ 323850 w 277"/>
              <a:gd name="T107" fmla="*/ 0 h 577"/>
              <a:gd name="T108" fmla="*/ 285750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3372" name="Freeform 13"/>
          <p:cNvSpPr>
            <a:spLocks/>
          </p:cNvSpPr>
          <p:nvPr/>
        </p:nvSpPr>
        <p:spPr bwMode="auto">
          <a:xfrm>
            <a:off x="3333750" y="2933700"/>
            <a:ext cx="58738" cy="420688"/>
          </a:xfrm>
          <a:custGeom>
            <a:avLst/>
            <a:gdLst>
              <a:gd name="T0" fmla="*/ 19050 w 37"/>
              <a:gd name="T1" fmla="*/ 19050 h 265"/>
              <a:gd name="T2" fmla="*/ 57150 w 37"/>
              <a:gd name="T3" fmla="*/ 0 h 265"/>
              <a:gd name="T4" fmla="*/ 57150 w 37"/>
              <a:gd name="T5" fmla="*/ 38100 h 265"/>
              <a:gd name="T6" fmla="*/ 57150 w 37"/>
              <a:gd name="T7" fmla="*/ 76200 h 265"/>
              <a:gd name="T8" fmla="*/ 57150 w 37"/>
              <a:gd name="T9" fmla="*/ 114300 h 265"/>
              <a:gd name="T10" fmla="*/ 57150 w 37"/>
              <a:gd name="T11" fmla="*/ 152400 h 265"/>
              <a:gd name="T12" fmla="*/ 38100 w 37"/>
              <a:gd name="T13" fmla="*/ 190500 h 265"/>
              <a:gd name="T14" fmla="*/ 19050 w 37"/>
              <a:gd name="T15" fmla="*/ 228600 h 265"/>
              <a:gd name="T16" fmla="*/ 0 w 37"/>
              <a:gd name="T17" fmla="*/ 266700 h 265"/>
              <a:gd name="T18" fmla="*/ 0 w 37"/>
              <a:gd name="T19" fmla="*/ 304800 h 265"/>
              <a:gd name="T20" fmla="*/ 0 w 37"/>
              <a:gd name="T21" fmla="*/ 342900 h 265"/>
              <a:gd name="T22" fmla="*/ 0 w 37"/>
              <a:gd name="T23" fmla="*/ 381000 h 265"/>
              <a:gd name="T24" fmla="*/ 19050 w 37"/>
              <a:gd name="T25" fmla="*/ 419100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601102"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46662" dir="3284183"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GO</a:t>
            </a:r>
          </a:p>
        </p:txBody>
      </p:sp>
      <p:sp>
        <p:nvSpPr>
          <p:cNvPr id="601103"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46662" dir="3284183"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RS</a:t>
            </a:r>
          </a:p>
        </p:txBody>
      </p:sp>
      <p:sp>
        <p:nvSpPr>
          <p:cNvPr id="601104"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46662" dir="3284183"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MO</a:t>
            </a:r>
          </a:p>
        </p:txBody>
      </p:sp>
      <p:sp>
        <p:nvSpPr>
          <p:cNvPr id="143376"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43377"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3378"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01108" name="Rectangle 20"/>
          <p:cNvSpPr>
            <a:spLocks noChangeArrowheads="1"/>
          </p:cNvSpPr>
          <p:nvPr/>
        </p:nvSpPr>
        <p:spPr bwMode="auto">
          <a:xfrm>
            <a:off x="0" y="393700"/>
            <a:ext cx="2825750" cy="81915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400" b="1">
                <a:solidFill>
                  <a:schemeClr val="tx2"/>
                </a:solidFill>
                <a:latin typeface="Times" charset="0"/>
                <a:ea typeface="+mn-ea"/>
                <a:cs typeface="+mn-cs"/>
              </a:rPr>
              <a:t>ONGA SOTHOKOCHO</a:t>
            </a:r>
          </a:p>
        </p:txBody>
      </p:sp>
      <p:sp>
        <p:nvSpPr>
          <p:cNvPr id="601109"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KO</a:t>
            </a:r>
          </a:p>
        </p:txBody>
      </p:sp>
      <p:sp>
        <p:nvSpPr>
          <p:cNvPr id="601110"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43382"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601112"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601113"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U</a:t>
            </a:r>
          </a:p>
        </p:txBody>
      </p:sp>
      <p:sp>
        <p:nvSpPr>
          <p:cNvPr id="601114"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46662" dir="3284183"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B</a:t>
            </a:r>
          </a:p>
        </p:txBody>
      </p:sp>
      <p:sp>
        <p:nvSpPr>
          <p:cNvPr id="143386"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601116"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46662" dir="3284183"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H</a:t>
            </a:r>
          </a:p>
        </p:txBody>
      </p:sp>
      <p:sp>
        <p:nvSpPr>
          <p:cNvPr id="143388"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43389" name="Oval 30"/>
          <p:cNvSpPr>
            <a:spLocks noChangeArrowheads="1"/>
          </p:cNvSpPr>
          <p:nvPr/>
        </p:nvSpPr>
        <p:spPr bwMode="auto">
          <a:xfrm>
            <a:off x="7010400" y="164465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43390" name="Oval 31"/>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601120" name="Rectangle 32"/>
          <p:cNvSpPr>
            <a:spLocks noChangeArrowheads="1"/>
          </p:cNvSpPr>
          <p:nvPr/>
        </p:nvSpPr>
        <p:spPr bwMode="auto">
          <a:xfrm>
            <a:off x="3074988" y="2568575"/>
            <a:ext cx="417512"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ea typeface="+mn-ea"/>
                <a:cs typeface="+mn-cs"/>
              </a:rPr>
              <a:t>K</a:t>
            </a:r>
          </a:p>
        </p:txBody>
      </p:sp>
      <p:sp>
        <p:nvSpPr>
          <p:cNvPr id="143392" name="Oval 33"/>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601122" name="Rectangle 34"/>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ea typeface="+mn-ea"/>
                <a:cs typeface="+mn-cs"/>
              </a:rPr>
              <a:t>J</a:t>
            </a:r>
          </a:p>
        </p:txBody>
      </p:sp>
      <p:sp>
        <p:nvSpPr>
          <p:cNvPr id="143394" name="Oval 35"/>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43395" name="Oval 36"/>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601125" name="Rectangle 37"/>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ea typeface="+mn-ea"/>
                <a:cs typeface="+mn-cs"/>
              </a:rPr>
              <a:t>KB</a:t>
            </a:r>
          </a:p>
        </p:txBody>
      </p:sp>
      <p:sp>
        <p:nvSpPr>
          <p:cNvPr id="143397" name="Oval 38"/>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601127" name="Rectangle 39"/>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ea typeface="+mn-ea"/>
                <a:cs typeface="+mn-cs"/>
              </a:rPr>
              <a:t>MS</a:t>
            </a:r>
          </a:p>
        </p:txBody>
      </p:sp>
      <p:sp>
        <p:nvSpPr>
          <p:cNvPr id="143399" name="Oval 40"/>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601129" name="Rectangle 41"/>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ea typeface="+mn-ea"/>
                <a:cs typeface="+mn-cs"/>
              </a:rPr>
              <a:t>E</a:t>
            </a:r>
          </a:p>
        </p:txBody>
      </p:sp>
      <p:sp>
        <p:nvSpPr>
          <p:cNvPr id="601130" name="Rectangle 42"/>
          <p:cNvSpPr>
            <a:spLocks noChangeArrowheads="1"/>
          </p:cNvSpPr>
          <p:nvPr/>
        </p:nvSpPr>
        <p:spPr bwMode="auto">
          <a:xfrm>
            <a:off x="3751263" y="3078163"/>
            <a:ext cx="688975" cy="454025"/>
          </a:xfrm>
          <a:prstGeom prst="rect">
            <a:avLst/>
          </a:prstGeom>
          <a:noFill/>
          <a:ln w="12700">
            <a:noFill/>
            <a:miter lim="800000"/>
            <a:headEnd/>
            <a:tailEnd/>
          </a:ln>
          <a:effectLst>
            <a:outerShdw blurRad="63500" dist="46662" dir="3284183"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ea typeface="+mn-ea"/>
                <a:cs typeface="+mn-cs"/>
              </a:rPr>
              <a:t>MN</a:t>
            </a:r>
          </a:p>
        </p:txBody>
      </p:sp>
      <p:sp>
        <p:nvSpPr>
          <p:cNvPr id="601131" name="Rectangle 43"/>
          <p:cNvSpPr>
            <a:spLocks noChangeArrowheads="1"/>
          </p:cNvSpPr>
          <p:nvPr/>
        </p:nvSpPr>
        <p:spPr bwMode="auto">
          <a:xfrm>
            <a:off x="7772400" y="6226175"/>
            <a:ext cx="184150" cy="3746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ea typeface="+mn-ea"/>
              <a:cs typeface="+mn-cs"/>
            </a:endParaRPr>
          </a:p>
        </p:txBody>
      </p:sp>
      <p:sp>
        <p:nvSpPr>
          <p:cNvPr id="143403" name="Line 44"/>
          <p:cNvSpPr>
            <a:spLocks noChangeShapeType="1"/>
          </p:cNvSpPr>
          <p:nvPr/>
        </p:nvSpPr>
        <p:spPr bwMode="auto">
          <a:xfrm>
            <a:off x="8077200" y="3883025"/>
            <a:ext cx="86360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43404" name="Line 46"/>
          <p:cNvSpPr>
            <a:spLocks noChangeShapeType="1"/>
          </p:cNvSpPr>
          <p:nvPr/>
        </p:nvSpPr>
        <p:spPr bwMode="auto">
          <a:xfrm>
            <a:off x="8077200" y="4060825"/>
            <a:ext cx="86360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43405" name="Line 47"/>
          <p:cNvSpPr>
            <a:spLocks noChangeShapeType="1"/>
          </p:cNvSpPr>
          <p:nvPr/>
        </p:nvSpPr>
        <p:spPr bwMode="auto">
          <a:xfrm>
            <a:off x="8077200" y="4454525"/>
            <a:ext cx="86360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43406" name="Line 48"/>
          <p:cNvSpPr>
            <a:spLocks noChangeShapeType="1"/>
          </p:cNvSpPr>
          <p:nvPr/>
        </p:nvSpPr>
        <p:spPr bwMode="auto">
          <a:xfrm>
            <a:off x="8077200" y="4257675"/>
            <a:ext cx="86360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43407" name="Rectangle 49"/>
          <p:cNvSpPr>
            <a:spLocks noChangeArrowheads="1"/>
          </p:cNvSpPr>
          <p:nvPr/>
        </p:nvSpPr>
        <p:spPr bwMode="auto">
          <a:xfrm>
            <a:off x="7970838" y="4092575"/>
            <a:ext cx="1212850"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100 Years / 50,000</a:t>
            </a:r>
          </a:p>
        </p:txBody>
      </p:sp>
      <p:grpSp>
        <p:nvGrpSpPr>
          <p:cNvPr id="143408" name="Group 50"/>
          <p:cNvGrpSpPr>
            <a:grpSpLocks/>
          </p:cNvGrpSpPr>
          <p:nvPr/>
        </p:nvGrpSpPr>
        <p:grpSpPr bwMode="auto">
          <a:xfrm>
            <a:off x="7943850" y="3435350"/>
            <a:ext cx="1195388" cy="1098550"/>
            <a:chOff x="3544" y="2589"/>
            <a:chExt cx="753" cy="692"/>
          </a:xfrm>
        </p:grpSpPr>
        <p:sp>
          <p:nvSpPr>
            <p:cNvPr id="143454" name="Freeform 51"/>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3455" name="Freeform 52"/>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3456" name="AutoShape 53"/>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3457" name="Rectangle 54"/>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3458" name="Line 55"/>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3459" name="Line 56"/>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3460" name="Rectangle 57"/>
            <p:cNvSpPr>
              <a:spLocks noChangeArrowheads="1"/>
            </p:cNvSpPr>
            <p:nvPr/>
          </p:nvSpPr>
          <p:spPr bwMode="auto">
            <a:xfrm>
              <a:off x="3544" y="2589"/>
              <a:ext cx="552" cy="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CAPTIVITY</a:t>
              </a:r>
            </a:p>
          </p:txBody>
        </p:sp>
        <p:sp>
          <p:nvSpPr>
            <p:cNvPr id="143461" name="Line 58"/>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3462" name="Line 59"/>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3463" name="Rectangle 60"/>
            <p:cNvSpPr>
              <a:spLocks noChangeArrowheads="1"/>
            </p:cNvSpPr>
            <p:nvPr/>
          </p:nvSpPr>
          <p:spPr bwMode="auto">
            <a:xfrm>
              <a:off x="3665" y="2752"/>
              <a:ext cx="440"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70 Years</a:t>
              </a:r>
            </a:p>
          </p:txBody>
        </p:sp>
        <p:sp>
          <p:nvSpPr>
            <p:cNvPr id="143464" name="Rectangle 61"/>
            <p:cNvSpPr>
              <a:spLocks noChangeArrowheads="1"/>
            </p:cNvSpPr>
            <p:nvPr/>
          </p:nvSpPr>
          <p:spPr bwMode="auto">
            <a:xfrm>
              <a:off x="3695" y="2864"/>
              <a:ext cx="392"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3 Treks</a:t>
              </a:r>
            </a:p>
          </p:txBody>
        </p:sp>
        <p:sp>
          <p:nvSpPr>
            <p:cNvPr id="143465" name="Rectangle 62"/>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1000" b="1">
                  <a:solidFill>
                    <a:srgbClr val="000000"/>
                  </a:solidFill>
                  <a:latin typeface="Helvetica" charset="0"/>
                </a:rPr>
                <a:t>Z - E - N</a:t>
              </a:r>
            </a:p>
          </p:txBody>
        </p:sp>
        <p:sp>
          <p:nvSpPr>
            <p:cNvPr id="143466" name="Rectangle 63"/>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43467" name="Rectangle 64"/>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43468" name="Rectangle 65"/>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100 Years / 50,000</a:t>
              </a:r>
            </a:p>
          </p:txBody>
        </p:sp>
      </p:grpSp>
      <p:sp>
        <p:nvSpPr>
          <p:cNvPr id="143409" name="Text Box 66"/>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143410" name="Text Box 67"/>
          <p:cNvSpPr txBox="1">
            <a:spLocks noChangeArrowheads="1"/>
          </p:cNvSpPr>
          <p:nvPr/>
        </p:nvSpPr>
        <p:spPr bwMode="auto">
          <a:xfrm>
            <a:off x="8588375" y="6399213"/>
            <a:ext cx="323850" cy="411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1800" b="1">
                <a:solidFill>
                  <a:schemeClr val="tx1"/>
                </a:solidFill>
              </a:rPr>
              <a:t>3</a:t>
            </a:r>
            <a:endParaRPr lang="en-US" sz="2000">
              <a:solidFill>
                <a:srgbClr val="FFA27C"/>
              </a:solidFill>
              <a:latin typeface="B VAG Rounded Bold" charset="0"/>
            </a:endParaRPr>
          </a:p>
        </p:txBody>
      </p:sp>
      <p:sp>
        <p:nvSpPr>
          <p:cNvPr id="601156" name="Rectangle 68"/>
          <p:cNvSpPr>
            <a:spLocks noChangeArrowheads="1"/>
          </p:cNvSpPr>
          <p:nvPr/>
        </p:nvSpPr>
        <p:spPr bwMode="auto">
          <a:xfrm>
            <a:off x="7177088" y="1525588"/>
            <a:ext cx="1292225" cy="454025"/>
          </a:xfrm>
          <a:prstGeom prst="rect">
            <a:avLst/>
          </a:prstGeom>
          <a:noFill/>
          <a:ln w="12700">
            <a:noFill/>
            <a:miter lim="800000"/>
            <a:headEnd/>
            <a:tailEnd/>
          </a:ln>
          <a:effectLst>
            <a:outerShdw blurRad="63500" dist="46662" dir="3284183"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N(A)</a:t>
            </a:r>
          </a:p>
        </p:txBody>
      </p:sp>
      <p:grpSp>
        <p:nvGrpSpPr>
          <p:cNvPr id="3" name="Group 69"/>
          <p:cNvGrpSpPr>
            <a:grpSpLocks/>
          </p:cNvGrpSpPr>
          <p:nvPr/>
        </p:nvGrpSpPr>
        <p:grpSpPr bwMode="auto">
          <a:xfrm>
            <a:off x="635000" y="1816100"/>
            <a:ext cx="5118100" cy="1468438"/>
            <a:chOff x="400" y="1144"/>
            <a:chExt cx="3224" cy="925"/>
          </a:xfrm>
        </p:grpSpPr>
        <p:sp>
          <p:nvSpPr>
            <p:cNvPr id="601158" name="Freeform 70"/>
            <p:cNvSpPr>
              <a:spLocks/>
            </p:cNvSpPr>
            <p:nvPr/>
          </p:nvSpPr>
          <p:spPr bwMode="auto">
            <a:xfrm>
              <a:off x="1832" y="1144"/>
              <a:ext cx="1792" cy="920"/>
            </a:xfrm>
            <a:custGeom>
              <a:avLst/>
              <a:gdLst/>
              <a:ahLst/>
              <a:cxnLst>
                <a:cxn ang="0">
                  <a:pos x="1792" y="848"/>
                </a:cxn>
                <a:cxn ang="0">
                  <a:pos x="1744" y="680"/>
                </a:cxn>
                <a:cxn ang="0">
                  <a:pos x="1696" y="608"/>
                </a:cxn>
                <a:cxn ang="0">
                  <a:pos x="1640" y="552"/>
                </a:cxn>
                <a:cxn ang="0">
                  <a:pos x="1544" y="432"/>
                </a:cxn>
                <a:cxn ang="0">
                  <a:pos x="1392" y="216"/>
                </a:cxn>
                <a:cxn ang="0">
                  <a:pos x="1328" y="160"/>
                </a:cxn>
                <a:cxn ang="0">
                  <a:pos x="1144" y="80"/>
                </a:cxn>
                <a:cxn ang="0">
                  <a:pos x="992" y="24"/>
                </a:cxn>
                <a:cxn ang="0">
                  <a:pos x="816" y="0"/>
                </a:cxn>
                <a:cxn ang="0">
                  <a:pos x="576" y="32"/>
                </a:cxn>
                <a:cxn ang="0">
                  <a:pos x="496" y="64"/>
                </a:cxn>
                <a:cxn ang="0">
                  <a:pos x="296" y="160"/>
                </a:cxn>
                <a:cxn ang="0">
                  <a:pos x="192" y="296"/>
                </a:cxn>
                <a:cxn ang="0">
                  <a:pos x="136" y="376"/>
                </a:cxn>
                <a:cxn ang="0">
                  <a:pos x="88" y="528"/>
                </a:cxn>
                <a:cxn ang="0">
                  <a:pos x="72" y="584"/>
                </a:cxn>
                <a:cxn ang="0">
                  <a:pos x="0" y="744"/>
                </a:cxn>
                <a:cxn ang="0">
                  <a:pos x="8" y="816"/>
                </a:cxn>
                <a:cxn ang="0">
                  <a:pos x="96" y="920"/>
                </a:cxn>
              </a:cxnLst>
              <a:rect l="0" t="0" r="r" b="b"/>
              <a:pathLst>
                <a:path w="1792" h="920">
                  <a:moveTo>
                    <a:pt x="1792" y="848"/>
                  </a:moveTo>
                  <a:cubicBezTo>
                    <a:pt x="1758" y="798"/>
                    <a:pt x="1778" y="731"/>
                    <a:pt x="1744" y="680"/>
                  </a:cubicBezTo>
                  <a:cubicBezTo>
                    <a:pt x="1728" y="656"/>
                    <a:pt x="1716" y="628"/>
                    <a:pt x="1696" y="608"/>
                  </a:cubicBezTo>
                  <a:cubicBezTo>
                    <a:pt x="1677" y="589"/>
                    <a:pt x="1654" y="573"/>
                    <a:pt x="1640" y="552"/>
                  </a:cubicBezTo>
                  <a:cubicBezTo>
                    <a:pt x="1612" y="510"/>
                    <a:pt x="1579" y="467"/>
                    <a:pt x="1544" y="432"/>
                  </a:cubicBezTo>
                  <a:cubicBezTo>
                    <a:pt x="1515" y="345"/>
                    <a:pt x="1459" y="274"/>
                    <a:pt x="1392" y="216"/>
                  </a:cubicBezTo>
                  <a:cubicBezTo>
                    <a:pt x="1361" y="189"/>
                    <a:pt x="1362" y="179"/>
                    <a:pt x="1328" y="160"/>
                  </a:cubicBezTo>
                  <a:cubicBezTo>
                    <a:pt x="1270" y="127"/>
                    <a:pt x="1203" y="107"/>
                    <a:pt x="1144" y="80"/>
                  </a:cubicBezTo>
                  <a:cubicBezTo>
                    <a:pt x="1093" y="56"/>
                    <a:pt x="1048" y="33"/>
                    <a:pt x="992" y="24"/>
                  </a:cubicBezTo>
                  <a:cubicBezTo>
                    <a:pt x="933" y="14"/>
                    <a:pt x="874" y="8"/>
                    <a:pt x="816" y="0"/>
                  </a:cubicBezTo>
                  <a:cubicBezTo>
                    <a:pt x="733" y="6"/>
                    <a:pt x="657" y="18"/>
                    <a:pt x="576" y="32"/>
                  </a:cubicBezTo>
                  <a:cubicBezTo>
                    <a:pt x="548" y="50"/>
                    <a:pt x="527" y="56"/>
                    <a:pt x="496" y="64"/>
                  </a:cubicBezTo>
                  <a:cubicBezTo>
                    <a:pt x="433" y="105"/>
                    <a:pt x="354" y="109"/>
                    <a:pt x="296" y="160"/>
                  </a:cubicBezTo>
                  <a:cubicBezTo>
                    <a:pt x="253" y="196"/>
                    <a:pt x="224" y="250"/>
                    <a:pt x="192" y="296"/>
                  </a:cubicBezTo>
                  <a:cubicBezTo>
                    <a:pt x="180" y="311"/>
                    <a:pt x="140" y="362"/>
                    <a:pt x="136" y="376"/>
                  </a:cubicBezTo>
                  <a:cubicBezTo>
                    <a:pt x="119" y="425"/>
                    <a:pt x="100" y="477"/>
                    <a:pt x="88" y="528"/>
                  </a:cubicBezTo>
                  <a:cubicBezTo>
                    <a:pt x="85" y="538"/>
                    <a:pt x="77" y="572"/>
                    <a:pt x="72" y="584"/>
                  </a:cubicBezTo>
                  <a:cubicBezTo>
                    <a:pt x="45" y="637"/>
                    <a:pt x="14" y="684"/>
                    <a:pt x="0" y="744"/>
                  </a:cubicBezTo>
                  <a:cubicBezTo>
                    <a:pt x="2" y="768"/>
                    <a:pt x="4" y="792"/>
                    <a:pt x="8" y="816"/>
                  </a:cubicBezTo>
                  <a:cubicBezTo>
                    <a:pt x="16" y="866"/>
                    <a:pt x="63" y="887"/>
                    <a:pt x="96" y="920"/>
                  </a:cubicBezTo>
                </a:path>
              </a:pathLst>
            </a:custGeom>
            <a:noFill/>
            <a:ln w="76200" cap="flat" cmpd="sng">
              <a:solidFill>
                <a:schemeClr val="tx1"/>
              </a:solidFill>
              <a:prstDash val="solid"/>
              <a:round/>
              <a:headEnd type="none" w="med" len="med"/>
              <a:tailEnd type="arrow" w="med" len="med"/>
            </a:ln>
            <a:effectLst>
              <a:outerShdw blurRad="63500" dist="53882" dir="2700000" algn="ctr" rotWithShape="0">
                <a:schemeClr val="bg2">
                  <a:alpha val="74998"/>
                </a:schemeClr>
              </a:outerShdw>
            </a:effectLst>
          </p:spPr>
          <p:txBody>
            <a:bodyPr wrap="none" anchor="ctr"/>
            <a:lstStyle/>
            <a:p>
              <a:pPr>
                <a:defRPr/>
              </a:pPr>
              <a:endParaRPr lang="en-US">
                <a:ea typeface="+mn-ea"/>
                <a:cs typeface="+mn-cs"/>
              </a:endParaRPr>
            </a:p>
          </p:txBody>
        </p:sp>
        <p:sp>
          <p:nvSpPr>
            <p:cNvPr id="601159" name="Text Box 71"/>
            <p:cNvSpPr txBox="1">
              <a:spLocks noChangeArrowheads="1"/>
            </p:cNvSpPr>
            <p:nvPr/>
          </p:nvSpPr>
          <p:spPr bwMode="auto">
            <a:xfrm>
              <a:off x="400" y="1520"/>
              <a:ext cx="1744" cy="549"/>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4400" b="1">
                  <a:solidFill>
                    <a:srgbClr val="FFFF00"/>
                  </a:solidFill>
                  <a:ea typeface="+mn-ea"/>
                  <a:cs typeface="+mn-cs"/>
                </a:rPr>
                <a:t>JUDAH</a:t>
              </a:r>
            </a:p>
          </p:txBody>
        </p:sp>
      </p:grpSp>
      <p:grpSp>
        <p:nvGrpSpPr>
          <p:cNvPr id="4" name="Group 75"/>
          <p:cNvGrpSpPr>
            <a:grpSpLocks/>
          </p:cNvGrpSpPr>
          <p:nvPr/>
        </p:nvGrpSpPr>
        <p:grpSpPr bwMode="auto">
          <a:xfrm>
            <a:off x="3098800" y="863600"/>
            <a:ext cx="5200650" cy="2211388"/>
            <a:chOff x="1952" y="544"/>
            <a:chExt cx="3276" cy="1393"/>
          </a:xfrm>
        </p:grpSpPr>
        <p:sp>
          <p:nvSpPr>
            <p:cNvPr id="601164" name="Freeform 76"/>
            <p:cNvSpPr>
              <a:spLocks/>
            </p:cNvSpPr>
            <p:nvPr/>
          </p:nvSpPr>
          <p:spPr bwMode="auto">
            <a:xfrm>
              <a:off x="3968" y="763"/>
              <a:ext cx="428" cy="278"/>
            </a:xfrm>
            <a:custGeom>
              <a:avLst/>
              <a:gdLst/>
              <a:ahLst/>
              <a:cxnLst>
                <a:cxn ang="0">
                  <a:pos x="0" y="0"/>
                </a:cxn>
                <a:cxn ang="0">
                  <a:pos x="21" y="0"/>
                </a:cxn>
                <a:cxn ang="0">
                  <a:pos x="43" y="0"/>
                </a:cxn>
                <a:cxn ang="0">
                  <a:pos x="64" y="10"/>
                </a:cxn>
                <a:cxn ang="0">
                  <a:pos x="96" y="21"/>
                </a:cxn>
                <a:cxn ang="0">
                  <a:pos x="117" y="21"/>
                </a:cxn>
                <a:cxn ang="0">
                  <a:pos x="139" y="21"/>
                </a:cxn>
                <a:cxn ang="0">
                  <a:pos x="160" y="32"/>
                </a:cxn>
                <a:cxn ang="0">
                  <a:pos x="181" y="42"/>
                </a:cxn>
                <a:cxn ang="0">
                  <a:pos x="203" y="53"/>
                </a:cxn>
                <a:cxn ang="0">
                  <a:pos x="224" y="64"/>
                </a:cxn>
                <a:cxn ang="0">
                  <a:pos x="235" y="85"/>
                </a:cxn>
                <a:cxn ang="0">
                  <a:pos x="256" y="96"/>
                </a:cxn>
                <a:cxn ang="0">
                  <a:pos x="277" y="106"/>
                </a:cxn>
                <a:cxn ang="0">
                  <a:pos x="299" y="128"/>
                </a:cxn>
                <a:cxn ang="0">
                  <a:pos x="320" y="138"/>
                </a:cxn>
                <a:cxn ang="0">
                  <a:pos x="331" y="160"/>
                </a:cxn>
                <a:cxn ang="0">
                  <a:pos x="352" y="170"/>
                </a:cxn>
                <a:cxn ang="0">
                  <a:pos x="363" y="192"/>
                </a:cxn>
                <a:cxn ang="0">
                  <a:pos x="384" y="202"/>
                </a:cxn>
                <a:cxn ang="0">
                  <a:pos x="395" y="224"/>
                </a:cxn>
                <a:cxn ang="0">
                  <a:pos x="416" y="234"/>
                </a:cxn>
                <a:cxn ang="0">
                  <a:pos x="416" y="256"/>
                </a:cxn>
                <a:cxn ang="0">
                  <a:pos x="427" y="277"/>
                </a:cxn>
              </a:cxnLst>
              <a:rect l="0" t="0" r="r" b="b"/>
              <a:pathLst>
                <a:path w="428" h="278">
                  <a:moveTo>
                    <a:pt x="0" y="0"/>
                  </a:moveTo>
                  <a:lnTo>
                    <a:pt x="21" y="0"/>
                  </a:lnTo>
                  <a:lnTo>
                    <a:pt x="43" y="0"/>
                  </a:lnTo>
                  <a:lnTo>
                    <a:pt x="64" y="10"/>
                  </a:lnTo>
                  <a:lnTo>
                    <a:pt x="96" y="21"/>
                  </a:lnTo>
                  <a:lnTo>
                    <a:pt x="117" y="21"/>
                  </a:lnTo>
                  <a:lnTo>
                    <a:pt x="139" y="21"/>
                  </a:lnTo>
                  <a:lnTo>
                    <a:pt x="160" y="32"/>
                  </a:lnTo>
                  <a:lnTo>
                    <a:pt x="181" y="42"/>
                  </a:lnTo>
                  <a:lnTo>
                    <a:pt x="203" y="53"/>
                  </a:lnTo>
                  <a:lnTo>
                    <a:pt x="224" y="64"/>
                  </a:lnTo>
                  <a:lnTo>
                    <a:pt x="235" y="85"/>
                  </a:lnTo>
                  <a:lnTo>
                    <a:pt x="256" y="96"/>
                  </a:lnTo>
                  <a:lnTo>
                    <a:pt x="277" y="106"/>
                  </a:lnTo>
                  <a:lnTo>
                    <a:pt x="299" y="128"/>
                  </a:lnTo>
                  <a:lnTo>
                    <a:pt x="320" y="138"/>
                  </a:lnTo>
                  <a:lnTo>
                    <a:pt x="331" y="160"/>
                  </a:lnTo>
                  <a:lnTo>
                    <a:pt x="352" y="170"/>
                  </a:lnTo>
                  <a:lnTo>
                    <a:pt x="363" y="192"/>
                  </a:lnTo>
                  <a:lnTo>
                    <a:pt x="384" y="202"/>
                  </a:lnTo>
                  <a:lnTo>
                    <a:pt x="395" y="224"/>
                  </a:lnTo>
                  <a:lnTo>
                    <a:pt x="416" y="234"/>
                  </a:lnTo>
                  <a:lnTo>
                    <a:pt x="416" y="256"/>
                  </a:lnTo>
                  <a:lnTo>
                    <a:pt x="427" y="277"/>
                  </a:lnTo>
                </a:path>
              </a:pathLst>
            </a:custGeom>
            <a:noFill/>
            <a:ln w="50800" cap="rnd" cmpd="sng">
              <a:solidFill>
                <a:srgbClr val="FF3300"/>
              </a:solidFill>
              <a:prstDash val="solid"/>
              <a:round/>
              <a:headEnd type="triangle" w="med" len="med"/>
              <a:tailEnd type="non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sp>
          <p:nvSpPr>
            <p:cNvPr id="601165" name="Freeform 77"/>
            <p:cNvSpPr>
              <a:spLocks/>
            </p:cNvSpPr>
            <p:nvPr/>
          </p:nvSpPr>
          <p:spPr bwMode="auto">
            <a:xfrm>
              <a:off x="4491" y="677"/>
              <a:ext cx="427" cy="321"/>
            </a:xfrm>
            <a:custGeom>
              <a:avLst/>
              <a:gdLst/>
              <a:ahLst/>
              <a:cxnLst>
                <a:cxn ang="0">
                  <a:pos x="0" y="320"/>
                </a:cxn>
                <a:cxn ang="0">
                  <a:pos x="21" y="299"/>
                </a:cxn>
                <a:cxn ang="0">
                  <a:pos x="32" y="278"/>
                </a:cxn>
                <a:cxn ang="0">
                  <a:pos x="42" y="256"/>
                </a:cxn>
                <a:cxn ang="0">
                  <a:pos x="53" y="235"/>
                </a:cxn>
                <a:cxn ang="0">
                  <a:pos x="64" y="214"/>
                </a:cxn>
                <a:cxn ang="0">
                  <a:pos x="85" y="203"/>
                </a:cxn>
                <a:cxn ang="0">
                  <a:pos x="96" y="182"/>
                </a:cxn>
                <a:cxn ang="0">
                  <a:pos x="106" y="160"/>
                </a:cxn>
                <a:cxn ang="0">
                  <a:pos x="128" y="150"/>
                </a:cxn>
                <a:cxn ang="0">
                  <a:pos x="138" y="128"/>
                </a:cxn>
                <a:cxn ang="0">
                  <a:pos x="160" y="107"/>
                </a:cxn>
                <a:cxn ang="0">
                  <a:pos x="181" y="96"/>
                </a:cxn>
                <a:cxn ang="0">
                  <a:pos x="192" y="75"/>
                </a:cxn>
                <a:cxn ang="0">
                  <a:pos x="213" y="75"/>
                </a:cxn>
                <a:cxn ang="0">
                  <a:pos x="234" y="64"/>
                </a:cxn>
                <a:cxn ang="0">
                  <a:pos x="256" y="43"/>
                </a:cxn>
                <a:cxn ang="0">
                  <a:pos x="277" y="32"/>
                </a:cxn>
                <a:cxn ang="0">
                  <a:pos x="298" y="32"/>
                </a:cxn>
                <a:cxn ang="0">
                  <a:pos x="320" y="22"/>
                </a:cxn>
                <a:cxn ang="0">
                  <a:pos x="341" y="11"/>
                </a:cxn>
                <a:cxn ang="0">
                  <a:pos x="362" y="0"/>
                </a:cxn>
                <a:cxn ang="0">
                  <a:pos x="384" y="0"/>
                </a:cxn>
                <a:cxn ang="0">
                  <a:pos x="405" y="0"/>
                </a:cxn>
                <a:cxn ang="0">
                  <a:pos x="426" y="0"/>
                </a:cxn>
              </a:cxnLst>
              <a:rect l="0" t="0" r="r" b="b"/>
              <a:pathLst>
                <a:path w="427" h="321">
                  <a:moveTo>
                    <a:pt x="0" y="320"/>
                  </a:moveTo>
                  <a:lnTo>
                    <a:pt x="21" y="299"/>
                  </a:lnTo>
                  <a:lnTo>
                    <a:pt x="32" y="278"/>
                  </a:lnTo>
                  <a:lnTo>
                    <a:pt x="42" y="256"/>
                  </a:lnTo>
                  <a:lnTo>
                    <a:pt x="53" y="235"/>
                  </a:lnTo>
                  <a:lnTo>
                    <a:pt x="64" y="214"/>
                  </a:lnTo>
                  <a:lnTo>
                    <a:pt x="85" y="203"/>
                  </a:lnTo>
                  <a:lnTo>
                    <a:pt x="96" y="182"/>
                  </a:lnTo>
                  <a:lnTo>
                    <a:pt x="106" y="160"/>
                  </a:lnTo>
                  <a:lnTo>
                    <a:pt x="128" y="150"/>
                  </a:lnTo>
                  <a:lnTo>
                    <a:pt x="138" y="128"/>
                  </a:lnTo>
                  <a:lnTo>
                    <a:pt x="160" y="107"/>
                  </a:lnTo>
                  <a:lnTo>
                    <a:pt x="181" y="96"/>
                  </a:lnTo>
                  <a:lnTo>
                    <a:pt x="192" y="75"/>
                  </a:lnTo>
                  <a:lnTo>
                    <a:pt x="213" y="75"/>
                  </a:lnTo>
                  <a:lnTo>
                    <a:pt x="234" y="64"/>
                  </a:lnTo>
                  <a:lnTo>
                    <a:pt x="256" y="43"/>
                  </a:lnTo>
                  <a:lnTo>
                    <a:pt x="277" y="32"/>
                  </a:lnTo>
                  <a:lnTo>
                    <a:pt x="298" y="32"/>
                  </a:lnTo>
                  <a:lnTo>
                    <a:pt x="320" y="22"/>
                  </a:lnTo>
                  <a:lnTo>
                    <a:pt x="341" y="11"/>
                  </a:lnTo>
                  <a:lnTo>
                    <a:pt x="362" y="0"/>
                  </a:lnTo>
                  <a:lnTo>
                    <a:pt x="384" y="0"/>
                  </a:lnTo>
                  <a:lnTo>
                    <a:pt x="405" y="0"/>
                  </a:lnTo>
                  <a:lnTo>
                    <a:pt x="426" y="0"/>
                  </a:lnTo>
                </a:path>
              </a:pathLst>
            </a:custGeom>
            <a:noFill/>
            <a:ln w="50800" cap="rnd" cmpd="sng">
              <a:solidFill>
                <a:srgbClr val="FF33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sp>
          <p:nvSpPr>
            <p:cNvPr id="601166" name="Freeform 78"/>
            <p:cNvSpPr>
              <a:spLocks/>
            </p:cNvSpPr>
            <p:nvPr/>
          </p:nvSpPr>
          <p:spPr bwMode="auto">
            <a:xfrm>
              <a:off x="4512" y="1179"/>
              <a:ext cx="545" cy="278"/>
            </a:xfrm>
            <a:custGeom>
              <a:avLst/>
              <a:gdLst/>
              <a:ahLst/>
              <a:cxnLst>
                <a:cxn ang="0">
                  <a:pos x="0" y="0"/>
                </a:cxn>
                <a:cxn ang="0">
                  <a:pos x="11" y="21"/>
                </a:cxn>
                <a:cxn ang="0">
                  <a:pos x="32" y="32"/>
                </a:cxn>
                <a:cxn ang="0">
                  <a:pos x="43" y="53"/>
                </a:cxn>
                <a:cxn ang="0">
                  <a:pos x="53" y="74"/>
                </a:cxn>
                <a:cxn ang="0">
                  <a:pos x="75" y="96"/>
                </a:cxn>
                <a:cxn ang="0">
                  <a:pos x="96" y="106"/>
                </a:cxn>
                <a:cxn ang="0">
                  <a:pos x="107" y="128"/>
                </a:cxn>
                <a:cxn ang="0">
                  <a:pos x="128" y="138"/>
                </a:cxn>
                <a:cxn ang="0">
                  <a:pos x="149" y="160"/>
                </a:cxn>
                <a:cxn ang="0">
                  <a:pos x="171" y="170"/>
                </a:cxn>
                <a:cxn ang="0">
                  <a:pos x="192" y="181"/>
                </a:cxn>
                <a:cxn ang="0">
                  <a:pos x="213" y="192"/>
                </a:cxn>
                <a:cxn ang="0">
                  <a:pos x="235" y="202"/>
                </a:cxn>
                <a:cxn ang="0">
                  <a:pos x="256" y="224"/>
                </a:cxn>
                <a:cxn ang="0">
                  <a:pos x="277" y="224"/>
                </a:cxn>
                <a:cxn ang="0">
                  <a:pos x="299" y="234"/>
                </a:cxn>
                <a:cxn ang="0">
                  <a:pos x="320" y="234"/>
                </a:cxn>
                <a:cxn ang="0">
                  <a:pos x="352" y="256"/>
                </a:cxn>
                <a:cxn ang="0">
                  <a:pos x="384" y="256"/>
                </a:cxn>
                <a:cxn ang="0">
                  <a:pos x="405" y="266"/>
                </a:cxn>
                <a:cxn ang="0">
                  <a:pos x="427" y="266"/>
                </a:cxn>
                <a:cxn ang="0">
                  <a:pos x="448" y="266"/>
                </a:cxn>
                <a:cxn ang="0">
                  <a:pos x="469" y="277"/>
                </a:cxn>
                <a:cxn ang="0">
                  <a:pos x="501" y="277"/>
                </a:cxn>
                <a:cxn ang="0">
                  <a:pos x="523" y="277"/>
                </a:cxn>
                <a:cxn ang="0">
                  <a:pos x="544" y="277"/>
                </a:cxn>
              </a:cxnLst>
              <a:rect l="0" t="0" r="r" b="b"/>
              <a:pathLst>
                <a:path w="545" h="278">
                  <a:moveTo>
                    <a:pt x="0" y="0"/>
                  </a:moveTo>
                  <a:lnTo>
                    <a:pt x="11" y="21"/>
                  </a:lnTo>
                  <a:lnTo>
                    <a:pt x="32" y="32"/>
                  </a:lnTo>
                  <a:lnTo>
                    <a:pt x="43" y="53"/>
                  </a:lnTo>
                  <a:lnTo>
                    <a:pt x="53" y="74"/>
                  </a:lnTo>
                  <a:lnTo>
                    <a:pt x="75" y="96"/>
                  </a:lnTo>
                  <a:lnTo>
                    <a:pt x="96" y="106"/>
                  </a:lnTo>
                  <a:lnTo>
                    <a:pt x="107" y="128"/>
                  </a:lnTo>
                  <a:lnTo>
                    <a:pt x="128" y="138"/>
                  </a:lnTo>
                  <a:lnTo>
                    <a:pt x="149" y="160"/>
                  </a:lnTo>
                  <a:lnTo>
                    <a:pt x="171" y="170"/>
                  </a:lnTo>
                  <a:lnTo>
                    <a:pt x="192" y="181"/>
                  </a:lnTo>
                  <a:lnTo>
                    <a:pt x="213" y="192"/>
                  </a:lnTo>
                  <a:lnTo>
                    <a:pt x="235" y="202"/>
                  </a:lnTo>
                  <a:lnTo>
                    <a:pt x="256" y="224"/>
                  </a:lnTo>
                  <a:lnTo>
                    <a:pt x="277" y="224"/>
                  </a:lnTo>
                  <a:lnTo>
                    <a:pt x="299" y="234"/>
                  </a:lnTo>
                  <a:lnTo>
                    <a:pt x="320" y="234"/>
                  </a:lnTo>
                  <a:lnTo>
                    <a:pt x="352" y="256"/>
                  </a:lnTo>
                  <a:lnTo>
                    <a:pt x="384" y="256"/>
                  </a:lnTo>
                  <a:lnTo>
                    <a:pt x="405" y="266"/>
                  </a:lnTo>
                  <a:lnTo>
                    <a:pt x="427" y="266"/>
                  </a:lnTo>
                  <a:lnTo>
                    <a:pt x="448" y="266"/>
                  </a:lnTo>
                  <a:lnTo>
                    <a:pt x="469" y="277"/>
                  </a:lnTo>
                  <a:lnTo>
                    <a:pt x="501" y="277"/>
                  </a:lnTo>
                  <a:lnTo>
                    <a:pt x="523" y="277"/>
                  </a:lnTo>
                  <a:lnTo>
                    <a:pt x="544" y="277"/>
                  </a:lnTo>
                </a:path>
              </a:pathLst>
            </a:custGeom>
            <a:noFill/>
            <a:ln w="50800" cap="rnd" cmpd="sng">
              <a:solidFill>
                <a:srgbClr val="FF33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sp>
          <p:nvSpPr>
            <p:cNvPr id="601167" name="Freeform 79"/>
            <p:cNvSpPr>
              <a:spLocks/>
            </p:cNvSpPr>
            <p:nvPr/>
          </p:nvSpPr>
          <p:spPr bwMode="auto">
            <a:xfrm>
              <a:off x="4011" y="1179"/>
              <a:ext cx="417" cy="267"/>
            </a:xfrm>
            <a:custGeom>
              <a:avLst/>
              <a:gdLst/>
              <a:ahLst/>
              <a:cxnLst>
                <a:cxn ang="0">
                  <a:pos x="416" y="0"/>
                </a:cxn>
                <a:cxn ang="0">
                  <a:pos x="405" y="21"/>
                </a:cxn>
                <a:cxn ang="0">
                  <a:pos x="394" y="42"/>
                </a:cxn>
                <a:cxn ang="0">
                  <a:pos x="373" y="64"/>
                </a:cxn>
                <a:cxn ang="0">
                  <a:pos x="362" y="85"/>
                </a:cxn>
                <a:cxn ang="0">
                  <a:pos x="341" y="106"/>
                </a:cxn>
                <a:cxn ang="0">
                  <a:pos x="320" y="117"/>
                </a:cxn>
                <a:cxn ang="0">
                  <a:pos x="309" y="138"/>
                </a:cxn>
                <a:cxn ang="0">
                  <a:pos x="288" y="138"/>
                </a:cxn>
                <a:cxn ang="0">
                  <a:pos x="266" y="160"/>
                </a:cxn>
                <a:cxn ang="0">
                  <a:pos x="245" y="170"/>
                </a:cxn>
                <a:cxn ang="0">
                  <a:pos x="224" y="181"/>
                </a:cxn>
                <a:cxn ang="0">
                  <a:pos x="202" y="202"/>
                </a:cxn>
                <a:cxn ang="0">
                  <a:pos x="181" y="202"/>
                </a:cxn>
                <a:cxn ang="0">
                  <a:pos x="160" y="213"/>
                </a:cxn>
                <a:cxn ang="0">
                  <a:pos x="138" y="224"/>
                </a:cxn>
                <a:cxn ang="0">
                  <a:pos x="117" y="234"/>
                </a:cxn>
                <a:cxn ang="0">
                  <a:pos x="96" y="234"/>
                </a:cxn>
                <a:cxn ang="0">
                  <a:pos x="64" y="256"/>
                </a:cxn>
                <a:cxn ang="0">
                  <a:pos x="42" y="256"/>
                </a:cxn>
                <a:cxn ang="0">
                  <a:pos x="21" y="266"/>
                </a:cxn>
                <a:cxn ang="0">
                  <a:pos x="0" y="266"/>
                </a:cxn>
              </a:cxnLst>
              <a:rect l="0" t="0" r="r" b="b"/>
              <a:pathLst>
                <a:path w="417" h="267">
                  <a:moveTo>
                    <a:pt x="416" y="0"/>
                  </a:moveTo>
                  <a:lnTo>
                    <a:pt x="405" y="21"/>
                  </a:lnTo>
                  <a:lnTo>
                    <a:pt x="394" y="42"/>
                  </a:lnTo>
                  <a:lnTo>
                    <a:pt x="373" y="64"/>
                  </a:lnTo>
                  <a:lnTo>
                    <a:pt x="362" y="85"/>
                  </a:lnTo>
                  <a:lnTo>
                    <a:pt x="341" y="106"/>
                  </a:lnTo>
                  <a:lnTo>
                    <a:pt x="320" y="117"/>
                  </a:lnTo>
                  <a:lnTo>
                    <a:pt x="309" y="138"/>
                  </a:lnTo>
                  <a:lnTo>
                    <a:pt x="288" y="138"/>
                  </a:lnTo>
                  <a:lnTo>
                    <a:pt x="266" y="160"/>
                  </a:lnTo>
                  <a:lnTo>
                    <a:pt x="245" y="170"/>
                  </a:lnTo>
                  <a:lnTo>
                    <a:pt x="224" y="181"/>
                  </a:lnTo>
                  <a:lnTo>
                    <a:pt x="202" y="202"/>
                  </a:lnTo>
                  <a:lnTo>
                    <a:pt x="181" y="202"/>
                  </a:lnTo>
                  <a:lnTo>
                    <a:pt x="160" y="213"/>
                  </a:lnTo>
                  <a:lnTo>
                    <a:pt x="138" y="224"/>
                  </a:lnTo>
                  <a:lnTo>
                    <a:pt x="117" y="234"/>
                  </a:lnTo>
                  <a:lnTo>
                    <a:pt x="96" y="234"/>
                  </a:lnTo>
                  <a:lnTo>
                    <a:pt x="64" y="256"/>
                  </a:lnTo>
                  <a:lnTo>
                    <a:pt x="42" y="256"/>
                  </a:lnTo>
                  <a:lnTo>
                    <a:pt x="21" y="266"/>
                  </a:lnTo>
                  <a:lnTo>
                    <a:pt x="0" y="266"/>
                  </a:lnTo>
                </a:path>
              </a:pathLst>
            </a:custGeom>
            <a:noFill/>
            <a:ln w="50800" cap="rnd" cmpd="sng">
              <a:solidFill>
                <a:srgbClr val="FF33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sp>
          <p:nvSpPr>
            <p:cNvPr id="601168" name="Freeform 80"/>
            <p:cNvSpPr>
              <a:spLocks/>
            </p:cNvSpPr>
            <p:nvPr/>
          </p:nvSpPr>
          <p:spPr bwMode="auto">
            <a:xfrm>
              <a:off x="4361" y="621"/>
              <a:ext cx="44" cy="214"/>
            </a:xfrm>
            <a:custGeom>
              <a:avLst/>
              <a:gdLst/>
              <a:ahLst/>
              <a:cxnLst>
                <a:cxn ang="0">
                  <a:pos x="43" y="213"/>
                </a:cxn>
                <a:cxn ang="0">
                  <a:pos x="43" y="192"/>
                </a:cxn>
                <a:cxn ang="0">
                  <a:pos x="43" y="171"/>
                </a:cxn>
                <a:cxn ang="0">
                  <a:pos x="43" y="149"/>
                </a:cxn>
                <a:cxn ang="0">
                  <a:pos x="43" y="128"/>
                </a:cxn>
                <a:cxn ang="0">
                  <a:pos x="32" y="107"/>
                </a:cxn>
                <a:cxn ang="0">
                  <a:pos x="32" y="85"/>
                </a:cxn>
                <a:cxn ang="0">
                  <a:pos x="22" y="64"/>
                </a:cxn>
                <a:cxn ang="0">
                  <a:pos x="22" y="43"/>
                </a:cxn>
                <a:cxn ang="0">
                  <a:pos x="11" y="21"/>
                </a:cxn>
                <a:cxn ang="0">
                  <a:pos x="0" y="0"/>
                </a:cxn>
              </a:cxnLst>
              <a:rect l="0" t="0" r="r" b="b"/>
              <a:pathLst>
                <a:path w="44" h="214">
                  <a:moveTo>
                    <a:pt x="43" y="213"/>
                  </a:moveTo>
                  <a:lnTo>
                    <a:pt x="43" y="192"/>
                  </a:lnTo>
                  <a:lnTo>
                    <a:pt x="43" y="171"/>
                  </a:lnTo>
                  <a:lnTo>
                    <a:pt x="43" y="149"/>
                  </a:lnTo>
                  <a:lnTo>
                    <a:pt x="43" y="128"/>
                  </a:lnTo>
                  <a:lnTo>
                    <a:pt x="32" y="107"/>
                  </a:lnTo>
                  <a:lnTo>
                    <a:pt x="32" y="85"/>
                  </a:lnTo>
                  <a:lnTo>
                    <a:pt x="22" y="64"/>
                  </a:lnTo>
                  <a:lnTo>
                    <a:pt x="22" y="43"/>
                  </a:lnTo>
                  <a:lnTo>
                    <a:pt x="11" y="21"/>
                  </a:lnTo>
                  <a:lnTo>
                    <a:pt x="0" y="0"/>
                  </a:lnTo>
                </a:path>
              </a:pathLst>
            </a:custGeom>
            <a:noFill/>
            <a:ln w="50800" cap="rnd" cmpd="sng">
              <a:solidFill>
                <a:srgbClr val="FF33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sp>
          <p:nvSpPr>
            <p:cNvPr id="601169" name="Freeform 81"/>
            <p:cNvSpPr>
              <a:spLocks/>
            </p:cNvSpPr>
            <p:nvPr/>
          </p:nvSpPr>
          <p:spPr bwMode="auto">
            <a:xfrm>
              <a:off x="5056" y="1029"/>
              <a:ext cx="172" cy="44"/>
            </a:xfrm>
            <a:custGeom>
              <a:avLst/>
              <a:gdLst/>
              <a:ahLst/>
              <a:cxnLst>
                <a:cxn ang="0">
                  <a:pos x="0" y="43"/>
                </a:cxn>
                <a:cxn ang="0">
                  <a:pos x="21" y="43"/>
                </a:cxn>
                <a:cxn ang="0">
                  <a:pos x="43" y="32"/>
                </a:cxn>
                <a:cxn ang="0">
                  <a:pos x="64" y="32"/>
                </a:cxn>
                <a:cxn ang="0">
                  <a:pos x="85" y="22"/>
                </a:cxn>
                <a:cxn ang="0">
                  <a:pos x="107" y="11"/>
                </a:cxn>
                <a:cxn ang="0">
                  <a:pos x="128" y="11"/>
                </a:cxn>
                <a:cxn ang="0">
                  <a:pos x="149" y="0"/>
                </a:cxn>
                <a:cxn ang="0">
                  <a:pos x="171" y="0"/>
                </a:cxn>
              </a:cxnLst>
              <a:rect l="0" t="0" r="r" b="b"/>
              <a:pathLst>
                <a:path w="172" h="44">
                  <a:moveTo>
                    <a:pt x="0" y="43"/>
                  </a:moveTo>
                  <a:lnTo>
                    <a:pt x="21" y="43"/>
                  </a:lnTo>
                  <a:lnTo>
                    <a:pt x="43" y="32"/>
                  </a:lnTo>
                  <a:lnTo>
                    <a:pt x="64" y="32"/>
                  </a:lnTo>
                  <a:lnTo>
                    <a:pt x="85" y="22"/>
                  </a:lnTo>
                  <a:lnTo>
                    <a:pt x="107" y="11"/>
                  </a:lnTo>
                  <a:lnTo>
                    <a:pt x="128" y="11"/>
                  </a:lnTo>
                  <a:lnTo>
                    <a:pt x="149" y="0"/>
                  </a:lnTo>
                  <a:lnTo>
                    <a:pt x="171" y="0"/>
                  </a:lnTo>
                </a:path>
              </a:pathLst>
            </a:custGeom>
            <a:noFill/>
            <a:ln w="50800" cap="rnd" cmpd="sng">
              <a:solidFill>
                <a:srgbClr val="FF33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sp>
          <p:nvSpPr>
            <p:cNvPr id="601170" name="Freeform 82"/>
            <p:cNvSpPr>
              <a:spLocks/>
            </p:cNvSpPr>
            <p:nvPr/>
          </p:nvSpPr>
          <p:spPr bwMode="auto">
            <a:xfrm>
              <a:off x="1952" y="1093"/>
              <a:ext cx="2433" cy="844"/>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76200" cap="rnd" cmpd="sng">
              <a:solidFill>
                <a:srgbClr val="FF33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sp>
          <p:nvSpPr>
            <p:cNvPr id="601171" name="Text Box 83"/>
            <p:cNvSpPr txBox="1">
              <a:spLocks noChangeArrowheads="1"/>
            </p:cNvSpPr>
            <p:nvPr/>
          </p:nvSpPr>
          <p:spPr bwMode="auto">
            <a:xfrm>
              <a:off x="2896" y="544"/>
              <a:ext cx="1744" cy="549"/>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4400" b="1">
                  <a:solidFill>
                    <a:srgbClr val="FFFF00"/>
                  </a:solidFill>
                  <a:ea typeface="+mn-ea"/>
                  <a:cs typeface="+mn-cs"/>
                </a:rPr>
                <a:t>ISRAEL</a:t>
              </a:r>
            </a:p>
          </p:txBody>
        </p:sp>
      </p:grpSp>
      <p:sp>
        <p:nvSpPr>
          <p:cNvPr id="601172" name="Rectangle 84"/>
          <p:cNvSpPr>
            <a:spLocks noChangeArrowheads="1"/>
          </p:cNvSpPr>
          <p:nvPr/>
        </p:nvSpPr>
        <p:spPr bwMode="auto">
          <a:xfrm>
            <a:off x="8081963" y="6526213"/>
            <a:ext cx="339725" cy="268287"/>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68</a:t>
            </a:r>
          </a:p>
        </p:txBody>
      </p:sp>
      <p:sp>
        <p:nvSpPr>
          <p:cNvPr id="143415" name="Text Box 85"/>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b="1">
                <a:solidFill>
                  <a:schemeClr val="tx1"/>
                </a:solidFill>
                <a:latin typeface="Arial" charset="0"/>
              </a:rPr>
              <a:t>Handbook pg. 37-38</a:t>
            </a:r>
          </a:p>
        </p:txBody>
      </p:sp>
      <p:sp>
        <p:nvSpPr>
          <p:cNvPr id="601176" name="Rectangle 88"/>
          <p:cNvSpPr>
            <a:spLocks noChangeArrowheads="1"/>
          </p:cNvSpPr>
          <p:nvPr/>
        </p:nvSpPr>
        <p:spPr bwMode="auto">
          <a:xfrm>
            <a:off x="901700" y="4397375"/>
            <a:ext cx="6615113" cy="2063750"/>
          </a:xfrm>
          <a:prstGeom prst="rect">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76200">
            <a:solidFill>
              <a:schemeClr val="accent2"/>
            </a:solidFill>
            <a:miter lim="800000"/>
            <a:headEnd/>
            <a:tailEnd/>
          </a:ln>
          <a:effectLst/>
        </p:spPr>
        <p:txBody>
          <a:bodyPr wrap="none" anchor="ctr"/>
          <a:lstStyle/>
          <a:p>
            <a:pPr>
              <a:defRPr/>
            </a:pPr>
            <a:endParaRPr lang="en-US">
              <a:ea typeface="+mn-ea"/>
              <a:cs typeface="+mn-cs"/>
            </a:endParaRPr>
          </a:p>
        </p:txBody>
      </p:sp>
      <p:grpSp>
        <p:nvGrpSpPr>
          <p:cNvPr id="143417" name="Group 89"/>
          <p:cNvGrpSpPr>
            <a:grpSpLocks/>
          </p:cNvGrpSpPr>
          <p:nvPr/>
        </p:nvGrpSpPr>
        <p:grpSpPr bwMode="auto">
          <a:xfrm>
            <a:off x="1044575" y="3379788"/>
            <a:ext cx="6637338" cy="2152650"/>
            <a:chOff x="578" y="2558"/>
            <a:chExt cx="4181" cy="1356"/>
          </a:xfrm>
        </p:grpSpPr>
        <p:sp>
          <p:nvSpPr>
            <p:cNvPr id="143440" name="Rectangle 90"/>
            <p:cNvSpPr>
              <a:spLocks noChangeArrowheads="1"/>
            </p:cNvSpPr>
            <p:nvPr/>
          </p:nvSpPr>
          <p:spPr bwMode="auto">
            <a:xfrm>
              <a:off x="578" y="2558"/>
              <a:ext cx="4167" cy="13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txBody>
            <a:bodyPr wrap="none" anchor="ctr"/>
            <a:lstStyle/>
            <a:p>
              <a:endParaRPr lang="en-US"/>
            </a:p>
          </p:txBody>
        </p:sp>
        <p:grpSp>
          <p:nvGrpSpPr>
            <p:cNvPr id="143441" name="Group 91"/>
            <p:cNvGrpSpPr>
              <a:grpSpLocks/>
            </p:cNvGrpSpPr>
            <p:nvPr/>
          </p:nvGrpSpPr>
          <p:grpSpPr bwMode="auto">
            <a:xfrm>
              <a:off x="678" y="2572"/>
              <a:ext cx="4081" cy="890"/>
              <a:chOff x="490" y="494"/>
              <a:chExt cx="4081" cy="890"/>
            </a:xfrm>
          </p:grpSpPr>
          <p:sp>
            <p:nvSpPr>
              <p:cNvPr id="143442" name="Text Box 92"/>
              <p:cNvSpPr txBox="1">
                <a:spLocks noChangeArrowheads="1"/>
              </p:cNvSpPr>
              <p:nvPr/>
            </p:nvSpPr>
            <p:spPr bwMode="auto">
              <a:xfrm>
                <a:off x="515" y="519"/>
                <a:ext cx="4056" cy="8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txBody>
              <a:bodyP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spcBef>
                    <a:spcPct val="50000"/>
                  </a:spcBef>
                </a:pPr>
                <a:r>
                  <a:rPr lang="en-US" sz="2800" b="1">
                    <a:solidFill>
                      <a:schemeClr val="bg2"/>
                    </a:solidFill>
                  </a:rPr>
                  <a:t>Old Testament chokoru hesii      </a:t>
                </a:r>
                <a:r>
                  <a:rPr lang="en-US" sz="2800" b="1" i="1" u="sng">
                    <a:solidFill>
                      <a:schemeClr val="bg2"/>
                    </a:solidFill>
                  </a:rPr>
                  <a:t>Israelmei</a:t>
                </a:r>
                <a:r>
                  <a:rPr lang="en-US" sz="2800" b="1">
                    <a:solidFill>
                      <a:schemeClr val="bg2"/>
                    </a:solidFill>
                  </a:rPr>
                  <a:t> apotatei; </a:t>
                </a:r>
                <a:r>
                  <a:rPr lang="en-US" sz="2800" b="1" i="1" u="sng">
                    <a:solidFill>
                      <a:schemeClr val="bg2"/>
                    </a:solidFill>
                  </a:rPr>
                  <a:t>Jihudimei</a:t>
                </a:r>
                <a:r>
                  <a:rPr lang="en-US" sz="2800" b="1">
                    <a:solidFill>
                      <a:schemeClr val="bg2"/>
                    </a:solidFill>
                  </a:rPr>
                  <a:t> adakhivulotei.  </a:t>
                </a:r>
              </a:p>
            </p:txBody>
          </p:sp>
          <p:sp>
            <p:nvSpPr>
              <p:cNvPr id="143443" name="Text Box 93"/>
              <p:cNvSpPr txBox="1">
                <a:spLocks noChangeArrowheads="1"/>
              </p:cNvSpPr>
              <p:nvPr/>
            </p:nvSpPr>
            <p:spPr bwMode="auto">
              <a:xfrm>
                <a:off x="490" y="494"/>
                <a:ext cx="4056" cy="8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txBody>
              <a:bodyP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spcBef>
                    <a:spcPct val="50000"/>
                  </a:spcBef>
                </a:pPr>
                <a:r>
                  <a:rPr lang="en-US" sz="2800" b="1">
                    <a:solidFill>
                      <a:srgbClr val="FFEA18"/>
                    </a:solidFill>
                  </a:rPr>
                  <a:t>Old Testament chukoru hesii      </a:t>
                </a:r>
                <a:r>
                  <a:rPr lang="en-US" sz="2800" b="1" i="1" u="sng">
                    <a:solidFill>
                      <a:srgbClr val="FFEA18"/>
                    </a:solidFill>
                  </a:rPr>
                  <a:t>Israelmei</a:t>
                </a:r>
                <a:r>
                  <a:rPr lang="en-US" sz="2800" b="1">
                    <a:solidFill>
                      <a:srgbClr val="FFEA18"/>
                    </a:solidFill>
                  </a:rPr>
                  <a:t> apotatei; </a:t>
                </a:r>
                <a:r>
                  <a:rPr lang="en-US" sz="2800" b="1" i="1" u="sng">
                    <a:solidFill>
                      <a:srgbClr val="FFEA18"/>
                    </a:solidFill>
                  </a:rPr>
                  <a:t>Jihudimei</a:t>
                </a:r>
                <a:r>
                  <a:rPr lang="en-US" sz="2800" b="1">
                    <a:solidFill>
                      <a:srgbClr val="FFEA18"/>
                    </a:solidFill>
                  </a:rPr>
                  <a:t> adakhivulotie.  </a:t>
                </a:r>
              </a:p>
            </p:txBody>
          </p:sp>
        </p:grpSp>
      </p:grpSp>
      <p:sp>
        <p:nvSpPr>
          <p:cNvPr id="601182" name="Text Box 94"/>
          <p:cNvSpPr txBox="1">
            <a:spLocks noChangeArrowheads="1"/>
          </p:cNvSpPr>
          <p:nvPr/>
        </p:nvSpPr>
        <p:spPr bwMode="auto">
          <a:xfrm>
            <a:off x="808038" y="4705350"/>
            <a:ext cx="7285037" cy="1160463"/>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b="1">
                <a:solidFill>
                  <a:srgbClr val="FFEA18"/>
                </a:solidFill>
                <a:ea typeface="+mn-ea"/>
                <a:cs typeface="+mn-cs"/>
              </a:rPr>
              <a:t>                Messiah vule tto </a:t>
            </a:r>
          </a:p>
          <a:p>
            <a:pPr>
              <a:spcBef>
                <a:spcPct val="50000"/>
              </a:spcBef>
              <a:defRPr/>
            </a:pPr>
            <a:r>
              <a:rPr lang="en-US" sz="2800" b="1">
                <a:solidFill>
                  <a:srgbClr val="FFEA18"/>
                </a:solidFill>
                <a:ea typeface="+mn-ea"/>
                <a:cs typeface="+mn-cs"/>
              </a:rPr>
              <a:t>kapekapi sii “chiilu machi tto no vutuloe</a:t>
            </a:r>
          </a:p>
        </p:txBody>
      </p:sp>
      <p:sp>
        <p:nvSpPr>
          <p:cNvPr id="601183" name="Text Box 95"/>
          <p:cNvSpPr txBox="1">
            <a:spLocks noChangeArrowheads="1"/>
          </p:cNvSpPr>
          <p:nvPr/>
        </p:nvSpPr>
        <p:spPr bwMode="auto">
          <a:xfrm>
            <a:off x="804863" y="4714875"/>
            <a:ext cx="7748587" cy="1160463"/>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b="1">
                <a:solidFill>
                  <a:srgbClr val="FFEA18"/>
                </a:solidFill>
                <a:ea typeface="+mn-ea"/>
                <a:cs typeface="+mn-cs"/>
              </a:rPr>
              <a:t>                Messiah vule tto</a:t>
            </a:r>
          </a:p>
          <a:p>
            <a:pPr>
              <a:spcBef>
                <a:spcPct val="50000"/>
              </a:spcBef>
              <a:defRPr/>
            </a:pPr>
            <a:r>
              <a:rPr lang="en-US" sz="2800" b="1">
                <a:solidFill>
                  <a:srgbClr val="FFEA18"/>
                </a:solidFill>
                <a:ea typeface="+mn-ea"/>
                <a:cs typeface="+mn-cs"/>
              </a:rPr>
              <a:t>kapekapi sii “chiilu machi tto no vutuloe</a:t>
            </a:r>
          </a:p>
        </p:txBody>
      </p:sp>
      <p:sp>
        <p:nvSpPr>
          <p:cNvPr id="601184" name="Text Box 96"/>
          <p:cNvSpPr txBox="1">
            <a:spLocks noChangeArrowheads="1"/>
          </p:cNvSpPr>
          <p:nvPr/>
        </p:nvSpPr>
        <p:spPr bwMode="auto">
          <a:xfrm>
            <a:off x="811213" y="4700588"/>
            <a:ext cx="7207250" cy="116046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b="1">
                <a:solidFill>
                  <a:srgbClr val="FFEA18"/>
                </a:solidFill>
                <a:ea typeface="+mn-ea"/>
                <a:cs typeface="+mn-cs"/>
              </a:rPr>
              <a:t>                Messiah vule tto </a:t>
            </a:r>
          </a:p>
          <a:p>
            <a:pPr>
              <a:spcBef>
                <a:spcPct val="50000"/>
              </a:spcBef>
              <a:defRPr/>
            </a:pPr>
            <a:r>
              <a:rPr lang="en-US" sz="2800" b="1">
                <a:solidFill>
                  <a:srgbClr val="FFEA18"/>
                </a:solidFill>
                <a:ea typeface="+mn-ea"/>
                <a:cs typeface="+mn-cs"/>
              </a:rPr>
              <a:t>kapekapi sii “chiilu machi tto no vutuloe</a:t>
            </a:r>
          </a:p>
        </p:txBody>
      </p:sp>
      <p:sp>
        <p:nvSpPr>
          <p:cNvPr id="601185" name="Text Box 97"/>
          <p:cNvSpPr txBox="1">
            <a:spLocks noChangeArrowheads="1"/>
          </p:cNvSpPr>
          <p:nvPr/>
        </p:nvSpPr>
        <p:spPr bwMode="auto">
          <a:xfrm>
            <a:off x="812800" y="4716463"/>
            <a:ext cx="7427913" cy="116046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b="1">
                <a:solidFill>
                  <a:schemeClr val="tx1"/>
                </a:solidFill>
                <a:ea typeface="+mn-ea"/>
                <a:cs typeface="+mn-cs"/>
              </a:rPr>
              <a:t>                Messiah vule tto </a:t>
            </a:r>
          </a:p>
          <a:p>
            <a:pPr>
              <a:spcBef>
                <a:spcPct val="50000"/>
              </a:spcBef>
              <a:defRPr/>
            </a:pPr>
            <a:r>
              <a:rPr lang="en-US" sz="2800" b="1">
                <a:solidFill>
                  <a:schemeClr val="tx1"/>
                </a:solidFill>
                <a:ea typeface="+mn-ea"/>
                <a:cs typeface="+mn-cs"/>
              </a:rPr>
              <a:t>kapekapi sii “chiilu machi tto no vutuloe</a:t>
            </a:r>
          </a:p>
        </p:txBody>
      </p:sp>
      <p:sp>
        <p:nvSpPr>
          <p:cNvPr id="601186" name="Oval 98"/>
          <p:cNvSpPr>
            <a:spLocks noChangeArrowheads="1"/>
          </p:cNvSpPr>
          <p:nvPr/>
        </p:nvSpPr>
        <p:spPr bwMode="auto">
          <a:xfrm>
            <a:off x="1252538" y="4268788"/>
            <a:ext cx="1781175" cy="530225"/>
          </a:xfrm>
          <a:prstGeom prst="ellipse">
            <a:avLst/>
          </a:prstGeom>
          <a:noFill/>
          <a:ln w="5715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601187" name="Oval 99"/>
          <p:cNvSpPr>
            <a:spLocks noChangeArrowheads="1"/>
          </p:cNvSpPr>
          <p:nvPr/>
        </p:nvSpPr>
        <p:spPr bwMode="auto">
          <a:xfrm>
            <a:off x="2759075" y="3859213"/>
            <a:ext cx="2108200" cy="530225"/>
          </a:xfrm>
          <a:prstGeom prst="ellipse">
            <a:avLst/>
          </a:prstGeom>
          <a:noFill/>
          <a:ln w="5715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grpSp>
        <p:nvGrpSpPr>
          <p:cNvPr id="143424" name="Group 100"/>
          <p:cNvGrpSpPr>
            <a:grpSpLocks/>
          </p:cNvGrpSpPr>
          <p:nvPr/>
        </p:nvGrpSpPr>
        <p:grpSpPr bwMode="auto">
          <a:xfrm>
            <a:off x="7927975" y="3433763"/>
            <a:ext cx="1195388" cy="1098550"/>
            <a:chOff x="3544" y="2589"/>
            <a:chExt cx="753" cy="692"/>
          </a:xfrm>
        </p:grpSpPr>
        <p:sp>
          <p:nvSpPr>
            <p:cNvPr id="143425" name="Freeform 101"/>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3426" name="Freeform 102"/>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3427" name="AutoShape 103"/>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3428" name="Rectangle 104"/>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3429" name="Line 105"/>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3430" name="Line 106"/>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3431" name="Rectangle 107"/>
            <p:cNvSpPr>
              <a:spLocks noChangeArrowheads="1"/>
            </p:cNvSpPr>
            <p:nvPr/>
          </p:nvSpPr>
          <p:spPr bwMode="auto">
            <a:xfrm>
              <a:off x="3544" y="2589"/>
              <a:ext cx="683"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Chicago" charset="0"/>
                </a:rPr>
                <a:t>CHILIKOSO CHILU</a:t>
              </a:r>
            </a:p>
          </p:txBody>
        </p:sp>
        <p:sp>
          <p:nvSpPr>
            <p:cNvPr id="143432" name="Line 108"/>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3433" name="Line 109"/>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3434" name="Rectangle 110"/>
            <p:cNvSpPr>
              <a:spLocks noChangeArrowheads="1"/>
            </p:cNvSpPr>
            <p:nvPr/>
          </p:nvSpPr>
          <p:spPr bwMode="auto">
            <a:xfrm>
              <a:off x="3665" y="2752"/>
              <a:ext cx="487"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Mopfu 70 </a:t>
              </a:r>
            </a:p>
          </p:txBody>
        </p:sp>
        <p:sp>
          <p:nvSpPr>
            <p:cNvPr id="143435" name="Rectangle 111"/>
            <p:cNvSpPr>
              <a:spLocks noChangeArrowheads="1"/>
            </p:cNvSpPr>
            <p:nvPr/>
          </p:nvSpPr>
          <p:spPr bwMode="auto">
            <a:xfrm>
              <a:off x="3695" y="2864"/>
              <a:ext cx="393"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Azhii 3 </a:t>
              </a:r>
            </a:p>
          </p:txBody>
        </p:sp>
        <p:sp>
          <p:nvSpPr>
            <p:cNvPr id="143436" name="Rectangle 112"/>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endParaRPr lang="en-US" sz="1000" b="1">
                <a:solidFill>
                  <a:srgbClr val="000000"/>
                </a:solidFill>
                <a:latin typeface="Helvetica" charset="0"/>
              </a:endParaRPr>
            </a:p>
          </p:txBody>
        </p:sp>
        <p:sp>
          <p:nvSpPr>
            <p:cNvPr id="143437" name="Rectangle 113"/>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43438" name="Rectangle 114"/>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43439" name="Rectangle 115"/>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endParaRPr lang="en-US" sz="800" b="1">
                <a:solidFill>
                  <a:srgbClr val="000000"/>
                </a:solidFill>
                <a:latin typeface="Helvetica" charset="0"/>
              </a:endParaRPr>
            </a:p>
          </p:txBody>
        </p:sp>
      </p:gr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nodeType="afterGroup">
                            <p:stCondLst>
                              <p:cond delay="500"/>
                            </p:stCondLst>
                            <p:childTnLst>
                              <p:par>
                                <p:cTn id="9" presetID="23" presetClass="entr" presetSubtype="272" fill="hold" grpId="0" nodeType="afterEffect">
                                  <p:stCondLst>
                                    <p:cond delay="0"/>
                                  </p:stCondLst>
                                  <p:childTnLst>
                                    <p:set>
                                      <p:cBhvr>
                                        <p:cTn id="10" dur="1" fill="hold">
                                          <p:stCondLst>
                                            <p:cond delay="0"/>
                                          </p:stCondLst>
                                        </p:cTn>
                                        <p:tgtEl>
                                          <p:spTgt spid="601186"/>
                                        </p:tgtEl>
                                        <p:attrNameLst>
                                          <p:attrName>style.visibility</p:attrName>
                                        </p:attrNameLst>
                                      </p:cBhvr>
                                      <p:to>
                                        <p:strVal val="visible"/>
                                      </p:to>
                                    </p:set>
                                    <p:anim calcmode="lin" valueType="num">
                                      <p:cBhvr>
                                        <p:cTn id="11" dur="500" fill="hold"/>
                                        <p:tgtEl>
                                          <p:spTgt spid="601186"/>
                                        </p:tgtEl>
                                        <p:attrNameLst>
                                          <p:attrName>ppt_w</p:attrName>
                                        </p:attrNameLst>
                                      </p:cBhvr>
                                      <p:tavLst>
                                        <p:tav tm="0">
                                          <p:val>
                                            <p:strVal val="2/3*#ppt_w"/>
                                          </p:val>
                                        </p:tav>
                                        <p:tav tm="100000">
                                          <p:val>
                                            <p:strVal val="#ppt_w"/>
                                          </p:val>
                                        </p:tav>
                                      </p:tavLst>
                                    </p:anim>
                                    <p:anim calcmode="lin" valueType="num">
                                      <p:cBhvr>
                                        <p:cTn id="12" dur="500" fill="hold"/>
                                        <p:tgtEl>
                                          <p:spTgt spid="601186"/>
                                        </p:tgtEl>
                                        <p:attrNameLst>
                                          <p:attrName>ppt_h</p:attrName>
                                        </p:attrNameLst>
                                      </p:cBhvr>
                                      <p:tavLst>
                                        <p:tav tm="0">
                                          <p:val>
                                            <p:strVal val="2/3*#ppt_h"/>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right)">
                                      <p:cBhvr>
                                        <p:cTn id="17" dur="500"/>
                                        <p:tgtEl>
                                          <p:spTgt spid="3"/>
                                        </p:tgtEl>
                                      </p:cBhvr>
                                    </p:animEffect>
                                  </p:childTnLst>
                                </p:cTn>
                              </p:par>
                            </p:childTnLst>
                          </p:cTn>
                        </p:par>
                        <p:par>
                          <p:cTn id="18" fill="hold" nodeType="afterGroup">
                            <p:stCondLst>
                              <p:cond delay="500"/>
                            </p:stCondLst>
                            <p:childTnLst>
                              <p:par>
                                <p:cTn id="19" presetID="23" presetClass="entr" presetSubtype="272" fill="hold" grpId="0" nodeType="afterEffect">
                                  <p:stCondLst>
                                    <p:cond delay="0"/>
                                  </p:stCondLst>
                                  <p:childTnLst>
                                    <p:set>
                                      <p:cBhvr>
                                        <p:cTn id="20" dur="1" fill="hold">
                                          <p:stCondLst>
                                            <p:cond delay="0"/>
                                          </p:stCondLst>
                                        </p:cTn>
                                        <p:tgtEl>
                                          <p:spTgt spid="601187"/>
                                        </p:tgtEl>
                                        <p:attrNameLst>
                                          <p:attrName>style.visibility</p:attrName>
                                        </p:attrNameLst>
                                      </p:cBhvr>
                                      <p:to>
                                        <p:strVal val="visible"/>
                                      </p:to>
                                    </p:set>
                                    <p:anim calcmode="lin" valueType="num">
                                      <p:cBhvr>
                                        <p:cTn id="21" dur="500" fill="hold"/>
                                        <p:tgtEl>
                                          <p:spTgt spid="601187"/>
                                        </p:tgtEl>
                                        <p:attrNameLst>
                                          <p:attrName>ppt_w</p:attrName>
                                        </p:attrNameLst>
                                      </p:cBhvr>
                                      <p:tavLst>
                                        <p:tav tm="0">
                                          <p:val>
                                            <p:strVal val="2/3*#ppt_w"/>
                                          </p:val>
                                        </p:tav>
                                        <p:tav tm="100000">
                                          <p:val>
                                            <p:strVal val="#ppt_w"/>
                                          </p:val>
                                        </p:tav>
                                      </p:tavLst>
                                    </p:anim>
                                    <p:anim calcmode="lin" valueType="num">
                                      <p:cBhvr>
                                        <p:cTn id="22" dur="500" fill="hold"/>
                                        <p:tgtEl>
                                          <p:spTgt spid="601187"/>
                                        </p:tgtEl>
                                        <p:attrNameLst>
                                          <p:attrName>ppt_h</p:attrName>
                                        </p:attrNameLst>
                                      </p:cBhvr>
                                      <p:tavLst>
                                        <p:tav tm="0">
                                          <p:val>
                                            <p:strVal val="2/3*#ppt_h"/>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272" fill="hold" grpId="0" nodeType="clickEffect">
                                  <p:stCondLst>
                                    <p:cond delay="0"/>
                                  </p:stCondLst>
                                  <p:childTnLst>
                                    <p:set>
                                      <p:cBhvr>
                                        <p:cTn id="26" dur="1" fill="hold">
                                          <p:stCondLst>
                                            <p:cond delay="0"/>
                                          </p:stCondLst>
                                        </p:cTn>
                                        <p:tgtEl>
                                          <p:spTgt spid="601182"/>
                                        </p:tgtEl>
                                        <p:attrNameLst>
                                          <p:attrName>style.visibility</p:attrName>
                                        </p:attrNameLst>
                                      </p:cBhvr>
                                      <p:to>
                                        <p:strVal val="visible"/>
                                      </p:to>
                                    </p:set>
                                    <p:anim calcmode="lin" valueType="num">
                                      <p:cBhvr>
                                        <p:cTn id="27" dur="500" fill="hold"/>
                                        <p:tgtEl>
                                          <p:spTgt spid="601182"/>
                                        </p:tgtEl>
                                        <p:attrNameLst>
                                          <p:attrName>ppt_w</p:attrName>
                                        </p:attrNameLst>
                                      </p:cBhvr>
                                      <p:tavLst>
                                        <p:tav tm="0">
                                          <p:val>
                                            <p:strVal val="2/3*#ppt_w"/>
                                          </p:val>
                                        </p:tav>
                                        <p:tav tm="100000">
                                          <p:val>
                                            <p:strVal val="#ppt_w"/>
                                          </p:val>
                                        </p:tav>
                                      </p:tavLst>
                                    </p:anim>
                                    <p:anim calcmode="lin" valueType="num">
                                      <p:cBhvr>
                                        <p:cTn id="28" dur="500" fill="hold"/>
                                        <p:tgtEl>
                                          <p:spTgt spid="601182"/>
                                        </p:tgtEl>
                                        <p:attrNameLst>
                                          <p:attrName>ppt_h</p:attrName>
                                        </p:attrNameLst>
                                      </p:cBhvr>
                                      <p:tavLst>
                                        <p:tav tm="0">
                                          <p:val>
                                            <p:strVal val="2/3*#ppt_h"/>
                                          </p:val>
                                        </p:tav>
                                        <p:tav tm="100000">
                                          <p:val>
                                            <p:strVal val="#ppt_h"/>
                                          </p:val>
                                        </p:tav>
                                      </p:tavLst>
                                    </p:anim>
                                  </p:childTnLst>
                                  <p:subTnLst>
                                    <p:set>
                                      <p:cBhvr override="childStyle">
                                        <p:cTn dur="1" fill="hold" display="0" masterRel="sameClick" afterEffect="1">
                                          <p:stCondLst>
                                            <p:cond evt="end" delay="0">
                                              <p:tn val="25"/>
                                            </p:cond>
                                          </p:stCondLst>
                                        </p:cTn>
                                        <p:tgtEl>
                                          <p:spTgt spid="601182"/>
                                        </p:tgtEl>
                                        <p:attrNameLst>
                                          <p:attrName>style.visibility</p:attrName>
                                        </p:attrNameLst>
                                      </p:cBhvr>
                                      <p:to>
                                        <p:strVal val="hidden"/>
                                      </p:to>
                                    </p:set>
                                  </p:subTnLst>
                                </p:cTn>
                              </p:par>
                            </p:childTnLst>
                          </p:cTn>
                        </p:par>
                        <p:par>
                          <p:cTn id="29" fill="hold" nodeType="afterGroup">
                            <p:stCondLst>
                              <p:cond delay="500"/>
                            </p:stCondLst>
                            <p:childTnLst>
                              <p:par>
                                <p:cTn id="30" presetID="23" presetClass="entr" presetSubtype="272" fill="hold" grpId="0" nodeType="afterEffect">
                                  <p:stCondLst>
                                    <p:cond delay="0"/>
                                  </p:stCondLst>
                                  <p:childTnLst>
                                    <p:set>
                                      <p:cBhvr>
                                        <p:cTn id="31" dur="1" fill="hold">
                                          <p:stCondLst>
                                            <p:cond delay="0"/>
                                          </p:stCondLst>
                                        </p:cTn>
                                        <p:tgtEl>
                                          <p:spTgt spid="601184"/>
                                        </p:tgtEl>
                                        <p:attrNameLst>
                                          <p:attrName>style.visibility</p:attrName>
                                        </p:attrNameLst>
                                      </p:cBhvr>
                                      <p:to>
                                        <p:strVal val="visible"/>
                                      </p:to>
                                    </p:set>
                                    <p:anim calcmode="lin" valueType="num">
                                      <p:cBhvr>
                                        <p:cTn id="32" dur="500" fill="hold"/>
                                        <p:tgtEl>
                                          <p:spTgt spid="601184"/>
                                        </p:tgtEl>
                                        <p:attrNameLst>
                                          <p:attrName>ppt_w</p:attrName>
                                        </p:attrNameLst>
                                      </p:cBhvr>
                                      <p:tavLst>
                                        <p:tav tm="0">
                                          <p:val>
                                            <p:strVal val="2/3*#ppt_w"/>
                                          </p:val>
                                        </p:tav>
                                        <p:tav tm="100000">
                                          <p:val>
                                            <p:strVal val="#ppt_w"/>
                                          </p:val>
                                        </p:tav>
                                      </p:tavLst>
                                    </p:anim>
                                    <p:anim calcmode="lin" valueType="num">
                                      <p:cBhvr>
                                        <p:cTn id="33" dur="500" fill="hold"/>
                                        <p:tgtEl>
                                          <p:spTgt spid="601184"/>
                                        </p:tgtEl>
                                        <p:attrNameLst>
                                          <p:attrName>ppt_h</p:attrName>
                                        </p:attrNameLst>
                                      </p:cBhvr>
                                      <p:tavLst>
                                        <p:tav tm="0">
                                          <p:val>
                                            <p:strVal val="2/3*#ppt_h"/>
                                          </p:val>
                                        </p:tav>
                                        <p:tav tm="100000">
                                          <p:val>
                                            <p:strVal val="#ppt_h"/>
                                          </p:val>
                                        </p:tav>
                                      </p:tavLst>
                                    </p:anim>
                                  </p:childTnLst>
                                  <p:subTnLst>
                                    <p:set>
                                      <p:cBhvr override="childStyle">
                                        <p:cTn dur="1" fill="hold" display="0" masterRel="sameClick" afterEffect="1">
                                          <p:stCondLst>
                                            <p:cond evt="end" delay="0">
                                              <p:tn val="30"/>
                                            </p:cond>
                                          </p:stCondLst>
                                        </p:cTn>
                                        <p:tgtEl>
                                          <p:spTgt spid="601184"/>
                                        </p:tgtEl>
                                        <p:attrNameLst>
                                          <p:attrName>style.visibility</p:attrName>
                                        </p:attrNameLst>
                                      </p:cBhvr>
                                      <p:to>
                                        <p:strVal val="hidden"/>
                                      </p:to>
                                    </p:set>
                                  </p:subTnLst>
                                </p:cTn>
                              </p:par>
                            </p:childTnLst>
                          </p:cTn>
                        </p:par>
                        <p:par>
                          <p:cTn id="34" fill="hold" nodeType="afterGroup">
                            <p:stCondLst>
                              <p:cond delay="1000"/>
                            </p:stCondLst>
                            <p:childTnLst>
                              <p:par>
                                <p:cTn id="35" presetID="23" presetClass="entr" presetSubtype="272" fill="hold" grpId="0" nodeType="afterEffect">
                                  <p:stCondLst>
                                    <p:cond delay="0"/>
                                  </p:stCondLst>
                                  <p:childTnLst>
                                    <p:set>
                                      <p:cBhvr>
                                        <p:cTn id="36" dur="1" fill="hold">
                                          <p:stCondLst>
                                            <p:cond delay="0"/>
                                          </p:stCondLst>
                                        </p:cTn>
                                        <p:tgtEl>
                                          <p:spTgt spid="601183"/>
                                        </p:tgtEl>
                                        <p:attrNameLst>
                                          <p:attrName>style.visibility</p:attrName>
                                        </p:attrNameLst>
                                      </p:cBhvr>
                                      <p:to>
                                        <p:strVal val="visible"/>
                                      </p:to>
                                    </p:set>
                                    <p:anim calcmode="lin" valueType="num">
                                      <p:cBhvr>
                                        <p:cTn id="37" dur="500" fill="hold"/>
                                        <p:tgtEl>
                                          <p:spTgt spid="601183"/>
                                        </p:tgtEl>
                                        <p:attrNameLst>
                                          <p:attrName>ppt_w</p:attrName>
                                        </p:attrNameLst>
                                      </p:cBhvr>
                                      <p:tavLst>
                                        <p:tav tm="0">
                                          <p:val>
                                            <p:strVal val="2/3*#ppt_w"/>
                                          </p:val>
                                        </p:tav>
                                        <p:tav tm="100000">
                                          <p:val>
                                            <p:strVal val="#ppt_w"/>
                                          </p:val>
                                        </p:tav>
                                      </p:tavLst>
                                    </p:anim>
                                    <p:anim calcmode="lin" valueType="num">
                                      <p:cBhvr>
                                        <p:cTn id="38" dur="500" fill="hold"/>
                                        <p:tgtEl>
                                          <p:spTgt spid="601183"/>
                                        </p:tgtEl>
                                        <p:attrNameLst>
                                          <p:attrName>ppt_h</p:attrName>
                                        </p:attrNameLst>
                                      </p:cBhvr>
                                      <p:tavLst>
                                        <p:tav tm="0">
                                          <p:val>
                                            <p:strVal val="2/3*#ppt_h"/>
                                          </p:val>
                                        </p:tav>
                                        <p:tav tm="100000">
                                          <p:val>
                                            <p:strVal val="#ppt_h"/>
                                          </p:val>
                                        </p:tav>
                                      </p:tavLst>
                                    </p:anim>
                                  </p:childTnLst>
                                  <p:subTnLst>
                                    <p:set>
                                      <p:cBhvr override="childStyle">
                                        <p:cTn dur="1" fill="hold" display="0" masterRel="sameClick" afterEffect="1">
                                          <p:stCondLst>
                                            <p:cond evt="end" delay="0">
                                              <p:tn val="35"/>
                                            </p:cond>
                                          </p:stCondLst>
                                        </p:cTn>
                                        <p:tgtEl>
                                          <p:spTgt spid="601183"/>
                                        </p:tgtEl>
                                        <p:attrNameLst>
                                          <p:attrName>style.visibility</p:attrName>
                                        </p:attrNameLst>
                                      </p:cBhvr>
                                      <p:to>
                                        <p:strVal val="hidden"/>
                                      </p:to>
                                    </p:set>
                                  </p:subTnLst>
                                </p:cTn>
                              </p:par>
                            </p:childTnLst>
                          </p:cTn>
                        </p:par>
                        <p:par>
                          <p:cTn id="39" fill="hold" nodeType="afterGroup">
                            <p:stCondLst>
                              <p:cond delay="1500"/>
                            </p:stCondLst>
                            <p:childTnLst>
                              <p:par>
                                <p:cTn id="40" presetID="23" presetClass="entr" presetSubtype="272" fill="hold" grpId="0" nodeType="afterEffect">
                                  <p:stCondLst>
                                    <p:cond delay="0"/>
                                  </p:stCondLst>
                                  <p:childTnLst>
                                    <p:set>
                                      <p:cBhvr>
                                        <p:cTn id="41" dur="1" fill="hold">
                                          <p:stCondLst>
                                            <p:cond delay="0"/>
                                          </p:stCondLst>
                                        </p:cTn>
                                        <p:tgtEl>
                                          <p:spTgt spid="601185"/>
                                        </p:tgtEl>
                                        <p:attrNameLst>
                                          <p:attrName>style.visibility</p:attrName>
                                        </p:attrNameLst>
                                      </p:cBhvr>
                                      <p:to>
                                        <p:strVal val="visible"/>
                                      </p:to>
                                    </p:set>
                                    <p:anim calcmode="lin" valueType="num">
                                      <p:cBhvr>
                                        <p:cTn id="42" dur="500" fill="hold"/>
                                        <p:tgtEl>
                                          <p:spTgt spid="601185"/>
                                        </p:tgtEl>
                                        <p:attrNameLst>
                                          <p:attrName>ppt_w</p:attrName>
                                        </p:attrNameLst>
                                      </p:cBhvr>
                                      <p:tavLst>
                                        <p:tav tm="0">
                                          <p:val>
                                            <p:strVal val="2/3*#ppt_w"/>
                                          </p:val>
                                        </p:tav>
                                        <p:tav tm="100000">
                                          <p:val>
                                            <p:strVal val="#ppt_w"/>
                                          </p:val>
                                        </p:tav>
                                      </p:tavLst>
                                    </p:anim>
                                    <p:anim calcmode="lin" valueType="num">
                                      <p:cBhvr>
                                        <p:cTn id="43" dur="500" fill="hold"/>
                                        <p:tgtEl>
                                          <p:spTgt spid="601185"/>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1182" grpId="0" autoUpdateAnimBg="0"/>
      <p:bldP spid="601183" grpId="0" autoUpdateAnimBg="0"/>
      <p:bldP spid="601184" grpId="0" autoUpdateAnimBg="0"/>
      <p:bldP spid="601185" grpId="0" autoUpdateAnimBg="0"/>
      <p:bldP spid="601186" grpId="0" animBg="1"/>
      <p:bldP spid="601187"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5409" name="Group 113"/>
          <p:cNvGrpSpPr>
            <a:grpSpLocks/>
          </p:cNvGrpSpPr>
          <p:nvPr/>
        </p:nvGrpSpPr>
        <p:grpSpPr bwMode="auto">
          <a:xfrm>
            <a:off x="7315200" y="1865313"/>
            <a:ext cx="1017588" cy="1235075"/>
            <a:chOff x="1084" y="711"/>
            <a:chExt cx="2950" cy="2769"/>
          </a:xfrm>
        </p:grpSpPr>
        <p:grpSp>
          <p:nvGrpSpPr>
            <p:cNvPr id="145873" name="Group 114"/>
            <p:cNvGrpSpPr>
              <a:grpSpLocks/>
            </p:cNvGrpSpPr>
            <p:nvPr/>
          </p:nvGrpSpPr>
          <p:grpSpPr bwMode="auto">
            <a:xfrm>
              <a:off x="1084" y="711"/>
              <a:ext cx="2950" cy="2769"/>
              <a:chOff x="2707" y="548"/>
              <a:chExt cx="2950" cy="2769"/>
            </a:xfrm>
          </p:grpSpPr>
          <p:grpSp>
            <p:nvGrpSpPr>
              <p:cNvPr id="145879" name="Group 115"/>
              <p:cNvGrpSpPr>
                <a:grpSpLocks/>
              </p:cNvGrpSpPr>
              <p:nvPr/>
            </p:nvGrpSpPr>
            <p:grpSpPr bwMode="auto">
              <a:xfrm>
                <a:off x="3180" y="1046"/>
                <a:ext cx="2105" cy="1421"/>
                <a:chOff x="578" y="2316"/>
                <a:chExt cx="2105" cy="1421"/>
              </a:xfrm>
            </p:grpSpPr>
            <p:sp>
              <p:nvSpPr>
                <p:cNvPr id="145881" name="Freeform 116" descr="Cork"/>
                <p:cNvSpPr>
                  <a:spLocks/>
                </p:cNvSpPr>
                <p:nvPr/>
              </p:nvSpPr>
              <p:spPr bwMode="auto">
                <a:xfrm>
                  <a:off x="633" y="2316"/>
                  <a:ext cx="2050" cy="256"/>
                </a:xfrm>
                <a:custGeom>
                  <a:avLst/>
                  <a:gdLst>
                    <a:gd name="T0" fmla="*/ 2147483647 w 592"/>
                    <a:gd name="T1" fmla="*/ 1652594167 h 90"/>
                    <a:gd name="T2" fmla="*/ 2147483647 w 592"/>
                    <a:gd name="T3" fmla="*/ 808196651 h 90"/>
                    <a:gd name="T4" fmla="*/ 2147483647 w 592"/>
                    <a:gd name="T5" fmla="*/ 658417311 h 90"/>
                    <a:gd name="T6" fmla="*/ 2147483647 w 592"/>
                    <a:gd name="T7" fmla="*/ 587996937 h 90"/>
                    <a:gd name="T8" fmla="*/ 2147483647 w 592"/>
                    <a:gd name="T9" fmla="*/ 626444376 h 90"/>
                    <a:gd name="T10" fmla="*/ 2147483647 w 592"/>
                    <a:gd name="T11" fmla="*/ 735804373 h 90"/>
                    <a:gd name="T12" fmla="*/ 2147483647 w 592"/>
                    <a:gd name="T13" fmla="*/ 846678548 h 90"/>
                    <a:gd name="T14" fmla="*/ 2147483647 w 592"/>
                    <a:gd name="T15" fmla="*/ 956038633 h 90"/>
                    <a:gd name="T16" fmla="*/ 2147483647 w 592"/>
                    <a:gd name="T17" fmla="*/ 808196651 h 90"/>
                    <a:gd name="T18" fmla="*/ 2147483647 w 592"/>
                    <a:gd name="T19" fmla="*/ 297660427 h 90"/>
                    <a:gd name="T20" fmla="*/ 2147483647 w 592"/>
                    <a:gd name="T21" fmla="*/ 0 h 90"/>
                    <a:gd name="T22" fmla="*/ 2147483647 w 592"/>
                    <a:gd name="T23" fmla="*/ 38444242 h 90"/>
                    <a:gd name="T24" fmla="*/ 2147483647 w 592"/>
                    <a:gd name="T25" fmla="*/ 549025510 h 90"/>
                    <a:gd name="T26" fmla="*/ 2147483647 w 592"/>
                    <a:gd name="T27" fmla="*/ 658417311 h 90"/>
                    <a:gd name="T28" fmla="*/ 2147483647 w 592"/>
                    <a:gd name="T29" fmla="*/ 1102797363 h 90"/>
                    <a:gd name="T30" fmla="*/ 2147483647 w 592"/>
                    <a:gd name="T31" fmla="*/ 121441578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20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145882" name="Freeform 117" descr="Cork"/>
                <p:cNvSpPr>
                  <a:spLocks/>
                </p:cNvSpPr>
                <p:nvPr/>
              </p:nvSpPr>
              <p:spPr bwMode="auto">
                <a:xfrm>
                  <a:off x="578" y="2506"/>
                  <a:ext cx="2074" cy="1231"/>
                </a:xfrm>
                <a:custGeom>
                  <a:avLst/>
                  <a:gdLst>
                    <a:gd name="T0" fmla="*/ 2147483647 w 599"/>
                    <a:gd name="T1" fmla="*/ 0 h 432"/>
                    <a:gd name="T2" fmla="*/ 2147483647 w 599"/>
                    <a:gd name="T3" fmla="*/ 111758475 h 432"/>
                    <a:gd name="T4" fmla="*/ 2147483647 w 599"/>
                    <a:gd name="T5" fmla="*/ 186262408 h 432"/>
                    <a:gd name="T6" fmla="*/ 2147483647 w 599"/>
                    <a:gd name="T7" fmla="*/ 451705628 h 432"/>
                    <a:gd name="T8" fmla="*/ 2147483647 w 599"/>
                    <a:gd name="T9" fmla="*/ 1738857544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1552557167 h 432"/>
                    <a:gd name="T58" fmla="*/ 2147483647 w 599"/>
                    <a:gd name="T59" fmla="*/ 563450730 h 432"/>
                    <a:gd name="T60" fmla="*/ 2147483647 w 599"/>
                    <a:gd name="T61" fmla="*/ 265443146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20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pic>
            <p:nvPicPr>
              <p:cNvPr id="145880" name="Picture 118"/>
              <p:cNvPicPr>
                <a:picLocks noChangeArrowheads="1"/>
              </p:cNvPicPr>
              <p:nvPr/>
            </p:nvPicPr>
            <p:blipFill>
              <a:blip r:embed="rId4" cstate="screen">
                <a:lum bright="-20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alpha val="0"/>
                      </a:srgbClr>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145874" name="Freeform 119"/>
            <p:cNvSpPr>
              <a:spLocks/>
            </p:cNvSpPr>
            <p:nvPr/>
          </p:nvSpPr>
          <p:spPr bwMode="auto">
            <a:xfrm>
              <a:off x="1616" y="2649"/>
              <a:ext cx="88" cy="277"/>
            </a:xfrm>
            <a:custGeom>
              <a:avLst/>
              <a:gdLst>
                <a:gd name="T0" fmla="*/ 126 w 85"/>
                <a:gd name="T1" fmla="*/ 17 h 318"/>
                <a:gd name="T2" fmla="*/ 110 w 85"/>
                <a:gd name="T3" fmla="*/ 8 h 318"/>
                <a:gd name="T4" fmla="*/ 83 w 85"/>
                <a:gd name="T5" fmla="*/ 4 h 318"/>
                <a:gd name="T6" fmla="*/ 95 w 85"/>
                <a:gd name="T7" fmla="*/ 8 h 318"/>
                <a:gd name="T8" fmla="*/ 110 w 85"/>
                <a:gd name="T9" fmla="*/ 3 h 318"/>
                <a:gd name="T10" fmla="*/ 65 w 85"/>
                <a:gd name="T11" fmla="*/ 3 h 318"/>
                <a:gd name="T12" fmla="*/ 65 w 85"/>
                <a:gd name="T13" fmla="*/ 4 h 318"/>
                <a:gd name="T14" fmla="*/ 83 w 85"/>
                <a:gd name="T15" fmla="*/ 21 h 318"/>
                <a:gd name="T16" fmla="*/ 49 w 85"/>
                <a:gd name="T17" fmla="*/ 17 h 318"/>
                <a:gd name="T18" fmla="*/ 65 w 85"/>
                <a:gd name="T19" fmla="*/ 14 h 318"/>
                <a:gd name="T20" fmla="*/ 83 w 85"/>
                <a:gd name="T21" fmla="*/ 17 h 318"/>
                <a:gd name="T22" fmla="*/ 65 w 85"/>
                <a:gd name="T23" fmla="*/ 11 h 318"/>
                <a:gd name="T24" fmla="*/ 83 w 85"/>
                <a:gd name="T25" fmla="*/ 17 h 318"/>
                <a:gd name="T26" fmla="*/ 65 w 85"/>
                <a:gd name="T27" fmla="*/ 13 h 318"/>
                <a:gd name="T28" fmla="*/ 83 w 85"/>
                <a:gd name="T29" fmla="*/ 16 h 318"/>
                <a:gd name="T30" fmla="*/ 95 w 85"/>
                <a:gd name="T31" fmla="*/ 18 h 318"/>
                <a:gd name="T32" fmla="*/ 126 w 85"/>
                <a:gd name="T33" fmla="*/ 22 h 318"/>
                <a:gd name="T34" fmla="*/ 139 w 85"/>
                <a:gd name="T35" fmla="*/ 25 h 318"/>
                <a:gd name="T36" fmla="*/ 126 w 85"/>
                <a:gd name="T37" fmla="*/ 30 h 318"/>
                <a:gd name="T38" fmla="*/ 110 w 85"/>
                <a:gd name="T39" fmla="*/ 29 h 318"/>
                <a:gd name="T40" fmla="*/ 95 w 85"/>
                <a:gd name="T41" fmla="*/ 34 h 318"/>
                <a:gd name="T42" fmla="*/ 65 w 85"/>
                <a:gd name="T43" fmla="*/ 32 h 318"/>
                <a:gd name="T44" fmla="*/ 49 w 85"/>
                <a:gd name="T45" fmla="*/ 22 h 318"/>
                <a:gd name="T46" fmla="*/ 38 w 85"/>
                <a:gd name="T47" fmla="*/ 27 h 318"/>
                <a:gd name="T48" fmla="*/ 5 w 85"/>
                <a:gd name="T49" fmla="*/ 23 h 318"/>
                <a:gd name="T50" fmla="*/ 65 w 85"/>
                <a:gd name="T51" fmla="*/ 16 h 318"/>
                <a:gd name="T52" fmla="*/ 110 w 85"/>
                <a:gd name="T53" fmla="*/ 18 h 318"/>
                <a:gd name="T54" fmla="*/ 126 w 85"/>
                <a:gd name="T55" fmla="*/ 24 h 318"/>
                <a:gd name="T56" fmla="*/ 110 w 85"/>
                <a:gd name="T57" fmla="*/ 21 h 318"/>
                <a:gd name="T58" fmla="*/ 110 w 85"/>
                <a:gd name="T59" fmla="*/ 3 h 318"/>
                <a:gd name="T60" fmla="*/ 83 w 85"/>
                <a:gd name="T61" fmla="*/ 3 h 318"/>
                <a:gd name="T62" fmla="*/ 38 w 85"/>
                <a:gd name="T63" fmla="*/ 4 h 318"/>
                <a:gd name="T64" fmla="*/ 65 w 85"/>
                <a:gd name="T65" fmla="*/ 10 h 318"/>
                <a:gd name="T66" fmla="*/ 95 w 85"/>
                <a:gd name="T67" fmla="*/ 15 h 318"/>
                <a:gd name="T68" fmla="*/ 126 w 85"/>
                <a:gd name="T69" fmla="*/ 1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45875" name="Freeform 120"/>
            <p:cNvSpPr>
              <a:spLocks/>
            </p:cNvSpPr>
            <p:nvPr/>
          </p:nvSpPr>
          <p:spPr bwMode="auto">
            <a:xfrm>
              <a:off x="1635" y="2647"/>
              <a:ext cx="109" cy="309"/>
            </a:xfrm>
            <a:custGeom>
              <a:avLst/>
              <a:gdLst>
                <a:gd name="T0" fmla="*/ 1 w 105"/>
                <a:gd name="T1" fmla="*/ 0 h 354"/>
                <a:gd name="T2" fmla="*/ 169 w 105"/>
                <a:gd name="T3" fmla="*/ 3 h 354"/>
                <a:gd name="T4" fmla="*/ 132 w 105"/>
                <a:gd name="T5" fmla="*/ 3 h 354"/>
                <a:gd name="T6" fmla="*/ 152 w 105"/>
                <a:gd name="T7" fmla="*/ 7 h 354"/>
                <a:gd name="T8" fmla="*/ 152 w 105"/>
                <a:gd name="T9" fmla="*/ 17 h 354"/>
                <a:gd name="T10" fmla="*/ 176 w 105"/>
                <a:gd name="T11" fmla="*/ 19 h 354"/>
                <a:gd name="T12" fmla="*/ 176 w 105"/>
                <a:gd name="T13" fmla="*/ 27 h 354"/>
                <a:gd name="T14" fmla="*/ 152 w 105"/>
                <a:gd name="T15" fmla="*/ 38 h 354"/>
                <a:gd name="T16" fmla="*/ 125 w 105"/>
                <a:gd name="T17" fmla="*/ 40 h 354"/>
                <a:gd name="T18" fmla="*/ 30 w 105"/>
                <a:gd name="T19" fmla="*/ 36 h 354"/>
                <a:gd name="T20" fmla="*/ 12 w 105"/>
                <a:gd name="T21" fmla="*/ 32 h 354"/>
                <a:gd name="T22" fmla="*/ 30 w 105"/>
                <a:gd name="T23" fmla="*/ 28 h 354"/>
                <a:gd name="T24" fmla="*/ 9 w 105"/>
                <a:gd name="T25" fmla="*/ 11 h 354"/>
                <a:gd name="T26" fmla="*/ 36 w 105"/>
                <a:gd name="T27" fmla="*/ 5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45876" name="Freeform 121"/>
            <p:cNvSpPr>
              <a:spLocks/>
            </p:cNvSpPr>
            <p:nvPr/>
          </p:nvSpPr>
          <p:spPr bwMode="auto">
            <a:xfrm>
              <a:off x="3008" y="2583"/>
              <a:ext cx="155" cy="328"/>
            </a:xfrm>
            <a:custGeom>
              <a:avLst/>
              <a:gdLst>
                <a:gd name="T0" fmla="*/ 264 w 149"/>
                <a:gd name="T1" fmla="*/ 3 h 376"/>
                <a:gd name="T2" fmla="*/ 251 w 149"/>
                <a:gd name="T3" fmla="*/ 11 h 376"/>
                <a:gd name="T4" fmla="*/ 234 w 149"/>
                <a:gd name="T5" fmla="*/ 15 h 376"/>
                <a:gd name="T6" fmla="*/ 230 w 149"/>
                <a:gd name="T7" fmla="*/ 16 h 376"/>
                <a:gd name="T8" fmla="*/ 196 w 149"/>
                <a:gd name="T9" fmla="*/ 27 h 376"/>
                <a:gd name="T10" fmla="*/ 155 w 149"/>
                <a:gd name="T11" fmla="*/ 35 h 376"/>
                <a:gd name="T12" fmla="*/ 125 w 149"/>
                <a:gd name="T13" fmla="*/ 40 h 376"/>
                <a:gd name="T14" fmla="*/ 104 w 149"/>
                <a:gd name="T15" fmla="*/ 40 h 376"/>
                <a:gd name="T16" fmla="*/ 34 w 149"/>
                <a:gd name="T17" fmla="*/ 42 h 376"/>
                <a:gd name="T18" fmla="*/ 2 w 149"/>
                <a:gd name="T19" fmla="*/ 38 h 376"/>
                <a:gd name="T20" fmla="*/ 5 w 149"/>
                <a:gd name="T21" fmla="*/ 35 h 376"/>
                <a:gd name="T22" fmla="*/ 8 w 149"/>
                <a:gd name="T23" fmla="*/ 25 h 376"/>
                <a:gd name="T24" fmla="*/ 37 w 149"/>
                <a:gd name="T25" fmla="*/ 22 h 376"/>
                <a:gd name="T26" fmla="*/ 62 w 149"/>
                <a:gd name="T27" fmla="*/ 12 h 376"/>
                <a:gd name="T28" fmla="*/ 79 w 149"/>
                <a:gd name="T29" fmla="*/ 9 h 376"/>
                <a:gd name="T30" fmla="*/ 150 w 149"/>
                <a:gd name="T31" fmla="*/ 3 h 376"/>
                <a:gd name="T32" fmla="*/ 230 w 149"/>
                <a:gd name="T33" fmla="*/ 3 h 376"/>
                <a:gd name="T34" fmla="*/ 26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45877" name="Freeform 122"/>
            <p:cNvSpPr>
              <a:spLocks/>
            </p:cNvSpPr>
            <p:nvPr/>
          </p:nvSpPr>
          <p:spPr bwMode="auto">
            <a:xfrm>
              <a:off x="1714" y="1020"/>
              <a:ext cx="99" cy="440"/>
            </a:xfrm>
            <a:custGeom>
              <a:avLst/>
              <a:gdLst>
                <a:gd name="T0" fmla="*/ 42 w 96"/>
                <a:gd name="T1" fmla="*/ 55 h 504"/>
                <a:gd name="T2" fmla="*/ 99 w 96"/>
                <a:gd name="T3" fmla="*/ 57 h 504"/>
                <a:gd name="T4" fmla="*/ 117 w 96"/>
                <a:gd name="T5" fmla="*/ 52 h 504"/>
                <a:gd name="T6" fmla="*/ 117 w 96"/>
                <a:gd name="T7" fmla="*/ 37 h 504"/>
                <a:gd name="T8" fmla="*/ 144 w 96"/>
                <a:gd name="T9" fmla="*/ 24 h 504"/>
                <a:gd name="T10" fmla="*/ 156 w 96"/>
                <a:gd name="T11" fmla="*/ 20 h 504"/>
                <a:gd name="T12" fmla="*/ 144 w 96"/>
                <a:gd name="T13" fmla="*/ 6 h 504"/>
                <a:gd name="T14" fmla="*/ 126 w 96"/>
                <a:gd name="T15" fmla="*/ 3 h 504"/>
                <a:gd name="T16" fmla="*/ 45 w 96"/>
                <a:gd name="T17" fmla="*/ 3 h 504"/>
                <a:gd name="T18" fmla="*/ 42 w 96"/>
                <a:gd name="T19" fmla="*/ 14 h 504"/>
                <a:gd name="T20" fmla="*/ 48 w 96"/>
                <a:gd name="T21" fmla="*/ 41 h 504"/>
                <a:gd name="T22" fmla="*/ 64 w 96"/>
                <a:gd name="T23" fmla="*/ 46 h 504"/>
                <a:gd name="T24" fmla="*/ 40 w 96"/>
                <a:gd name="T25" fmla="*/ 54 h 504"/>
                <a:gd name="T26" fmla="*/ 42 w 96"/>
                <a:gd name="T27" fmla="*/ 55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45878" name="Freeform 123"/>
            <p:cNvSpPr>
              <a:spLocks/>
            </p:cNvSpPr>
            <p:nvPr/>
          </p:nvSpPr>
          <p:spPr bwMode="auto">
            <a:xfrm>
              <a:off x="3431" y="1007"/>
              <a:ext cx="156" cy="358"/>
            </a:xfrm>
            <a:custGeom>
              <a:avLst/>
              <a:gdLst>
                <a:gd name="T0" fmla="*/ 5 w 150"/>
                <a:gd name="T1" fmla="*/ 44 h 410"/>
                <a:gd name="T2" fmla="*/ 76 w 150"/>
                <a:gd name="T3" fmla="*/ 47 h 410"/>
                <a:gd name="T4" fmla="*/ 150 w 150"/>
                <a:gd name="T5" fmla="*/ 45 h 410"/>
                <a:gd name="T6" fmla="*/ 175 w 150"/>
                <a:gd name="T7" fmla="*/ 41 h 410"/>
                <a:gd name="T8" fmla="*/ 215 w 150"/>
                <a:gd name="T9" fmla="*/ 31 h 410"/>
                <a:gd name="T10" fmla="*/ 240 w 150"/>
                <a:gd name="T11" fmla="*/ 25 h 410"/>
                <a:gd name="T12" fmla="*/ 254 w 150"/>
                <a:gd name="T13" fmla="*/ 22 h 410"/>
                <a:gd name="T14" fmla="*/ 260 w 150"/>
                <a:gd name="T15" fmla="*/ 13 h 410"/>
                <a:gd name="T16" fmla="*/ 270 w 150"/>
                <a:gd name="T17" fmla="*/ 11 h 410"/>
                <a:gd name="T18" fmla="*/ 274 w 150"/>
                <a:gd name="T19" fmla="*/ 5 h 410"/>
                <a:gd name="T20" fmla="*/ 243 w 150"/>
                <a:gd name="T21" fmla="*/ 0 h 410"/>
                <a:gd name="T22" fmla="*/ 175 w 150"/>
                <a:gd name="T23" fmla="*/ 3 h 410"/>
                <a:gd name="T24" fmla="*/ 144 w 150"/>
                <a:gd name="T25" fmla="*/ 6 h 410"/>
                <a:gd name="T26" fmla="*/ 124 w 150"/>
                <a:gd name="T27" fmla="*/ 16 h 410"/>
                <a:gd name="T28" fmla="*/ 108 w 150"/>
                <a:gd name="T29" fmla="*/ 18 h 410"/>
                <a:gd name="T30" fmla="*/ 79 w 150"/>
                <a:gd name="T31" fmla="*/ 25 h 410"/>
                <a:gd name="T32" fmla="*/ 76 w 150"/>
                <a:gd name="T33" fmla="*/ 26 h 410"/>
                <a:gd name="T34" fmla="*/ 62 w 150"/>
                <a:gd name="T35" fmla="*/ 26 h 410"/>
                <a:gd name="T36" fmla="*/ 58 w 150"/>
                <a:gd name="T37" fmla="*/ 29 h 410"/>
                <a:gd name="T38" fmla="*/ 52 w 150"/>
                <a:gd name="T39" fmla="*/ 30 h 410"/>
                <a:gd name="T40" fmla="*/ 32 w 150"/>
                <a:gd name="T41" fmla="*/ 39 h 410"/>
                <a:gd name="T42" fmla="*/ 10 w 150"/>
                <a:gd name="T43" fmla="*/ 44 h 410"/>
                <a:gd name="T44" fmla="*/ 2 w 150"/>
                <a:gd name="T45" fmla="*/ 45 h 410"/>
                <a:gd name="T46" fmla="*/ 5 w 150"/>
                <a:gd name="T47" fmla="*/ 4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grpSp>
        <p:nvGrpSpPr>
          <p:cNvPr id="145410" name="Group 483"/>
          <p:cNvGrpSpPr>
            <a:grpSpLocks/>
          </p:cNvGrpSpPr>
          <p:nvPr/>
        </p:nvGrpSpPr>
        <p:grpSpPr bwMode="auto">
          <a:xfrm>
            <a:off x="4897438" y="1100138"/>
            <a:ext cx="3482975" cy="5106987"/>
            <a:chOff x="4897438" y="1100138"/>
            <a:chExt cx="3482974" cy="5106987"/>
          </a:xfrm>
        </p:grpSpPr>
        <p:grpSp>
          <p:nvGrpSpPr>
            <p:cNvPr id="145837" name="Group 113"/>
            <p:cNvGrpSpPr>
              <a:grpSpLocks/>
            </p:cNvGrpSpPr>
            <p:nvPr/>
          </p:nvGrpSpPr>
          <p:grpSpPr bwMode="auto">
            <a:xfrm>
              <a:off x="7565854" y="2424378"/>
              <a:ext cx="646082" cy="202055"/>
              <a:chOff x="1714" y="1007"/>
              <a:chExt cx="1873" cy="453"/>
            </a:xfrm>
          </p:grpSpPr>
          <p:sp>
            <p:nvSpPr>
              <p:cNvPr id="145871" name="Freeform 122"/>
              <p:cNvSpPr>
                <a:spLocks/>
              </p:cNvSpPr>
              <p:nvPr/>
            </p:nvSpPr>
            <p:spPr bwMode="auto">
              <a:xfrm>
                <a:off x="1714" y="1020"/>
                <a:ext cx="99" cy="440"/>
              </a:xfrm>
              <a:custGeom>
                <a:avLst/>
                <a:gdLst>
                  <a:gd name="T0" fmla="*/ 42 w 96"/>
                  <a:gd name="T1" fmla="*/ 55 h 504"/>
                  <a:gd name="T2" fmla="*/ 99 w 96"/>
                  <a:gd name="T3" fmla="*/ 57 h 504"/>
                  <a:gd name="T4" fmla="*/ 117 w 96"/>
                  <a:gd name="T5" fmla="*/ 52 h 504"/>
                  <a:gd name="T6" fmla="*/ 117 w 96"/>
                  <a:gd name="T7" fmla="*/ 37 h 504"/>
                  <a:gd name="T8" fmla="*/ 144 w 96"/>
                  <a:gd name="T9" fmla="*/ 24 h 504"/>
                  <a:gd name="T10" fmla="*/ 156 w 96"/>
                  <a:gd name="T11" fmla="*/ 20 h 504"/>
                  <a:gd name="T12" fmla="*/ 144 w 96"/>
                  <a:gd name="T13" fmla="*/ 6 h 504"/>
                  <a:gd name="T14" fmla="*/ 126 w 96"/>
                  <a:gd name="T15" fmla="*/ 3 h 504"/>
                  <a:gd name="T16" fmla="*/ 45 w 96"/>
                  <a:gd name="T17" fmla="*/ 3 h 504"/>
                  <a:gd name="T18" fmla="*/ 42 w 96"/>
                  <a:gd name="T19" fmla="*/ 14 h 504"/>
                  <a:gd name="T20" fmla="*/ 48 w 96"/>
                  <a:gd name="T21" fmla="*/ 41 h 504"/>
                  <a:gd name="T22" fmla="*/ 64 w 96"/>
                  <a:gd name="T23" fmla="*/ 46 h 504"/>
                  <a:gd name="T24" fmla="*/ 40 w 96"/>
                  <a:gd name="T25" fmla="*/ 54 h 504"/>
                  <a:gd name="T26" fmla="*/ 42 w 96"/>
                  <a:gd name="T27" fmla="*/ 55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45872" name="Freeform 123"/>
              <p:cNvSpPr>
                <a:spLocks/>
              </p:cNvSpPr>
              <p:nvPr/>
            </p:nvSpPr>
            <p:spPr bwMode="auto">
              <a:xfrm>
                <a:off x="3431" y="1007"/>
                <a:ext cx="156" cy="358"/>
              </a:xfrm>
              <a:custGeom>
                <a:avLst/>
                <a:gdLst>
                  <a:gd name="T0" fmla="*/ 5 w 150"/>
                  <a:gd name="T1" fmla="*/ 44 h 410"/>
                  <a:gd name="T2" fmla="*/ 76 w 150"/>
                  <a:gd name="T3" fmla="*/ 47 h 410"/>
                  <a:gd name="T4" fmla="*/ 150 w 150"/>
                  <a:gd name="T5" fmla="*/ 45 h 410"/>
                  <a:gd name="T6" fmla="*/ 175 w 150"/>
                  <a:gd name="T7" fmla="*/ 41 h 410"/>
                  <a:gd name="T8" fmla="*/ 215 w 150"/>
                  <a:gd name="T9" fmla="*/ 31 h 410"/>
                  <a:gd name="T10" fmla="*/ 240 w 150"/>
                  <a:gd name="T11" fmla="*/ 25 h 410"/>
                  <a:gd name="T12" fmla="*/ 254 w 150"/>
                  <a:gd name="T13" fmla="*/ 22 h 410"/>
                  <a:gd name="T14" fmla="*/ 260 w 150"/>
                  <a:gd name="T15" fmla="*/ 13 h 410"/>
                  <a:gd name="T16" fmla="*/ 270 w 150"/>
                  <a:gd name="T17" fmla="*/ 11 h 410"/>
                  <a:gd name="T18" fmla="*/ 274 w 150"/>
                  <a:gd name="T19" fmla="*/ 5 h 410"/>
                  <a:gd name="T20" fmla="*/ 243 w 150"/>
                  <a:gd name="T21" fmla="*/ 0 h 410"/>
                  <a:gd name="T22" fmla="*/ 175 w 150"/>
                  <a:gd name="T23" fmla="*/ 3 h 410"/>
                  <a:gd name="T24" fmla="*/ 144 w 150"/>
                  <a:gd name="T25" fmla="*/ 6 h 410"/>
                  <a:gd name="T26" fmla="*/ 124 w 150"/>
                  <a:gd name="T27" fmla="*/ 16 h 410"/>
                  <a:gd name="T28" fmla="*/ 108 w 150"/>
                  <a:gd name="T29" fmla="*/ 18 h 410"/>
                  <a:gd name="T30" fmla="*/ 79 w 150"/>
                  <a:gd name="T31" fmla="*/ 25 h 410"/>
                  <a:gd name="T32" fmla="*/ 76 w 150"/>
                  <a:gd name="T33" fmla="*/ 26 h 410"/>
                  <a:gd name="T34" fmla="*/ 62 w 150"/>
                  <a:gd name="T35" fmla="*/ 26 h 410"/>
                  <a:gd name="T36" fmla="*/ 58 w 150"/>
                  <a:gd name="T37" fmla="*/ 29 h 410"/>
                  <a:gd name="T38" fmla="*/ 52 w 150"/>
                  <a:gd name="T39" fmla="*/ 30 h 410"/>
                  <a:gd name="T40" fmla="*/ 32 w 150"/>
                  <a:gd name="T41" fmla="*/ 39 h 410"/>
                  <a:gd name="T42" fmla="*/ 10 w 150"/>
                  <a:gd name="T43" fmla="*/ 44 h 410"/>
                  <a:gd name="T44" fmla="*/ 2 w 150"/>
                  <a:gd name="T45" fmla="*/ 45 h 410"/>
                  <a:gd name="T46" fmla="*/ 5 w 150"/>
                  <a:gd name="T47" fmla="*/ 4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grpSp>
          <p:nvGrpSpPr>
            <p:cNvPr id="145838" name="Group 113"/>
            <p:cNvGrpSpPr>
              <a:grpSpLocks/>
            </p:cNvGrpSpPr>
            <p:nvPr/>
          </p:nvGrpSpPr>
          <p:grpSpPr bwMode="auto">
            <a:xfrm>
              <a:off x="4897438" y="1933575"/>
              <a:ext cx="1017587" cy="1235075"/>
              <a:chOff x="1084" y="711"/>
              <a:chExt cx="2950" cy="2769"/>
            </a:xfrm>
          </p:grpSpPr>
          <p:grpSp>
            <p:nvGrpSpPr>
              <p:cNvPr id="145861" name="Group 114"/>
              <p:cNvGrpSpPr>
                <a:grpSpLocks/>
              </p:cNvGrpSpPr>
              <p:nvPr/>
            </p:nvGrpSpPr>
            <p:grpSpPr bwMode="auto">
              <a:xfrm>
                <a:off x="1084" y="711"/>
                <a:ext cx="2950" cy="2769"/>
                <a:chOff x="2707" y="548"/>
                <a:chExt cx="2950" cy="2769"/>
              </a:xfrm>
            </p:grpSpPr>
            <p:grpSp>
              <p:nvGrpSpPr>
                <p:cNvPr id="145867" name="Group 115"/>
                <p:cNvGrpSpPr>
                  <a:grpSpLocks/>
                </p:cNvGrpSpPr>
                <p:nvPr/>
              </p:nvGrpSpPr>
              <p:grpSpPr bwMode="auto">
                <a:xfrm>
                  <a:off x="3180" y="1046"/>
                  <a:ext cx="2105" cy="1421"/>
                  <a:chOff x="578" y="2316"/>
                  <a:chExt cx="2105" cy="1421"/>
                </a:xfrm>
              </p:grpSpPr>
              <p:sp>
                <p:nvSpPr>
                  <p:cNvPr id="145869" name="Freeform 116" descr="Cork"/>
                  <p:cNvSpPr>
                    <a:spLocks/>
                  </p:cNvSpPr>
                  <p:nvPr/>
                </p:nvSpPr>
                <p:spPr bwMode="auto">
                  <a:xfrm>
                    <a:off x="633" y="2316"/>
                    <a:ext cx="2050" cy="256"/>
                  </a:xfrm>
                  <a:custGeom>
                    <a:avLst/>
                    <a:gdLst>
                      <a:gd name="T0" fmla="*/ 2147483647 w 592"/>
                      <a:gd name="T1" fmla="*/ 1652594167 h 90"/>
                      <a:gd name="T2" fmla="*/ 2147483647 w 592"/>
                      <a:gd name="T3" fmla="*/ 808196651 h 90"/>
                      <a:gd name="T4" fmla="*/ 2147483647 w 592"/>
                      <a:gd name="T5" fmla="*/ 658417311 h 90"/>
                      <a:gd name="T6" fmla="*/ 2147483647 w 592"/>
                      <a:gd name="T7" fmla="*/ 587996937 h 90"/>
                      <a:gd name="T8" fmla="*/ 2147483647 w 592"/>
                      <a:gd name="T9" fmla="*/ 626444376 h 90"/>
                      <a:gd name="T10" fmla="*/ 2147483647 w 592"/>
                      <a:gd name="T11" fmla="*/ 735804373 h 90"/>
                      <a:gd name="T12" fmla="*/ 2147483647 w 592"/>
                      <a:gd name="T13" fmla="*/ 846678548 h 90"/>
                      <a:gd name="T14" fmla="*/ 2147483647 w 592"/>
                      <a:gd name="T15" fmla="*/ 956038633 h 90"/>
                      <a:gd name="T16" fmla="*/ 2147483647 w 592"/>
                      <a:gd name="T17" fmla="*/ 808196651 h 90"/>
                      <a:gd name="T18" fmla="*/ 2147483647 w 592"/>
                      <a:gd name="T19" fmla="*/ 297660427 h 90"/>
                      <a:gd name="T20" fmla="*/ 2147483647 w 592"/>
                      <a:gd name="T21" fmla="*/ 0 h 90"/>
                      <a:gd name="T22" fmla="*/ 2147483647 w 592"/>
                      <a:gd name="T23" fmla="*/ 38444242 h 90"/>
                      <a:gd name="T24" fmla="*/ 2147483647 w 592"/>
                      <a:gd name="T25" fmla="*/ 549025510 h 90"/>
                      <a:gd name="T26" fmla="*/ 2147483647 w 592"/>
                      <a:gd name="T27" fmla="*/ 658417311 h 90"/>
                      <a:gd name="T28" fmla="*/ 2147483647 w 592"/>
                      <a:gd name="T29" fmla="*/ 1102797363 h 90"/>
                      <a:gd name="T30" fmla="*/ 2147483647 w 592"/>
                      <a:gd name="T31" fmla="*/ 121441578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20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145870" name="Freeform 117" descr="Cork"/>
                  <p:cNvSpPr>
                    <a:spLocks/>
                  </p:cNvSpPr>
                  <p:nvPr/>
                </p:nvSpPr>
                <p:spPr bwMode="auto">
                  <a:xfrm>
                    <a:off x="578" y="2506"/>
                    <a:ext cx="2074" cy="1231"/>
                  </a:xfrm>
                  <a:custGeom>
                    <a:avLst/>
                    <a:gdLst>
                      <a:gd name="T0" fmla="*/ 2147483647 w 599"/>
                      <a:gd name="T1" fmla="*/ 0 h 432"/>
                      <a:gd name="T2" fmla="*/ 2147483647 w 599"/>
                      <a:gd name="T3" fmla="*/ 111758475 h 432"/>
                      <a:gd name="T4" fmla="*/ 2147483647 w 599"/>
                      <a:gd name="T5" fmla="*/ 186262408 h 432"/>
                      <a:gd name="T6" fmla="*/ 2147483647 w 599"/>
                      <a:gd name="T7" fmla="*/ 451705628 h 432"/>
                      <a:gd name="T8" fmla="*/ 2147483647 w 599"/>
                      <a:gd name="T9" fmla="*/ 1738857544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1552557167 h 432"/>
                      <a:gd name="T58" fmla="*/ 2147483647 w 599"/>
                      <a:gd name="T59" fmla="*/ 563450730 h 432"/>
                      <a:gd name="T60" fmla="*/ 2147483647 w 599"/>
                      <a:gd name="T61" fmla="*/ 265443146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20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pic>
              <p:nvPicPr>
                <p:cNvPr id="145868" name="Picture 118"/>
                <p:cNvPicPr>
                  <a:picLocks noChangeArrowheads="1"/>
                </p:cNvPicPr>
                <p:nvPr/>
              </p:nvPicPr>
              <p:blipFill>
                <a:blip r:embed="rId4" cstate="screen">
                  <a:lum bright="-20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alpha val="0"/>
                        </a:srgbClr>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145862" name="Freeform 119"/>
              <p:cNvSpPr>
                <a:spLocks/>
              </p:cNvSpPr>
              <p:nvPr/>
            </p:nvSpPr>
            <p:spPr bwMode="auto">
              <a:xfrm>
                <a:off x="1616" y="2649"/>
                <a:ext cx="88" cy="277"/>
              </a:xfrm>
              <a:custGeom>
                <a:avLst/>
                <a:gdLst>
                  <a:gd name="T0" fmla="*/ 126 w 85"/>
                  <a:gd name="T1" fmla="*/ 17 h 318"/>
                  <a:gd name="T2" fmla="*/ 110 w 85"/>
                  <a:gd name="T3" fmla="*/ 8 h 318"/>
                  <a:gd name="T4" fmla="*/ 83 w 85"/>
                  <a:gd name="T5" fmla="*/ 4 h 318"/>
                  <a:gd name="T6" fmla="*/ 95 w 85"/>
                  <a:gd name="T7" fmla="*/ 8 h 318"/>
                  <a:gd name="T8" fmla="*/ 110 w 85"/>
                  <a:gd name="T9" fmla="*/ 3 h 318"/>
                  <a:gd name="T10" fmla="*/ 65 w 85"/>
                  <a:gd name="T11" fmla="*/ 3 h 318"/>
                  <a:gd name="T12" fmla="*/ 65 w 85"/>
                  <a:gd name="T13" fmla="*/ 4 h 318"/>
                  <a:gd name="T14" fmla="*/ 83 w 85"/>
                  <a:gd name="T15" fmla="*/ 21 h 318"/>
                  <a:gd name="T16" fmla="*/ 49 w 85"/>
                  <a:gd name="T17" fmla="*/ 17 h 318"/>
                  <a:gd name="T18" fmla="*/ 65 w 85"/>
                  <a:gd name="T19" fmla="*/ 14 h 318"/>
                  <a:gd name="T20" fmla="*/ 83 w 85"/>
                  <a:gd name="T21" fmla="*/ 17 h 318"/>
                  <a:gd name="T22" fmla="*/ 65 w 85"/>
                  <a:gd name="T23" fmla="*/ 11 h 318"/>
                  <a:gd name="T24" fmla="*/ 83 w 85"/>
                  <a:gd name="T25" fmla="*/ 17 h 318"/>
                  <a:gd name="T26" fmla="*/ 65 w 85"/>
                  <a:gd name="T27" fmla="*/ 13 h 318"/>
                  <a:gd name="T28" fmla="*/ 83 w 85"/>
                  <a:gd name="T29" fmla="*/ 16 h 318"/>
                  <a:gd name="T30" fmla="*/ 95 w 85"/>
                  <a:gd name="T31" fmla="*/ 18 h 318"/>
                  <a:gd name="T32" fmla="*/ 126 w 85"/>
                  <a:gd name="T33" fmla="*/ 22 h 318"/>
                  <a:gd name="T34" fmla="*/ 139 w 85"/>
                  <a:gd name="T35" fmla="*/ 25 h 318"/>
                  <a:gd name="T36" fmla="*/ 126 w 85"/>
                  <a:gd name="T37" fmla="*/ 30 h 318"/>
                  <a:gd name="T38" fmla="*/ 110 w 85"/>
                  <a:gd name="T39" fmla="*/ 29 h 318"/>
                  <a:gd name="T40" fmla="*/ 95 w 85"/>
                  <a:gd name="T41" fmla="*/ 34 h 318"/>
                  <a:gd name="T42" fmla="*/ 65 w 85"/>
                  <a:gd name="T43" fmla="*/ 32 h 318"/>
                  <a:gd name="T44" fmla="*/ 49 w 85"/>
                  <a:gd name="T45" fmla="*/ 22 h 318"/>
                  <a:gd name="T46" fmla="*/ 38 w 85"/>
                  <a:gd name="T47" fmla="*/ 27 h 318"/>
                  <a:gd name="T48" fmla="*/ 5 w 85"/>
                  <a:gd name="T49" fmla="*/ 23 h 318"/>
                  <a:gd name="T50" fmla="*/ 65 w 85"/>
                  <a:gd name="T51" fmla="*/ 16 h 318"/>
                  <a:gd name="T52" fmla="*/ 110 w 85"/>
                  <a:gd name="T53" fmla="*/ 18 h 318"/>
                  <a:gd name="T54" fmla="*/ 126 w 85"/>
                  <a:gd name="T55" fmla="*/ 24 h 318"/>
                  <a:gd name="T56" fmla="*/ 110 w 85"/>
                  <a:gd name="T57" fmla="*/ 21 h 318"/>
                  <a:gd name="T58" fmla="*/ 110 w 85"/>
                  <a:gd name="T59" fmla="*/ 3 h 318"/>
                  <a:gd name="T60" fmla="*/ 83 w 85"/>
                  <a:gd name="T61" fmla="*/ 3 h 318"/>
                  <a:gd name="T62" fmla="*/ 38 w 85"/>
                  <a:gd name="T63" fmla="*/ 4 h 318"/>
                  <a:gd name="T64" fmla="*/ 65 w 85"/>
                  <a:gd name="T65" fmla="*/ 10 h 318"/>
                  <a:gd name="T66" fmla="*/ 95 w 85"/>
                  <a:gd name="T67" fmla="*/ 15 h 318"/>
                  <a:gd name="T68" fmla="*/ 126 w 85"/>
                  <a:gd name="T69" fmla="*/ 1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45863" name="Freeform 120"/>
              <p:cNvSpPr>
                <a:spLocks/>
              </p:cNvSpPr>
              <p:nvPr/>
            </p:nvSpPr>
            <p:spPr bwMode="auto">
              <a:xfrm>
                <a:off x="1635" y="2647"/>
                <a:ext cx="109" cy="309"/>
              </a:xfrm>
              <a:custGeom>
                <a:avLst/>
                <a:gdLst>
                  <a:gd name="T0" fmla="*/ 1 w 105"/>
                  <a:gd name="T1" fmla="*/ 0 h 354"/>
                  <a:gd name="T2" fmla="*/ 169 w 105"/>
                  <a:gd name="T3" fmla="*/ 3 h 354"/>
                  <a:gd name="T4" fmla="*/ 132 w 105"/>
                  <a:gd name="T5" fmla="*/ 3 h 354"/>
                  <a:gd name="T6" fmla="*/ 152 w 105"/>
                  <a:gd name="T7" fmla="*/ 7 h 354"/>
                  <a:gd name="T8" fmla="*/ 152 w 105"/>
                  <a:gd name="T9" fmla="*/ 17 h 354"/>
                  <a:gd name="T10" fmla="*/ 176 w 105"/>
                  <a:gd name="T11" fmla="*/ 19 h 354"/>
                  <a:gd name="T12" fmla="*/ 176 w 105"/>
                  <a:gd name="T13" fmla="*/ 27 h 354"/>
                  <a:gd name="T14" fmla="*/ 152 w 105"/>
                  <a:gd name="T15" fmla="*/ 38 h 354"/>
                  <a:gd name="T16" fmla="*/ 125 w 105"/>
                  <a:gd name="T17" fmla="*/ 40 h 354"/>
                  <a:gd name="T18" fmla="*/ 30 w 105"/>
                  <a:gd name="T19" fmla="*/ 36 h 354"/>
                  <a:gd name="T20" fmla="*/ 12 w 105"/>
                  <a:gd name="T21" fmla="*/ 32 h 354"/>
                  <a:gd name="T22" fmla="*/ 30 w 105"/>
                  <a:gd name="T23" fmla="*/ 28 h 354"/>
                  <a:gd name="T24" fmla="*/ 9 w 105"/>
                  <a:gd name="T25" fmla="*/ 11 h 354"/>
                  <a:gd name="T26" fmla="*/ 36 w 105"/>
                  <a:gd name="T27" fmla="*/ 5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45864" name="Freeform 121"/>
              <p:cNvSpPr>
                <a:spLocks/>
              </p:cNvSpPr>
              <p:nvPr/>
            </p:nvSpPr>
            <p:spPr bwMode="auto">
              <a:xfrm>
                <a:off x="3008" y="2583"/>
                <a:ext cx="155" cy="328"/>
              </a:xfrm>
              <a:custGeom>
                <a:avLst/>
                <a:gdLst>
                  <a:gd name="T0" fmla="*/ 264 w 149"/>
                  <a:gd name="T1" fmla="*/ 3 h 376"/>
                  <a:gd name="T2" fmla="*/ 251 w 149"/>
                  <a:gd name="T3" fmla="*/ 11 h 376"/>
                  <a:gd name="T4" fmla="*/ 234 w 149"/>
                  <a:gd name="T5" fmla="*/ 15 h 376"/>
                  <a:gd name="T6" fmla="*/ 230 w 149"/>
                  <a:gd name="T7" fmla="*/ 16 h 376"/>
                  <a:gd name="T8" fmla="*/ 196 w 149"/>
                  <a:gd name="T9" fmla="*/ 27 h 376"/>
                  <a:gd name="T10" fmla="*/ 155 w 149"/>
                  <a:gd name="T11" fmla="*/ 35 h 376"/>
                  <a:gd name="T12" fmla="*/ 125 w 149"/>
                  <a:gd name="T13" fmla="*/ 40 h 376"/>
                  <a:gd name="T14" fmla="*/ 104 w 149"/>
                  <a:gd name="T15" fmla="*/ 40 h 376"/>
                  <a:gd name="T16" fmla="*/ 34 w 149"/>
                  <a:gd name="T17" fmla="*/ 42 h 376"/>
                  <a:gd name="T18" fmla="*/ 2 w 149"/>
                  <a:gd name="T19" fmla="*/ 38 h 376"/>
                  <a:gd name="T20" fmla="*/ 5 w 149"/>
                  <a:gd name="T21" fmla="*/ 35 h 376"/>
                  <a:gd name="T22" fmla="*/ 8 w 149"/>
                  <a:gd name="T23" fmla="*/ 25 h 376"/>
                  <a:gd name="T24" fmla="*/ 37 w 149"/>
                  <a:gd name="T25" fmla="*/ 22 h 376"/>
                  <a:gd name="T26" fmla="*/ 62 w 149"/>
                  <a:gd name="T27" fmla="*/ 12 h 376"/>
                  <a:gd name="T28" fmla="*/ 79 w 149"/>
                  <a:gd name="T29" fmla="*/ 9 h 376"/>
                  <a:gd name="T30" fmla="*/ 150 w 149"/>
                  <a:gd name="T31" fmla="*/ 3 h 376"/>
                  <a:gd name="T32" fmla="*/ 230 w 149"/>
                  <a:gd name="T33" fmla="*/ 3 h 376"/>
                  <a:gd name="T34" fmla="*/ 26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45865" name="Freeform 122"/>
              <p:cNvSpPr>
                <a:spLocks/>
              </p:cNvSpPr>
              <p:nvPr/>
            </p:nvSpPr>
            <p:spPr bwMode="auto">
              <a:xfrm>
                <a:off x="1714" y="1020"/>
                <a:ext cx="99" cy="440"/>
              </a:xfrm>
              <a:custGeom>
                <a:avLst/>
                <a:gdLst>
                  <a:gd name="T0" fmla="*/ 42 w 96"/>
                  <a:gd name="T1" fmla="*/ 55 h 504"/>
                  <a:gd name="T2" fmla="*/ 99 w 96"/>
                  <a:gd name="T3" fmla="*/ 57 h 504"/>
                  <a:gd name="T4" fmla="*/ 117 w 96"/>
                  <a:gd name="T5" fmla="*/ 52 h 504"/>
                  <a:gd name="T6" fmla="*/ 117 w 96"/>
                  <a:gd name="T7" fmla="*/ 37 h 504"/>
                  <a:gd name="T8" fmla="*/ 144 w 96"/>
                  <a:gd name="T9" fmla="*/ 24 h 504"/>
                  <a:gd name="T10" fmla="*/ 156 w 96"/>
                  <a:gd name="T11" fmla="*/ 20 h 504"/>
                  <a:gd name="T12" fmla="*/ 144 w 96"/>
                  <a:gd name="T13" fmla="*/ 6 h 504"/>
                  <a:gd name="T14" fmla="*/ 126 w 96"/>
                  <a:gd name="T15" fmla="*/ 3 h 504"/>
                  <a:gd name="T16" fmla="*/ 45 w 96"/>
                  <a:gd name="T17" fmla="*/ 3 h 504"/>
                  <a:gd name="T18" fmla="*/ 42 w 96"/>
                  <a:gd name="T19" fmla="*/ 14 h 504"/>
                  <a:gd name="T20" fmla="*/ 48 w 96"/>
                  <a:gd name="T21" fmla="*/ 41 h 504"/>
                  <a:gd name="T22" fmla="*/ 64 w 96"/>
                  <a:gd name="T23" fmla="*/ 46 h 504"/>
                  <a:gd name="T24" fmla="*/ 40 w 96"/>
                  <a:gd name="T25" fmla="*/ 54 h 504"/>
                  <a:gd name="T26" fmla="*/ 42 w 96"/>
                  <a:gd name="T27" fmla="*/ 55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45866" name="Freeform 123"/>
              <p:cNvSpPr>
                <a:spLocks/>
              </p:cNvSpPr>
              <p:nvPr/>
            </p:nvSpPr>
            <p:spPr bwMode="auto">
              <a:xfrm>
                <a:off x="3431" y="1007"/>
                <a:ext cx="156" cy="358"/>
              </a:xfrm>
              <a:custGeom>
                <a:avLst/>
                <a:gdLst>
                  <a:gd name="T0" fmla="*/ 5 w 150"/>
                  <a:gd name="T1" fmla="*/ 44 h 410"/>
                  <a:gd name="T2" fmla="*/ 76 w 150"/>
                  <a:gd name="T3" fmla="*/ 47 h 410"/>
                  <a:gd name="T4" fmla="*/ 150 w 150"/>
                  <a:gd name="T5" fmla="*/ 45 h 410"/>
                  <a:gd name="T6" fmla="*/ 175 w 150"/>
                  <a:gd name="T7" fmla="*/ 41 h 410"/>
                  <a:gd name="T8" fmla="*/ 215 w 150"/>
                  <a:gd name="T9" fmla="*/ 31 h 410"/>
                  <a:gd name="T10" fmla="*/ 240 w 150"/>
                  <a:gd name="T11" fmla="*/ 25 h 410"/>
                  <a:gd name="T12" fmla="*/ 254 w 150"/>
                  <a:gd name="T13" fmla="*/ 22 h 410"/>
                  <a:gd name="T14" fmla="*/ 260 w 150"/>
                  <a:gd name="T15" fmla="*/ 13 h 410"/>
                  <a:gd name="T16" fmla="*/ 270 w 150"/>
                  <a:gd name="T17" fmla="*/ 11 h 410"/>
                  <a:gd name="T18" fmla="*/ 274 w 150"/>
                  <a:gd name="T19" fmla="*/ 5 h 410"/>
                  <a:gd name="T20" fmla="*/ 243 w 150"/>
                  <a:gd name="T21" fmla="*/ 0 h 410"/>
                  <a:gd name="T22" fmla="*/ 175 w 150"/>
                  <a:gd name="T23" fmla="*/ 3 h 410"/>
                  <a:gd name="T24" fmla="*/ 144 w 150"/>
                  <a:gd name="T25" fmla="*/ 6 h 410"/>
                  <a:gd name="T26" fmla="*/ 124 w 150"/>
                  <a:gd name="T27" fmla="*/ 16 h 410"/>
                  <a:gd name="T28" fmla="*/ 108 w 150"/>
                  <a:gd name="T29" fmla="*/ 18 h 410"/>
                  <a:gd name="T30" fmla="*/ 79 w 150"/>
                  <a:gd name="T31" fmla="*/ 25 h 410"/>
                  <a:gd name="T32" fmla="*/ 76 w 150"/>
                  <a:gd name="T33" fmla="*/ 26 h 410"/>
                  <a:gd name="T34" fmla="*/ 62 w 150"/>
                  <a:gd name="T35" fmla="*/ 26 h 410"/>
                  <a:gd name="T36" fmla="*/ 58 w 150"/>
                  <a:gd name="T37" fmla="*/ 29 h 410"/>
                  <a:gd name="T38" fmla="*/ 52 w 150"/>
                  <a:gd name="T39" fmla="*/ 30 h 410"/>
                  <a:gd name="T40" fmla="*/ 32 w 150"/>
                  <a:gd name="T41" fmla="*/ 39 h 410"/>
                  <a:gd name="T42" fmla="*/ 10 w 150"/>
                  <a:gd name="T43" fmla="*/ 44 h 410"/>
                  <a:gd name="T44" fmla="*/ 2 w 150"/>
                  <a:gd name="T45" fmla="*/ 45 h 410"/>
                  <a:gd name="T46" fmla="*/ 5 w 150"/>
                  <a:gd name="T47" fmla="*/ 4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grpSp>
          <p:nvGrpSpPr>
            <p:cNvPr id="145839" name="Group 113"/>
            <p:cNvGrpSpPr>
              <a:grpSpLocks/>
            </p:cNvGrpSpPr>
            <p:nvPr/>
          </p:nvGrpSpPr>
          <p:grpSpPr bwMode="auto">
            <a:xfrm>
              <a:off x="4964113" y="4972050"/>
              <a:ext cx="1017587" cy="1235075"/>
              <a:chOff x="1084" y="711"/>
              <a:chExt cx="2950" cy="2769"/>
            </a:xfrm>
          </p:grpSpPr>
          <p:grpSp>
            <p:nvGrpSpPr>
              <p:cNvPr id="145851" name="Group 114"/>
              <p:cNvGrpSpPr>
                <a:grpSpLocks/>
              </p:cNvGrpSpPr>
              <p:nvPr/>
            </p:nvGrpSpPr>
            <p:grpSpPr bwMode="auto">
              <a:xfrm>
                <a:off x="1084" y="711"/>
                <a:ext cx="2950" cy="2769"/>
                <a:chOff x="2707" y="548"/>
                <a:chExt cx="2950" cy="2769"/>
              </a:xfrm>
            </p:grpSpPr>
            <p:grpSp>
              <p:nvGrpSpPr>
                <p:cNvPr id="145857" name="Group 115"/>
                <p:cNvGrpSpPr>
                  <a:grpSpLocks/>
                </p:cNvGrpSpPr>
                <p:nvPr/>
              </p:nvGrpSpPr>
              <p:grpSpPr bwMode="auto">
                <a:xfrm>
                  <a:off x="3180" y="1046"/>
                  <a:ext cx="2105" cy="1421"/>
                  <a:chOff x="578" y="2316"/>
                  <a:chExt cx="2105" cy="1421"/>
                </a:xfrm>
              </p:grpSpPr>
              <p:sp>
                <p:nvSpPr>
                  <p:cNvPr id="145859" name="Freeform 116" descr="Cork"/>
                  <p:cNvSpPr>
                    <a:spLocks/>
                  </p:cNvSpPr>
                  <p:nvPr/>
                </p:nvSpPr>
                <p:spPr bwMode="auto">
                  <a:xfrm>
                    <a:off x="633" y="2316"/>
                    <a:ext cx="2050" cy="256"/>
                  </a:xfrm>
                  <a:custGeom>
                    <a:avLst/>
                    <a:gdLst>
                      <a:gd name="T0" fmla="*/ 2147483647 w 592"/>
                      <a:gd name="T1" fmla="*/ 1652594167 h 90"/>
                      <a:gd name="T2" fmla="*/ 2147483647 w 592"/>
                      <a:gd name="T3" fmla="*/ 808196651 h 90"/>
                      <a:gd name="T4" fmla="*/ 2147483647 w 592"/>
                      <a:gd name="T5" fmla="*/ 658417311 h 90"/>
                      <a:gd name="T6" fmla="*/ 2147483647 w 592"/>
                      <a:gd name="T7" fmla="*/ 587996937 h 90"/>
                      <a:gd name="T8" fmla="*/ 2147483647 w 592"/>
                      <a:gd name="T9" fmla="*/ 626444376 h 90"/>
                      <a:gd name="T10" fmla="*/ 2147483647 w 592"/>
                      <a:gd name="T11" fmla="*/ 735804373 h 90"/>
                      <a:gd name="T12" fmla="*/ 2147483647 w 592"/>
                      <a:gd name="T13" fmla="*/ 846678548 h 90"/>
                      <a:gd name="T14" fmla="*/ 2147483647 w 592"/>
                      <a:gd name="T15" fmla="*/ 956038633 h 90"/>
                      <a:gd name="T16" fmla="*/ 2147483647 w 592"/>
                      <a:gd name="T17" fmla="*/ 808196651 h 90"/>
                      <a:gd name="T18" fmla="*/ 2147483647 w 592"/>
                      <a:gd name="T19" fmla="*/ 297660427 h 90"/>
                      <a:gd name="T20" fmla="*/ 2147483647 w 592"/>
                      <a:gd name="T21" fmla="*/ 0 h 90"/>
                      <a:gd name="T22" fmla="*/ 2147483647 w 592"/>
                      <a:gd name="T23" fmla="*/ 38444242 h 90"/>
                      <a:gd name="T24" fmla="*/ 2147483647 w 592"/>
                      <a:gd name="T25" fmla="*/ 549025510 h 90"/>
                      <a:gd name="T26" fmla="*/ 2147483647 w 592"/>
                      <a:gd name="T27" fmla="*/ 658417311 h 90"/>
                      <a:gd name="T28" fmla="*/ 2147483647 w 592"/>
                      <a:gd name="T29" fmla="*/ 1102797363 h 90"/>
                      <a:gd name="T30" fmla="*/ 2147483647 w 592"/>
                      <a:gd name="T31" fmla="*/ 121441578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20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145860" name="Freeform 117" descr="Cork"/>
                  <p:cNvSpPr>
                    <a:spLocks/>
                  </p:cNvSpPr>
                  <p:nvPr/>
                </p:nvSpPr>
                <p:spPr bwMode="auto">
                  <a:xfrm>
                    <a:off x="578" y="2506"/>
                    <a:ext cx="2074" cy="1231"/>
                  </a:xfrm>
                  <a:custGeom>
                    <a:avLst/>
                    <a:gdLst>
                      <a:gd name="T0" fmla="*/ 2147483647 w 599"/>
                      <a:gd name="T1" fmla="*/ 0 h 432"/>
                      <a:gd name="T2" fmla="*/ 2147483647 w 599"/>
                      <a:gd name="T3" fmla="*/ 111758475 h 432"/>
                      <a:gd name="T4" fmla="*/ 2147483647 w 599"/>
                      <a:gd name="T5" fmla="*/ 186262408 h 432"/>
                      <a:gd name="T6" fmla="*/ 2147483647 w 599"/>
                      <a:gd name="T7" fmla="*/ 451705628 h 432"/>
                      <a:gd name="T8" fmla="*/ 2147483647 w 599"/>
                      <a:gd name="T9" fmla="*/ 1738857544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1552557167 h 432"/>
                      <a:gd name="T58" fmla="*/ 2147483647 w 599"/>
                      <a:gd name="T59" fmla="*/ 563450730 h 432"/>
                      <a:gd name="T60" fmla="*/ 2147483647 w 599"/>
                      <a:gd name="T61" fmla="*/ 265443146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20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pic>
              <p:nvPicPr>
                <p:cNvPr id="145858" name="Picture 118"/>
                <p:cNvPicPr>
                  <a:picLocks noChangeArrowheads="1"/>
                </p:cNvPicPr>
                <p:nvPr/>
              </p:nvPicPr>
              <p:blipFill>
                <a:blip r:embed="rId4" cstate="screen">
                  <a:lum bright="-20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alpha val="0"/>
                        </a:srgbClr>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145852" name="Freeform 119"/>
              <p:cNvSpPr>
                <a:spLocks/>
              </p:cNvSpPr>
              <p:nvPr/>
            </p:nvSpPr>
            <p:spPr bwMode="auto">
              <a:xfrm>
                <a:off x="1616" y="2649"/>
                <a:ext cx="88" cy="277"/>
              </a:xfrm>
              <a:custGeom>
                <a:avLst/>
                <a:gdLst>
                  <a:gd name="T0" fmla="*/ 126 w 85"/>
                  <a:gd name="T1" fmla="*/ 17 h 318"/>
                  <a:gd name="T2" fmla="*/ 110 w 85"/>
                  <a:gd name="T3" fmla="*/ 8 h 318"/>
                  <a:gd name="T4" fmla="*/ 83 w 85"/>
                  <a:gd name="T5" fmla="*/ 4 h 318"/>
                  <a:gd name="T6" fmla="*/ 95 w 85"/>
                  <a:gd name="T7" fmla="*/ 8 h 318"/>
                  <a:gd name="T8" fmla="*/ 110 w 85"/>
                  <a:gd name="T9" fmla="*/ 3 h 318"/>
                  <a:gd name="T10" fmla="*/ 65 w 85"/>
                  <a:gd name="T11" fmla="*/ 3 h 318"/>
                  <a:gd name="T12" fmla="*/ 65 w 85"/>
                  <a:gd name="T13" fmla="*/ 4 h 318"/>
                  <a:gd name="T14" fmla="*/ 83 w 85"/>
                  <a:gd name="T15" fmla="*/ 21 h 318"/>
                  <a:gd name="T16" fmla="*/ 49 w 85"/>
                  <a:gd name="T17" fmla="*/ 17 h 318"/>
                  <a:gd name="T18" fmla="*/ 65 w 85"/>
                  <a:gd name="T19" fmla="*/ 14 h 318"/>
                  <a:gd name="T20" fmla="*/ 83 w 85"/>
                  <a:gd name="T21" fmla="*/ 17 h 318"/>
                  <a:gd name="T22" fmla="*/ 65 w 85"/>
                  <a:gd name="T23" fmla="*/ 11 h 318"/>
                  <a:gd name="T24" fmla="*/ 83 w 85"/>
                  <a:gd name="T25" fmla="*/ 17 h 318"/>
                  <a:gd name="T26" fmla="*/ 65 w 85"/>
                  <a:gd name="T27" fmla="*/ 13 h 318"/>
                  <a:gd name="T28" fmla="*/ 83 w 85"/>
                  <a:gd name="T29" fmla="*/ 16 h 318"/>
                  <a:gd name="T30" fmla="*/ 95 w 85"/>
                  <a:gd name="T31" fmla="*/ 18 h 318"/>
                  <a:gd name="T32" fmla="*/ 126 w 85"/>
                  <a:gd name="T33" fmla="*/ 22 h 318"/>
                  <a:gd name="T34" fmla="*/ 139 w 85"/>
                  <a:gd name="T35" fmla="*/ 25 h 318"/>
                  <a:gd name="T36" fmla="*/ 126 w 85"/>
                  <a:gd name="T37" fmla="*/ 30 h 318"/>
                  <a:gd name="T38" fmla="*/ 110 w 85"/>
                  <a:gd name="T39" fmla="*/ 29 h 318"/>
                  <a:gd name="T40" fmla="*/ 95 w 85"/>
                  <a:gd name="T41" fmla="*/ 34 h 318"/>
                  <a:gd name="T42" fmla="*/ 65 w 85"/>
                  <a:gd name="T43" fmla="*/ 32 h 318"/>
                  <a:gd name="T44" fmla="*/ 49 w 85"/>
                  <a:gd name="T45" fmla="*/ 22 h 318"/>
                  <a:gd name="T46" fmla="*/ 38 w 85"/>
                  <a:gd name="T47" fmla="*/ 27 h 318"/>
                  <a:gd name="T48" fmla="*/ 5 w 85"/>
                  <a:gd name="T49" fmla="*/ 23 h 318"/>
                  <a:gd name="T50" fmla="*/ 65 w 85"/>
                  <a:gd name="T51" fmla="*/ 16 h 318"/>
                  <a:gd name="T52" fmla="*/ 110 w 85"/>
                  <a:gd name="T53" fmla="*/ 18 h 318"/>
                  <a:gd name="T54" fmla="*/ 126 w 85"/>
                  <a:gd name="T55" fmla="*/ 24 h 318"/>
                  <a:gd name="T56" fmla="*/ 110 w 85"/>
                  <a:gd name="T57" fmla="*/ 21 h 318"/>
                  <a:gd name="T58" fmla="*/ 110 w 85"/>
                  <a:gd name="T59" fmla="*/ 3 h 318"/>
                  <a:gd name="T60" fmla="*/ 83 w 85"/>
                  <a:gd name="T61" fmla="*/ 3 h 318"/>
                  <a:gd name="T62" fmla="*/ 38 w 85"/>
                  <a:gd name="T63" fmla="*/ 4 h 318"/>
                  <a:gd name="T64" fmla="*/ 65 w 85"/>
                  <a:gd name="T65" fmla="*/ 10 h 318"/>
                  <a:gd name="T66" fmla="*/ 95 w 85"/>
                  <a:gd name="T67" fmla="*/ 15 h 318"/>
                  <a:gd name="T68" fmla="*/ 126 w 85"/>
                  <a:gd name="T69" fmla="*/ 1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45853" name="Freeform 120"/>
              <p:cNvSpPr>
                <a:spLocks/>
              </p:cNvSpPr>
              <p:nvPr/>
            </p:nvSpPr>
            <p:spPr bwMode="auto">
              <a:xfrm>
                <a:off x="1635" y="2647"/>
                <a:ext cx="109" cy="309"/>
              </a:xfrm>
              <a:custGeom>
                <a:avLst/>
                <a:gdLst>
                  <a:gd name="T0" fmla="*/ 1 w 105"/>
                  <a:gd name="T1" fmla="*/ 0 h 354"/>
                  <a:gd name="T2" fmla="*/ 169 w 105"/>
                  <a:gd name="T3" fmla="*/ 3 h 354"/>
                  <a:gd name="T4" fmla="*/ 132 w 105"/>
                  <a:gd name="T5" fmla="*/ 3 h 354"/>
                  <a:gd name="T6" fmla="*/ 152 w 105"/>
                  <a:gd name="T7" fmla="*/ 7 h 354"/>
                  <a:gd name="T8" fmla="*/ 152 w 105"/>
                  <a:gd name="T9" fmla="*/ 17 h 354"/>
                  <a:gd name="T10" fmla="*/ 176 w 105"/>
                  <a:gd name="T11" fmla="*/ 19 h 354"/>
                  <a:gd name="T12" fmla="*/ 176 w 105"/>
                  <a:gd name="T13" fmla="*/ 27 h 354"/>
                  <a:gd name="T14" fmla="*/ 152 w 105"/>
                  <a:gd name="T15" fmla="*/ 38 h 354"/>
                  <a:gd name="T16" fmla="*/ 125 w 105"/>
                  <a:gd name="T17" fmla="*/ 40 h 354"/>
                  <a:gd name="T18" fmla="*/ 30 w 105"/>
                  <a:gd name="T19" fmla="*/ 36 h 354"/>
                  <a:gd name="T20" fmla="*/ 12 w 105"/>
                  <a:gd name="T21" fmla="*/ 32 h 354"/>
                  <a:gd name="T22" fmla="*/ 30 w 105"/>
                  <a:gd name="T23" fmla="*/ 28 h 354"/>
                  <a:gd name="T24" fmla="*/ 9 w 105"/>
                  <a:gd name="T25" fmla="*/ 11 h 354"/>
                  <a:gd name="T26" fmla="*/ 36 w 105"/>
                  <a:gd name="T27" fmla="*/ 5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45854" name="Freeform 121"/>
              <p:cNvSpPr>
                <a:spLocks/>
              </p:cNvSpPr>
              <p:nvPr/>
            </p:nvSpPr>
            <p:spPr bwMode="auto">
              <a:xfrm>
                <a:off x="3008" y="2583"/>
                <a:ext cx="155" cy="328"/>
              </a:xfrm>
              <a:custGeom>
                <a:avLst/>
                <a:gdLst>
                  <a:gd name="T0" fmla="*/ 264 w 149"/>
                  <a:gd name="T1" fmla="*/ 3 h 376"/>
                  <a:gd name="T2" fmla="*/ 251 w 149"/>
                  <a:gd name="T3" fmla="*/ 11 h 376"/>
                  <a:gd name="T4" fmla="*/ 234 w 149"/>
                  <a:gd name="T5" fmla="*/ 15 h 376"/>
                  <a:gd name="T6" fmla="*/ 230 w 149"/>
                  <a:gd name="T7" fmla="*/ 16 h 376"/>
                  <a:gd name="T8" fmla="*/ 196 w 149"/>
                  <a:gd name="T9" fmla="*/ 27 h 376"/>
                  <a:gd name="T10" fmla="*/ 155 w 149"/>
                  <a:gd name="T11" fmla="*/ 35 h 376"/>
                  <a:gd name="T12" fmla="*/ 125 w 149"/>
                  <a:gd name="T13" fmla="*/ 40 h 376"/>
                  <a:gd name="T14" fmla="*/ 104 w 149"/>
                  <a:gd name="T15" fmla="*/ 40 h 376"/>
                  <a:gd name="T16" fmla="*/ 34 w 149"/>
                  <a:gd name="T17" fmla="*/ 42 h 376"/>
                  <a:gd name="T18" fmla="*/ 2 w 149"/>
                  <a:gd name="T19" fmla="*/ 38 h 376"/>
                  <a:gd name="T20" fmla="*/ 5 w 149"/>
                  <a:gd name="T21" fmla="*/ 35 h 376"/>
                  <a:gd name="T22" fmla="*/ 8 w 149"/>
                  <a:gd name="T23" fmla="*/ 25 h 376"/>
                  <a:gd name="T24" fmla="*/ 37 w 149"/>
                  <a:gd name="T25" fmla="*/ 22 h 376"/>
                  <a:gd name="T26" fmla="*/ 62 w 149"/>
                  <a:gd name="T27" fmla="*/ 12 h 376"/>
                  <a:gd name="T28" fmla="*/ 79 w 149"/>
                  <a:gd name="T29" fmla="*/ 9 h 376"/>
                  <a:gd name="T30" fmla="*/ 150 w 149"/>
                  <a:gd name="T31" fmla="*/ 3 h 376"/>
                  <a:gd name="T32" fmla="*/ 230 w 149"/>
                  <a:gd name="T33" fmla="*/ 3 h 376"/>
                  <a:gd name="T34" fmla="*/ 26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45855" name="Freeform 122"/>
              <p:cNvSpPr>
                <a:spLocks/>
              </p:cNvSpPr>
              <p:nvPr/>
            </p:nvSpPr>
            <p:spPr bwMode="auto">
              <a:xfrm>
                <a:off x="1714" y="1020"/>
                <a:ext cx="99" cy="440"/>
              </a:xfrm>
              <a:custGeom>
                <a:avLst/>
                <a:gdLst>
                  <a:gd name="T0" fmla="*/ 42 w 96"/>
                  <a:gd name="T1" fmla="*/ 55 h 504"/>
                  <a:gd name="T2" fmla="*/ 99 w 96"/>
                  <a:gd name="T3" fmla="*/ 57 h 504"/>
                  <a:gd name="T4" fmla="*/ 117 w 96"/>
                  <a:gd name="T5" fmla="*/ 52 h 504"/>
                  <a:gd name="T6" fmla="*/ 117 w 96"/>
                  <a:gd name="T7" fmla="*/ 37 h 504"/>
                  <a:gd name="T8" fmla="*/ 144 w 96"/>
                  <a:gd name="T9" fmla="*/ 24 h 504"/>
                  <a:gd name="T10" fmla="*/ 156 w 96"/>
                  <a:gd name="T11" fmla="*/ 20 h 504"/>
                  <a:gd name="T12" fmla="*/ 144 w 96"/>
                  <a:gd name="T13" fmla="*/ 6 h 504"/>
                  <a:gd name="T14" fmla="*/ 126 w 96"/>
                  <a:gd name="T15" fmla="*/ 3 h 504"/>
                  <a:gd name="T16" fmla="*/ 45 w 96"/>
                  <a:gd name="T17" fmla="*/ 3 h 504"/>
                  <a:gd name="T18" fmla="*/ 42 w 96"/>
                  <a:gd name="T19" fmla="*/ 14 h 504"/>
                  <a:gd name="T20" fmla="*/ 48 w 96"/>
                  <a:gd name="T21" fmla="*/ 41 h 504"/>
                  <a:gd name="T22" fmla="*/ 64 w 96"/>
                  <a:gd name="T23" fmla="*/ 46 h 504"/>
                  <a:gd name="T24" fmla="*/ 40 w 96"/>
                  <a:gd name="T25" fmla="*/ 54 h 504"/>
                  <a:gd name="T26" fmla="*/ 42 w 96"/>
                  <a:gd name="T27" fmla="*/ 55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45856" name="Freeform 123"/>
              <p:cNvSpPr>
                <a:spLocks/>
              </p:cNvSpPr>
              <p:nvPr/>
            </p:nvSpPr>
            <p:spPr bwMode="auto">
              <a:xfrm>
                <a:off x="3431" y="1007"/>
                <a:ext cx="156" cy="358"/>
              </a:xfrm>
              <a:custGeom>
                <a:avLst/>
                <a:gdLst>
                  <a:gd name="T0" fmla="*/ 5 w 150"/>
                  <a:gd name="T1" fmla="*/ 44 h 410"/>
                  <a:gd name="T2" fmla="*/ 76 w 150"/>
                  <a:gd name="T3" fmla="*/ 47 h 410"/>
                  <a:gd name="T4" fmla="*/ 150 w 150"/>
                  <a:gd name="T5" fmla="*/ 45 h 410"/>
                  <a:gd name="T6" fmla="*/ 175 w 150"/>
                  <a:gd name="T7" fmla="*/ 41 h 410"/>
                  <a:gd name="T8" fmla="*/ 215 w 150"/>
                  <a:gd name="T9" fmla="*/ 31 h 410"/>
                  <a:gd name="T10" fmla="*/ 240 w 150"/>
                  <a:gd name="T11" fmla="*/ 25 h 410"/>
                  <a:gd name="T12" fmla="*/ 254 w 150"/>
                  <a:gd name="T13" fmla="*/ 22 h 410"/>
                  <a:gd name="T14" fmla="*/ 260 w 150"/>
                  <a:gd name="T15" fmla="*/ 13 h 410"/>
                  <a:gd name="T16" fmla="*/ 270 w 150"/>
                  <a:gd name="T17" fmla="*/ 11 h 410"/>
                  <a:gd name="T18" fmla="*/ 274 w 150"/>
                  <a:gd name="T19" fmla="*/ 5 h 410"/>
                  <a:gd name="T20" fmla="*/ 243 w 150"/>
                  <a:gd name="T21" fmla="*/ 0 h 410"/>
                  <a:gd name="T22" fmla="*/ 175 w 150"/>
                  <a:gd name="T23" fmla="*/ 3 h 410"/>
                  <a:gd name="T24" fmla="*/ 144 w 150"/>
                  <a:gd name="T25" fmla="*/ 6 h 410"/>
                  <a:gd name="T26" fmla="*/ 124 w 150"/>
                  <a:gd name="T27" fmla="*/ 16 h 410"/>
                  <a:gd name="T28" fmla="*/ 108 w 150"/>
                  <a:gd name="T29" fmla="*/ 18 h 410"/>
                  <a:gd name="T30" fmla="*/ 79 w 150"/>
                  <a:gd name="T31" fmla="*/ 25 h 410"/>
                  <a:gd name="T32" fmla="*/ 76 w 150"/>
                  <a:gd name="T33" fmla="*/ 26 h 410"/>
                  <a:gd name="T34" fmla="*/ 62 w 150"/>
                  <a:gd name="T35" fmla="*/ 26 h 410"/>
                  <a:gd name="T36" fmla="*/ 58 w 150"/>
                  <a:gd name="T37" fmla="*/ 29 h 410"/>
                  <a:gd name="T38" fmla="*/ 52 w 150"/>
                  <a:gd name="T39" fmla="*/ 30 h 410"/>
                  <a:gd name="T40" fmla="*/ 32 w 150"/>
                  <a:gd name="T41" fmla="*/ 39 h 410"/>
                  <a:gd name="T42" fmla="*/ 10 w 150"/>
                  <a:gd name="T43" fmla="*/ 44 h 410"/>
                  <a:gd name="T44" fmla="*/ 2 w 150"/>
                  <a:gd name="T45" fmla="*/ 45 h 410"/>
                  <a:gd name="T46" fmla="*/ 5 w 150"/>
                  <a:gd name="T47" fmla="*/ 4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grpSp>
          <p:nvGrpSpPr>
            <p:cNvPr id="145840" name="Group 113"/>
            <p:cNvGrpSpPr>
              <a:grpSpLocks/>
            </p:cNvGrpSpPr>
            <p:nvPr/>
          </p:nvGrpSpPr>
          <p:grpSpPr bwMode="auto">
            <a:xfrm>
              <a:off x="7362825" y="1100138"/>
              <a:ext cx="1017587" cy="1235075"/>
              <a:chOff x="1084" y="711"/>
              <a:chExt cx="2950" cy="2769"/>
            </a:xfrm>
          </p:grpSpPr>
          <p:grpSp>
            <p:nvGrpSpPr>
              <p:cNvPr id="145841" name="Group 114"/>
              <p:cNvGrpSpPr>
                <a:grpSpLocks/>
              </p:cNvGrpSpPr>
              <p:nvPr/>
            </p:nvGrpSpPr>
            <p:grpSpPr bwMode="auto">
              <a:xfrm>
                <a:off x="1084" y="711"/>
                <a:ext cx="2950" cy="2769"/>
                <a:chOff x="2707" y="548"/>
                <a:chExt cx="2950" cy="2769"/>
              </a:xfrm>
            </p:grpSpPr>
            <p:grpSp>
              <p:nvGrpSpPr>
                <p:cNvPr id="145847" name="Group 115"/>
                <p:cNvGrpSpPr>
                  <a:grpSpLocks/>
                </p:cNvGrpSpPr>
                <p:nvPr/>
              </p:nvGrpSpPr>
              <p:grpSpPr bwMode="auto">
                <a:xfrm>
                  <a:off x="3180" y="1046"/>
                  <a:ext cx="2105" cy="1421"/>
                  <a:chOff x="578" y="2316"/>
                  <a:chExt cx="2105" cy="1421"/>
                </a:xfrm>
              </p:grpSpPr>
              <p:sp>
                <p:nvSpPr>
                  <p:cNvPr id="145849" name="Freeform 116" descr="Cork"/>
                  <p:cNvSpPr>
                    <a:spLocks/>
                  </p:cNvSpPr>
                  <p:nvPr/>
                </p:nvSpPr>
                <p:spPr bwMode="auto">
                  <a:xfrm>
                    <a:off x="633" y="2316"/>
                    <a:ext cx="2050" cy="256"/>
                  </a:xfrm>
                  <a:custGeom>
                    <a:avLst/>
                    <a:gdLst>
                      <a:gd name="T0" fmla="*/ 2147483647 w 592"/>
                      <a:gd name="T1" fmla="*/ 1652594167 h 90"/>
                      <a:gd name="T2" fmla="*/ 2147483647 w 592"/>
                      <a:gd name="T3" fmla="*/ 808196651 h 90"/>
                      <a:gd name="T4" fmla="*/ 2147483647 w 592"/>
                      <a:gd name="T5" fmla="*/ 658417311 h 90"/>
                      <a:gd name="T6" fmla="*/ 2147483647 w 592"/>
                      <a:gd name="T7" fmla="*/ 587996937 h 90"/>
                      <a:gd name="T8" fmla="*/ 2147483647 w 592"/>
                      <a:gd name="T9" fmla="*/ 626444376 h 90"/>
                      <a:gd name="T10" fmla="*/ 2147483647 w 592"/>
                      <a:gd name="T11" fmla="*/ 735804373 h 90"/>
                      <a:gd name="T12" fmla="*/ 2147483647 w 592"/>
                      <a:gd name="T13" fmla="*/ 846678548 h 90"/>
                      <a:gd name="T14" fmla="*/ 2147483647 w 592"/>
                      <a:gd name="T15" fmla="*/ 956038633 h 90"/>
                      <a:gd name="T16" fmla="*/ 2147483647 w 592"/>
                      <a:gd name="T17" fmla="*/ 808196651 h 90"/>
                      <a:gd name="T18" fmla="*/ 2147483647 w 592"/>
                      <a:gd name="T19" fmla="*/ 297660427 h 90"/>
                      <a:gd name="T20" fmla="*/ 2147483647 w 592"/>
                      <a:gd name="T21" fmla="*/ 0 h 90"/>
                      <a:gd name="T22" fmla="*/ 2147483647 w 592"/>
                      <a:gd name="T23" fmla="*/ 38444242 h 90"/>
                      <a:gd name="T24" fmla="*/ 2147483647 w 592"/>
                      <a:gd name="T25" fmla="*/ 549025510 h 90"/>
                      <a:gd name="T26" fmla="*/ 2147483647 w 592"/>
                      <a:gd name="T27" fmla="*/ 658417311 h 90"/>
                      <a:gd name="T28" fmla="*/ 2147483647 w 592"/>
                      <a:gd name="T29" fmla="*/ 1102797363 h 90"/>
                      <a:gd name="T30" fmla="*/ 2147483647 w 592"/>
                      <a:gd name="T31" fmla="*/ 121441578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20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145850" name="Freeform 117" descr="Cork"/>
                  <p:cNvSpPr>
                    <a:spLocks/>
                  </p:cNvSpPr>
                  <p:nvPr/>
                </p:nvSpPr>
                <p:spPr bwMode="auto">
                  <a:xfrm>
                    <a:off x="578" y="2506"/>
                    <a:ext cx="2074" cy="1231"/>
                  </a:xfrm>
                  <a:custGeom>
                    <a:avLst/>
                    <a:gdLst>
                      <a:gd name="T0" fmla="*/ 2147483647 w 599"/>
                      <a:gd name="T1" fmla="*/ 0 h 432"/>
                      <a:gd name="T2" fmla="*/ 2147483647 w 599"/>
                      <a:gd name="T3" fmla="*/ 111758475 h 432"/>
                      <a:gd name="T4" fmla="*/ 2147483647 w 599"/>
                      <a:gd name="T5" fmla="*/ 186262408 h 432"/>
                      <a:gd name="T6" fmla="*/ 2147483647 w 599"/>
                      <a:gd name="T7" fmla="*/ 451705628 h 432"/>
                      <a:gd name="T8" fmla="*/ 2147483647 w 599"/>
                      <a:gd name="T9" fmla="*/ 1738857544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1552557167 h 432"/>
                      <a:gd name="T58" fmla="*/ 2147483647 w 599"/>
                      <a:gd name="T59" fmla="*/ 563450730 h 432"/>
                      <a:gd name="T60" fmla="*/ 2147483647 w 599"/>
                      <a:gd name="T61" fmla="*/ 265443146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20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pic>
              <p:nvPicPr>
                <p:cNvPr id="145848" name="Picture 118"/>
                <p:cNvPicPr>
                  <a:picLocks noChangeArrowheads="1"/>
                </p:cNvPicPr>
                <p:nvPr/>
              </p:nvPicPr>
              <p:blipFill>
                <a:blip r:embed="rId4" cstate="screen">
                  <a:lum bright="-20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alpha val="0"/>
                        </a:srgbClr>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145842" name="Freeform 119"/>
              <p:cNvSpPr>
                <a:spLocks/>
              </p:cNvSpPr>
              <p:nvPr/>
            </p:nvSpPr>
            <p:spPr bwMode="auto">
              <a:xfrm>
                <a:off x="1616" y="2649"/>
                <a:ext cx="88" cy="277"/>
              </a:xfrm>
              <a:custGeom>
                <a:avLst/>
                <a:gdLst>
                  <a:gd name="T0" fmla="*/ 126 w 85"/>
                  <a:gd name="T1" fmla="*/ 17 h 318"/>
                  <a:gd name="T2" fmla="*/ 110 w 85"/>
                  <a:gd name="T3" fmla="*/ 8 h 318"/>
                  <a:gd name="T4" fmla="*/ 83 w 85"/>
                  <a:gd name="T5" fmla="*/ 4 h 318"/>
                  <a:gd name="T6" fmla="*/ 95 w 85"/>
                  <a:gd name="T7" fmla="*/ 8 h 318"/>
                  <a:gd name="T8" fmla="*/ 110 w 85"/>
                  <a:gd name="T9" fmla="*/ 3 h 318"/>
                  <a:gd name="T10" fmla="*/ 65 w 85"/>
                  <a:gd name="T11" fmla="*/ 3 h 318"/>
                  <a:gd name="T12" fmla="*/ 65 w 85"/>
                  <a:gd name="T13" fmla="*/ 4 h 318"/>
                  <a:gd name="T14" fmla="*/ 83 w 85"/>
                  <a:gd name="T15" fmla="*/ 21 h 318"/>
                  <a:gd name="T16" fmla="*/ 49 w 85"/>
                  <a:gd name="T17" fmla="*/ 17 h 318"/>
                  <a:gd name="T18" fmla="*/ 65 w 85"/>
                  <a:gd name="T19" fmla="*/ 14 h 318"/>
                  <a:gd name="T20" fmla="*/ 83 w 85"/>
                  <a:gd name="T21" fmla="*/ 17 h 318"/>
                  <a:gd name="T22" fmla="*/ 65 w 85"/>
                  <a:gd name="T23" fmla="*/ 11 h 318"/>
                  <a:gd name="T24" fmla="*/ 83 w 85"/>
                  <a:gd name="T25" fmla="*/ 17 h 318"/>
                  <a:gd name="T26" fmla="*/ 65 w 85"/>
                  <a:gd name="T27" fmla="*/ 13 h 318"/>
                  <a:gd name="T28" fmla="*/ 83 w 85"/>
                  <a:gd name="T29" fmla="*/ 16 h 318"/>
                  <a:gd name="T30" fmla="*/ 95 w 85"/>
                  <a:gd name="T31" fmla="*/ 18 h 318"/>
                  <a:gd name="T32" fmla="*/ 126 w 85"/>
                  <a:gd name="T33" fmla="*/ 22 h 318"/>
                  <a:gd name="T34" fmla="*/ 139 w 85"/>
                  <a:gd name="T35" fmla="*/ 25 h 318"/>
                  <a:gd name="T36" fmla="*/ 126 w 85"/>
                  <a:gd name="T37" fmla="*/ 30 h 318"/>
                  <a:gd name="T38" fmla="*/ 110 w 85"/>
                  <a:gd name="T39" fmla="*/ 29 h 318"/>
                  <a:gd name="T40" fmla="*/ 95 w 85"/>
                  <a:gd name="T41" fmla="*/ 34 h 318"/>
                  <a:gd name="T42" fmla="*/ 65 w 85"/>
                  <a:gd name="T43" fmla="*/ 32 h 318"/>
                  <a:gd name="T44" fmla="*/ 49 w 85"/>
                  <a:gd name="T45" fmla="*/ 22 h 318"/>
                  <a:gd name="T46" fmla="*/ 38 w 85"/>
                  <a:gd name="T47" fmla="*/ 27 h 318"/>
                  <a:gd name="T48" fmla="*/ 5 w 85"/>
                  <a:gd name="T49" fmla="*/ 23 h 318"/>
                  <a:gd name="T50" fmla="*/ 65 w 85"/>
                  <a:gd name="T51" fmla="*/ 16 h 318"/>
                  <a:gd name="T52" fmla="*/ 110 w 85"/>
                  <a:gd name="T53" fmla="*/ 18 h 318"/>
                  <a:gd name="T54" fmla="*/ 126 w 85"/>
                  <a:gd name="T55" fmla="*/ 24 h 318"/>
                  <a:gd name="T56" fmla="*/ 110 w 85"/>
                  <a:gd name="T57" fmla="*/ 21 h 318"/>
                  <a:gd name="T58" fmla="*/ 110 w 85"/>
                  <a:gd name="T59" fmla="*/ 3 h 318"/>
                  <a:gd name="T60" fmla="*/ 83 w 85"/>
                  <a:gd name="T61" fmla="*/ 3 h 318"/>
                  <a:gd name="T62" fmla="*/ 38 w 85"/>
                  <a:gd name="T63" fmla="*/ 4 h 318"/>
                  <a:gd name="T64" fmla="*/ 65 w 85"/>
                  <a:gd name="T65" fmla="*/ 10 h 318"/>
                  <a:gd name="T66" fmla="*/ 95 w 85"/>
                  <a:gd name="T67" fmla="*/ 15 h 318"/>
                  <a:gd name="T68" fmla="*/ 126 w 85"/>
                  <a:gd name="T69" fmla="*/ 1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45843" name="Freeform 120"/>
              <p:cNvSpPr>
                <a:spLocks/>
              </p:cNvSpPr>
              <p:nvPr/>
            </p:nvSpPr>
            <p:spPr bwMode="auto">
              <a:xfrm>
                <a:off x="1635" y="2647"/>
                <a:ext cx="109" cy="309"/>
              </a:xfrm>
              <a:custGeom>
                <a:avLst/>
                <a:gdLst>
                  <a:gd name="T0" fmla="*/ 1 w 105"/>
                  <a:gd name="T1" fmla="*/ 0 h 354"/>
                  <a:gd name="T2" fmla="*/ 169 w 105"/>
                  <a:gd name="T3" fmla="*/ 3 h 354"/>
                  <a:gd name="T4" fmla="*/ 132 w 105"/>
                  <a:gd name="T5" fmla="*/ 3 h 354"/>
                  <a:gd name="T6" fmla="*/ 152 w 105"/>
                  <a:gd name="T7" fmla="*/ 7 h 354"/>
                  <a:gd name="T8" fmla="*/ 152 w 105"/>
                  <a:gd name="T9" fmla="*/ 17 h 354"/>
                  <a:gd name="T10" fmla="*/ 176 w 105"/>
                  <a:gd name="T11" fmla="*/ 19 h 354"/>
                  <a:gd name="T12" fmla="*/ 176 w 105"/>
                  <a:gd name="T13" fmla="*/ 27 h 354"/>
                  <a:gd name="T14" fmla="*/ 152 w 105"/>
                  <a:gd name="T15" fmla="*/ 38 h 354"/>
                  <a:gd name="T16" fmla="*/ 125 w 105"/>
                  <a:gd name="T17" fmla="*/ 40 h 354"/>
                  <a:gd name="T18" fmla="*/ 30 w 105"/>
                  <a:gd name="T19" fmla="*/ 36 h 354"/>
                  <a:gd name="T20" fmla="*/ 12 w 105"/>
                  <a:gd name="T21" fmla="*/ 32 h 354"/>
                  <a:gd name="T22" fmla="*/ 30 w 105"/>
                  <a:gd name="T23" fmla="*/ 28 h 354"/>
                  <a:gd name="T24" fmla="*/ 9 w 105"/>
                  <a:gd name="T25" fmla="*/ 11 h 354"/>
                  <a:gd name="T26" fmla="*/ 36 w 105"/>
                  <a:gd name="T27" fmla="*/ 5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45844" name="Freeform 121"/>
              <p:cNvSpPr>
                <a:spLocks/>
              </p:cNvSpPr>
              <p:nvPr/>
            </p:nvSpPr>
            <p:spPr bwMode="auto">
              <a:xfrm>
                <a:off x="3008" y="2583"/>
                <a:ext cx="155" cy="328"/>
              </a:xfrm>
              <a:custGeom>
                <a:avLst/>
                <a:gdLst>
                  <a:gd name="T0" fmla="*/ 264 w 149"/>
                  <a:gd name="T1" fmla="*/ 3 h 376"/>
                  <a:gd name="T2" fmla="*/ 251 w 149"/>
                  <a:gd name="T3" fmla="*/ 11 h 376"/>
                  <a:gd name="T4" fmla="*/ 234 w 149"/>
                  <a:gd name="T5" fmla="*/ 15 h 376"/>
                  <a:gd name="T6" fmla="*/ 230 w 149"/>
                  <a:gd name="T7" fmla="*/ 16 h 376"/>
                  <a:gd name="T8" fmla="*/ 196 w 149"/>
                  <a:gd name="T9" fmla="*/ 27 h 376"/>
                  <a:gd name="T10" fmla="*/ 155 w 149"/>
                  <a:gd name="T11" fmla="*/ 35 h 376"/>
                  <a:gd name="T12" fmla="*/ 125 w 149"/>
                  <a:gd name="T13" fmla="*/ 40 h 376"/>
                  <a:gd name="T14" fmla="*/ 104 w 149"/>
                  <a:gd name="T15" fmla="*/ 40 h 376"/>
                  <a:gd name="T16" fmla="*/ 34 w 149"/>
                  <a:gd name="T17" fmla="*/ 42 h 376"/>
                  <a:gd name="T18" fmla="*/ 2 w 149"/>
                  <a:gd name="T19" fmla="*/ 38 h 376"/>
                  <a:gd name="T20" fmla="*/ 5 w 149"/>
                  <a:gd name="T21" fmla="*/ 35 h 376"/>
                  <a:gd name="T22" fmla="*/ 8 w 149"/>
                  <a:gd name="T23" fmla="*/ 25 h 376"/>
                  <a:gd name="T24" fmla="*/ 37 w 149"/>
                  <a:gd name="T25" fmla="*/ 22 h 376"/>
                  <a:gd name="T26" fmla="*/ 62 w 149"/>
                  <a:gd name="T27" fmla="*/ 12 h 376"/>
                  <a:gd name="T28" fmla="*/ 79 w 149"/>
                  <a:gd name="T29" fmla="*/ 9 h 376"/>
                  <a:gd name="T30" fmla="*/ 150 w 149"/>
                  <a:gd name="T31" fmla="*/ 3 h 376"/>
                  <a:gd name="T32" fmla="*/ 230 w 149"/>
                  <a:gd name="T33" fmla="*/ 3 h 376"/>
                  <a:gd name="T34" fmla="*/ 26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45845" name="Freeform 122"/>
              <p:cNvSpPr>
                <a:spLocks/>
              </p:cNvSpPr>
              <p:nvPr/>
            </p:nvSpPr>
            <p:spPr bwMode="auto">
              <a:xfrm>
                <a:off x="1714" y="1020"/>
                <a:ext cx="99" cy="440"/>
              </a:xfrm>
              <a:custGeom>
                <a:avLst/>
                <a:gdLst>
                  <a:gd name="T0" fmla="*/ 42 w 96"/>
                  <a:gd name="T1" fmla="*/ 55 h 504"/>
                  <a:gd name="T2" fmla="*/ 99 w 96"/>
                  <a:gd name="T3" fmla="*/ 57 h 504"/>
                  <a:gd name="T4" fmla="*/ 117 w 96"/>
                  <a:gd name="T5" fmla="*/ 52 h 504"/>
                  <a:gd name="T6" fmla="*/ 117 w 96"/>
                  <a:gd name="T7" fmla="*/ 37 h 504"/>
                  <a:gd name="T8" fmla="*/ 144 w 96"/>
                  <a:gd name="T9" fmla="*/ 24 h 504"/>
                  <a:gd name="T10" fmla="*/ 156 w 96"/>
                  <a:gd name="T11" fmla="*/ 20 h 504"/>
                  <a:gd name="T12" fmla="*/ 144 w 96"/>
                  <a:gd name="T13" fmla="*/ 6 h 504"/>
                  <a:gd name="T14" fmla="*/ 126 w 96"/>
                  <a:gd name="T15" fmla="*/ 3 h 504"/>
                  <a:gd name="T16" fmla="*/ 45 w 96"/>
                  <a:gd name="T17" fmla="*/ 3 h 504"/>
                  <a:gd name="T18" fmla="*/ 42 w 96"/>
                  <a:gd name="T19" fmla="*/ 14 h 504"/>
                  <a:gd name="T20" fmla="*/ 48 w 96"/>
                  <a:gd name="T21" fmla="*/ 41 h 504"/>
                  <a:gd name="T22" fmla="*/ 64 w 96"/>
                  <a:gd name="T23" fmla="*/ 46 h 504"/>
                  <a:gd name="T24" fmla="*/ 40 w 96"/>
                  <a:gd name="T25" fmla="*/ 54 h 504"/>
                  <a:gd name="T26" fmla="*/ 42 w 96"/>
                  <a:gd name="T27" fmla="*/ 55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45846" name="Freeform 123"/>
              <p:cNvSpPr>
                <a:spLocks/>
              </p:cNvSpPr>
              <p:nvPr/>
            </p:nvSpPr>
            <p:spPr bwMode="auto">
              <a:xfrm>
                <a:off x="3431" y="1007"/>
                <a:ext cx="156" cy="358"/>
              </a:xfrm>
              <a:custGeom>
                <a:avLst/>
                <a:gdLst>
                  <a:gd name="T0" fmla="*/ 5 w 150"/>
                  <a:gd name="T1" fmla="*/ 44 h 410"/>
                  <a:gd name="T2" fmla="*/ 76 w 150"/>
                  <a:gd name="T3" fmla="*/ 47 h 410"/>
                  <a:gd name="T4" fmla="*/ 150 w 150"/>
                  <a:gd name="T5" fmla="*/ 45 h 410"/>
                  <a:gd name="T6" fmla="*/ 175 w 150"/>
                  <a:gd name="T7" fmla="*/ 41 h 410"/>
                  <a:gd name="T8" fmla="*/ 215 w 150"/>
                  <a:gd name="T9" fmla="*/ 31 h 410"/>
                  <a:gd name="T10" fmla="*/ 240 w 150"/>
                  <a:gd name="T11" fmla="*/ 25 h 410"/>
                  <a:gd name="T12" fmla="*/ 254 w 150"/>
                  <a:gd name="T13" fmla="*/ 22 h 410"/>
                  <a:gd name="T14" fmla="*/ 260 w 150"/>
                  <a:gd name="T15" fmla="*/ 13 h 410"/>
                  <a:gd name="T16" fmla="*/ 270 w 150"/>
                  <a:gd name="T17" fmla="*/ 11 h 410"/>
                  <a:gd name="T18" fmla="*/ 274 w 150"/>
                  <a:gd name="T19" fmla="*/ 5 h 410"/>
                  <a:gd name="T20" fmla="*/ 243 w 150"/>
                  <a:gd name="T21" fmla="*/ 0 h 410"/>
                  <a:gd name="T22" fmla="*/ 175 w 150"/>
                  <a:gd name="T23" fmla="*/ 3 h 410"/>
                  <a:gd name="T24" fmla="*/ 144 w 150"/>
                  <a:gd name="T25" fmla="*/ 6 h 410"/>
                  <a:gd name="T26" fmla="*/ 124 w 150"/>
                  <a:gd name="T27" fmla="*/ 16 h 410"/>
                  <a:gd name="T28" fmla="*/ 108 w 150"/>
                  <a:gd name="T29" fmla="*/ 18 h 410"/>
                  <a:gd name="T30" fmla="*/ 79 w 150"/>
                  <a:gd name="T31" fmla="*/ 25 h 410"/>
                  <a:gd name="T32" fmla="*/ 76 w 150"/>
                  <a:gd name="T33" fmla="*/ 26 h 410"/>
                  <a:gd name="T34" fmla="*/ 62 w 150"/>
                  <a:gd name="T35" fmla="*/ 26 h 410"/>
                  <a:gd name="T36" fmla="*/ 58 w 150"/>
                  <a:gd name="T37" fmla="*/ 29 h 410"/>
                  <a:gd name="T38" fmla="*/ 52 w 150"/>
                  <a:gd name="T39" fmla="*/ 30 h 410"/>
                  <a:gd name="T40" fmla="*/ 32 w 150"/>
                  <a:gd name="T41" fmla="*/ 39 h 410"/>
                  <a:gd name="T42" fmla="*/ 10 w 150"/>
                  <a:gd name="T43" fmla="*/ 44 h 410"/>
                  <a:gd name="T44" fmla="*/ 2 w 150"/>
                  <a:gd name="T45" fmla="*/ 45 h 410"/>
                  <a:gd name="T46" fmla="*/ 5 w 150"/>
                  <a:gd name="T47" fmla="*/ 4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grpSp>
      <p:grpSp>
        <p:nvGrpSpPr>
          <p:cNvPr id="145411" name="Group 2"/>
          <p:cNvGrpSpPr>
            <a:grpSpLocks/>
          </p:cNvGrpSpPr>
          <p:nvPr/>
        </p:nvGrpSpPr>
        <p:grpSpPr bwMode="auto">
          <a:xfrm>
            <a:off x="4156075" y="493713"/>
            <a:ext cx="3924300" cy="5789612"/>
            <a:chOff x="2602" y="327"/>
            <a:chExt cx="2472" cy="3647"/>
          </a:xfrm>
        </p:grpSpPr>
        <p:grpSp>
          <p:nvGrpSpPr>
            <p:cNvPr id="145701" name="Group 3"/>
            <p:cNvGrpSpPr>
              <a:grpSpLocks/>
            </p:cNvGrpSpPr>
            <p:nvPr/>
          </p:nvGrpSpPr>
          <p:grpSpPr bwMode="auto">
            <a:xfrm>
              <a:off x="2602" y="327"/>
              <a:ext cx="1226" cy="3647"/>
              <a:chOff x="2602" y="327"/>
              <a:chExt cx="1226" cy="3647"/>
            </a:xfrm>
          </p:grpSpPr>
          <p:sp>
            <p:nvSpPr>
              <p:cNvPr id="145757" name="Rectangle 4"/>
              <p:cNvSpPr>
                <a:spLocks noChangeArrowheads="1"/>
              </p:cNvSpPr>
              <p:nvPr/>
            </p:nvSpPr>
            <p:spPr bwMode="auto">
              <a:xfrm>
                <a:off x="3345" y="327"/>
                <a:ext cx="483"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67301" name="Rectangle 5"/>
              <p:cNvSpPr>
                <a:spLocks noChangeArrowheads="1"/>
              </p:cNvSpPr>
              <p:nvPr/>
            </p:nvSpPr>
            <p:spPr bwMode="auto">
              <a:xfrm>
                <a:off x="3087" y="1240"/>
                <a:ext cx="499" cy="15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a:solidFill>
                      <a:srgbClr val="FFFF00"/>
                    </a:solidFill>
                    <a:latin typeface="Times" charset="0"/>
                    <a:ea typeface="+mn-ea"/>
                    <a:cs typeface="+mn-cs"/>
                  </a:rPr>
                  <a:t>(2000 B.C.)</a:t>
                </a:r>
              </a:p>
            </p:txBody>
          </p:sp>
          <p:sp>
            <p:nvSpPr>
              <p:cNvPr id="145759" name="Rectangle 6"/>
              <p:cNvSpPr>
                <a:spLocks noChangeArrowheads="1"/>
              </p:cNvSpPr>
              <p:nvPr/>
            </p:nvSpPr>
            <p:spPr bwMode="auto">
              <a:xfrm>
                <a:off x="2865" y="327"/>
                <a:ext cx="594"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45760" name="Freeform 7"/>
              <p:cNvSpPr>
                <a:spLocks/>
              </p:cNvSpPr>
              <p:nvPr/>
            </p:nvSpPr>
            <p:spPr bwMode="auto">
              <a:xfrm>
                <a:off x="3113" y="135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5761" name="AutoShape 8"/>
              <p:cNvSpPr>
                <a:spLocks noChangeArrowheads="1"/>
              </p:cNvSpPr>
              <p:nvPr/>
            </p:nvSpPr>
            <p:spPr bwMode="auto">
              <a:xfrm>
                <a:off x="2665" y="1290"/>
                <a:ext cx="460" cy="569"/>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5762" name="Rectangle 9"/>
              <p:cNvSpPr>
                <a:spLocks noChangeArrowheads="1"/>
              </p:cNvSpPr>
              <p:nvPr/>
            </p:nvSpPr>
            <p:spPr bwMode="auto">
              <a:xfrm>
                <a:off x="2664" y="1389"/>
                <a:ext cx="600" cy="66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5763" name="Freeform 10"/>
              <p:cNvSpPr>
                <a:spLocks/>
              </p:cNvSpPr>
              <p:nvPr/>
            </p:nvSpPr>
            <p:spPr bwMode="auto">
              <a:xfrm>
                <a:off x="3039" y="224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5764" name="Rectangle 11"/>
              <p:cNvSpPr>
                <a:spLocks noChangeArrowheads="1"/>
              </p:cNvSpPr>
              <p:nvPr/>
            </p:nvSpPr>
            <p:spPr bwMode="auto">
              <a:xfrm>
                <a:off x="2775" y="2456"/>
                <a:ext cx="192"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45765" name="Freeform 12"/>
              <p:cNvSpPr>
                <a:spLocks/>
              </p:cNvSpPr>
              <p:nvPr/>
            </p:nvSpPr>
            <p:spPr bwMode="auto">
              <a:xfrm>
                <a:off x="3036" y="2223"/>
                <a:ext cx="148" cy="76"/>
              </a:xfrm>
              <a:custGeom>
                <a:avLst/>
                <a:gdLst>
                  <a:gd name="T0" fmla="*/ 147 w 129"/>
                  <a:gd name="T1" fmla="*/ 74 h 49"/>
                  <a:gd name="T2" fmla="*/ 0 w 129"/>
                  <a:gd name="T3" fmla="*/ 74 h 49"/>
                  <a:gd name="T4" fmla="*/ 0 w 129"/>
                  <a:gd name="T5" fmla="*/ 0 h 49"/>
                  <a:gd name="T6" fmla="*/ 147 w 129"/>
                  <a:gd name="T7" fmla="*/ 74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5766" name="AutoShape 13"/>
              <p:cNvSpPr>
                <a:spLocks noChangeArrowheads="1"/>
              </p:cNvSpPr>
              <p:nvPr/>
            </p:nvSpPr>
            <p:spPr bwMode="auto">
              <a:xfrm>
                <a:off x="2672" y="2169"/>
                <a:ext cx="460"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5767" name="Rectangle 14"/>
              <p:cNvSpPr>
                <a:spLocks noChangeArrowheads="1"/>
              </p:cNvSpPr>
              <p:nvPr/>
            </p:nvSpPr>
            <p:spPr bwMode="auto">
              <a:xfrm>
                <a:off x="2673" y="2262"/>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5768" name="Rectangle 15"/>
              <p:cNvSpPr>
                <a:spLocks noChangeArrowheads="1"/>
              </p:cNvSpPr>
              <p:nvPr/>
            </p:nvSpPr>
            <p:spPr bwMode="auto">
              <a:xfrm>
                <a:off x="2743" y="2425"/>
                <a:ext cx="324" cy="120"/>
              </a:xfrm>
              <a:prstGeom prst="rect">
                <a:avLst/>
              </a:prstGeom>
              <a:solidFill>
                <a:srgbClr val="FFFF00"/>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anchor="ctr"/>
              <a:lstStyle/>
              <a:p>
                <a:endParaRPr lang="en-US"/>
              </a:p>
            </p:txBody>
          </p:sp>
          <p:sp>
            <p:nvSpPr>
              <p:cNvPr id="145769" name="AutoShape 16"/>
              <p:cNvSpPr>
                <a:spLocks noChangeArrowheads="1"/>
              </p:cNvSpPr>
              <p:nvPr/>
            </p:nvSpPr>
            <p:spPr bwMode="auto">
              <a:xfrm>
                <a:off x="2639" y="355"/>
                <a:ext cx="460" cy="687"/>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5770" name="Rectangle 17"/>
              <p:cNvSpPr>
                <a:spLocks noChangeArrowheads="1"/>
              </p:cNvSpPr>
              <p:nvPr/>
            </p:nvSpPr>
            <p:spPr bwMode="auto">
              <a:xfrm>
                <a:off x="2638" y="471"/>
                <a:ext cx="600" cy="71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5771" name="AutoShape 18"/>
              <p:cNvSpPr>
                <a:spLocks noChangeArrowheads="1"/>
              </p:cNvSpPr>
              <p:nvPr/>
            </p:nvSpPr>
            <p:spPr bwMode="auto">
              <a:xfrm>
                <a:off x="2649" y="369"/>
                <a:ext cx="438" cy="686"/>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145772" name="AutoShape 19"/>
              <p:cNvSpPr>
                <a:spLocks noChangeArrowheads="1"/>
              </p:cNvSpPr>
              <p:nvPr/>
            </p:nvSpPr>
            <p:spPr bwMode="auto">
              <a:xfrm>
                <a:off x="2675" y="1306"/>
                <a:ext cx="438" cy="569"/>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145773" name="AutoShape 20"/>
              <p:cNvSpPr>
                <a:spLocks noChangeArrowheads="1"/>
              </p:cNvSpPr>
              <p:nvPr/>
            </p:nvSpPr>
            <p:spPr bwMode="auto">
              <a:xfrm>
                <a:off x="2686" y="2189"/>
                <a:ext cx="434" cy="183"/>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145774" name="Rectangle 21"/>
              <p:cNvSpPr>
                <a:spLocks noChangeArrowheads="1"/>
              </p:cNvSpPr>
              <p:nvPr/>
            </p:nvSpPr>
            <p:spPr bwMode="auto">
              <a:xfrm>
                <a:off x="2815" y="3288"/>
                <a:ext cx="160" cy="73"/>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45775" name="Rectangle 22"/>
              <p:cNvSpPr>
                <a:spLocks noChangeArrowheads="1"/>
              </p:cNvSpPr>
              <p:nvPr/>
            </p:nvSpPr>
            <p:spPr bwMode="auto">
              <a:xfrm>
                <a:off x="2780" y="3258"/>
                <a:ext cx="186"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40</a:t>
                </a:r>
              </a:p>
            </p:txBody>
          </p:sp>
          <p:sp>
            <p:nvSpPr>
              <p:cNvPr id="145776" name="AutoShape 23"/>
              <p:cNvSpPr>
                <a:spLocks noChangeArrowheads="1"/>
              </p:cNvSpPr>
              <p:nvPr/>
            </p:nvSpPr>
            <p:spPr bwMode="auto">
              <a:xfrm>
                <a:off x="2672" y="2692"/>
                <a:ext cx="460" cy="2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5777" name="Rectangle 24"/>
              <p:cNvSpPr>
                <a:spLocks noChangeArrowheads="1"/>
              </p:cNvSpPr>
              <p:nvPr/>
            </p:nvSpPr>
            <p:spPr bwMode="auto">
              <a:xfrm>
                <a:off x="2671" y="2792"/>
                <a:ext cx="600" cy="72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5778" name="AutoShape 25"/>
              <p:cNvSpPr>
                <a:spLocks noChangeArrowheads="1"/>
              </p:cNvSpPr>
              <p:nvPr/>
            </p:nvSpPr>
            <p:spPr bwMode="auto">
              <a:xfrm>
                <a:off x="2684" y="2710"/>
                <a:ext cx="440" cy="212"/>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145779" name="Freeform 26"/>
              <p:cNvSpPr>
                <a:spLocks/>
              </p:cNvSpPr>
              <p:nvPr/>
            </p:nvSpPr>
            <p:spPr bwMode="auto">
              <a:xfrm>
                <a:off x="3041" y="364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5780" name="Rectangle 27"/>
              <p:cNvSpPr>
                <a:spLocks noChangeArrowheads="1"/>
              </p:cNvSpPr>
              <p:nvPr/>
            </p:nvSpPr>
            <p:spPr bwMode="auto">
              <a:xfrm>
                <a:off x="2777" y="3854"/>
                <a:ext cx="192"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45781" name="Freeform 28"/>
              <p:cNvSpPr>
                <a:spLocks/>
              </p:cNvSpPr>
              <p:nvPr/>
            </p:nvSpPr>
            <p:spPr bwMode="auto">
              <a:xfrm>
                <a:off x="3038" y="3621"/>
                <a:ext cx="148" cy="76"/>
              </a:xfrm>
              <a:custGeom>
                <a:avLst/>
                <a:gdLst>
                  <a:gd name="T0" fmla="*/ 147 w 129"/>
                  <a:gd name="T1" fmla="*/ 74 h 49"/>
                  <a:gd name="T2" fmla="*/ 0 w 129"/>
                  <a:gd name="T3" fmla="*/ 74 h 49"/>
                  <a:gd name="T4" fmla="*/ 0 w 129"/>
                  <a:gd name="T5" fmla="*/ 0 h 49"/>
                  <a:gd name="T6" fmla="*/ 147 w 129"/>
                  <a:gd name="T7" fmla="*/ 74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5782" name="AutoShape 29"/>
              <p:cNvSpPr>
                <a:spLocks noChangeArrowheads="1"/>
              </p:cNvSpPr>
              <p:nvPr/>
            </p:nvSpPr>
            <p:spPr bwMode="auto">
              <a:xfrm>
                <a:off x="2678" y="3567"/>
                <a:ext cx="464"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5783" name="Rectangle 30"/>
              <p:cNvSpPr>
                <a:spLocks noChangeArrowheads="1"/>
              </p:cNvSpPr>
              <p:nvPr/>
            </p:nvSpPr>
            <p:spPr bwMode="auto">
              <a:xfrm>
                <a:off x="2675" y="3660"/>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5784" name="Rectangle 31"/>
              <p:cNvSpPr>
                <a:spLocks noChangeArrowheads="1"/>
              </p:cNvSpPr>
              <p:nvPr/>
            </p:nvSpPr>
            <p:spPr bwMode="auto">
              <a:xfrm>
                <a:off x="2745" y="3823"/>
                <a:ext cx="324" cy="120"/>
              </a:xfrm>
              <a:prstGeom prst="rect">
                <a:avLst/>
              </a:prstGeom>
              <a:solidFill>
                <a:srgbClr val="FFFF00"/>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anchor="ctr"/>
              <a:lstStyle/>
              <a:p>
                <a:endParaRPr lang="en-US"/>
              </a:p>
            </p:txBody>
          </p:sp>
          <p:sp>
            <p:nvSpPr>
              <p:cNvPr id="145785" name="AutoShape 32"/>
              <p:cNvSpPr>
                <a:spLocks noChangeArrowheads="1"/>
              </p:cNvSpPr>
              <p:nvPr/>
            </p:nvSpPr>
            <p:spPr bwMode="auto">
              <a:xfrm>
                <a:off x="2688" y="3583"/>
                <a:ext cx="448" cy="183"/>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567329" name="Rectangle 33"/>
              <p:cNvSpPr>
                <a:spLocks noChangeArrowheads="1"/>
              </p:cNvSpPr>
              <p:nvPr/>
            </p:nvSpPr>
            <p:spPr bwMode="auto">
              <a:xfrm>
                <a:off x="3095" y="2648"/>
                <a:ext cx="499" cy="15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a:solidFill>
                      <a:srgbClr val="FFFF00"/>
                    </a:solidFill>
                    <a:latin typeface="Times" charset="0"/>
                    <a:ea typeface="+mn-ea"/>
                    <a:cs typeface="+mn-cs"/>
                  </a:rPr>
                  <a:t>(1500 B.C.)</a:t>
                </a:r>
              </a:p>
            </p:txBody>
          </p:sp>
          <p:sp>
            <p:nvSpPr>
              <p:cNvPr id="145787" name="Line 34"/>
              <p:cNvSpPr>
                <a:spLocks noChangeShapeType="1"/>
              </p:cNvSpPr>
              <p:nvPr/>
            </p:nvSpPr>
            <p:spPr bwMode="auto">
              <a:xfrm>
                <a:off x="2667" y="644"/>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788" name="Line 35"/>
              <p:cNvSpPr>
                <a:spLocks noChangeShapeType="1"/>
              </p:cNvSpPr>
              <p:nvPr/>
            </p:nvSpPr>
            <p:spPr bwMode="auto">
              <a:xfrm>
                <a:off x="2667" y="74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789" name="Line 36"/>
              <p:cNvSpPr>
                <a:spLocks noChangeShapeType="1"/>
              </p:cNvSpPr>
              <p:nvPr/>
            </p:nvSpPr>
            <p:spPr bwMode="auto">
              <a:xfrm>
                <a:off x="2667" y="844"/>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790" name="Line 37"/>
              <p:cNvSpPr>
                <a:spLocks noChangeShapeType="1"/>
              </p:cNvSpPr>
              <p:nvPr/>
            </p:nvSpPr>
            <p:spPr bwMode="auto">
              <a:xfrm>
                <a:off x="2670" y="94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791" name="Line 38"/>
              <p:cNvSpPr>
                <a:spLocks noChangeShapeType="1"/>
              </p:cNvSpPr>
              <p:nvPr/>
            </p:nvSpPr>
            <p:spPr bwMode="auto">
              <a:xfrm>
                <a:off x="2667" y="1052"/>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792" name="Line 39"/>
              <p:cNvSpPr>
                <a:spLocks noChangeShapeType="1"/>
              </p:cNvSpPr>
              <p:nvPr/>
            </p:nvSpPr>
            <p:spPr bwMode="auto">
              <a:xfrm>
                <a:off x="2667" y="114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793" name="Rectangle 40"/>
              <p:cNvSpPr>
                <a:spLocks noChangeArrowheads="1"/>
              </p:cNvSpPr>
              <p:nvPr/>
            </p:nvSpPr>
            <p:spPr bwMode="auto">
              <a:xfrm>
                <a:off x="2741" y="538"/>
                <a:ext cx="35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1st Sin</a:t>
                </a:r>
              </a:p>
            </p:txBody>
          </p:sp>
          <p:sp>
            <p:nvSpPr>
              <p:cNvPr id="145794" name="Rectangle 41"/>
              <p:cNvSpPr>
                <a:spLocks noChangeArrowheads="1"/>
              </p:cNvSpPr>
              <p:nvPr/>
            </p:nvSpPr>
            <p:spPr bwMode="auto">
              <a:xfrm>
                <a:off x="2690" y="634"/>
                <a:ext cx="482"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1st Gospel</a:t>
                </a:r>
              </a:p>
            </p:txBody>
          </p:sp>
          <p:sp>
            <p:nvSpPr>
              <p:cNvPr id="145795" name="Rectangle 42"/>
              <p:cNvSpPr>
                <a:spLocks noChangeArrowheads="1"/>
              </p:cNvSpPr>
              <p:nvPr/>
            </p:nvSpPr>
            <p:spPr bwMode="auto">
              <a:xfrm>
                <a:off x="2695" y="738"/>
                <a:ext cx="466"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1st Family</a:t>
                </a:r>
              </a:p>
            </p:txBody>
          </p:sp>
          <p:sp>
            <p:nvSpPr>
              <p:cNvPr id="145796" name="Rectangle 43"/>
              <p:cNvSpPr>
                <a:spLocks noChangeArrowheads="1"/>
              </p:cNvSpPr>
              <p:nvPr/>
            </p:nvSpPr>
            <p:spPr bwMode="auto">
              <a:xfrm>
                <a:off x="2690" y="842"/>
                <a:ext cx="482"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1st Murder</a:t>
                </a:r>
              </a:p>
            </p:txBody>
          </p:sp>
          <p:sp>
            <p:nvSpPr>
              <p:cNvPr id="145797" name="Rectangle 44"/>
              <p:cNvSpPr>
                <a:spLocks noChangeArrowheads="1"/>
              </p:cNvSpPr>
              <p:nvPr/>
            </p:nvSpPr>
            <p:spPr bwMode="auto">
              <a:xfrm>
                <a:off x="2627" y="938"/>
                <a:ext cx="63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Flood/Rainbow</a:t>
                </a:r>
              </a:p>
            </p:txBody>
          </p:sp>
          <p:sp>
            <p:nvSpPr>
              <p:cNvPr id="145798" name="Rectangle 45"/>
              <p:cNvSpPr>
                <a:spLocks noChangeArrowheads="1"/>
              </p:cNvSpPr>
              <p:nvPr/>
            </p:nvSpPr>
            <p:spPr bwMode="auto">
              <a:xfrm>
                <a:off x="2781" y="1042"/>
                <a:ext cx="326"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Tower</a:t>
                </a:r>
              </a:p>
            </p:txBody>
          </p:sp>
          <p:sp>
            <p:nvSpPr>
              <p:cNvPr id="145799" name="Rectangle 46"/>
              <p:cNvSpPr>
                <a:spLocks noChangeArrowheads="1"/>
              </p:cNvSpPr>
              <p:nvPr/>
            </p:nvSpPr>
            <p:spPr bwMode="auto">
              <a:xfrm>
                <a:off x="2607" y="344"/>
                <a:ext cx="49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CREATION</a:t>
                </a:r>
              </a:p>
            </p:txBody>
          </p:sp>
          <p:sp>
            <p:nvSpPr>
              <p:cNvPr id="145800" name="Rectangle 47"/>
              <p:cNvSpPr>
                <a:spLocks noChangeArrowheads="1"/>
              </p:cNvSpPr>
              <p:nvPr/>
            </p:nvSpPr>
            <p:spPr bwMode="auto">
              <a:xfrm>
                <a:off x="2602" y="458"/>
                <a:ext cx="666"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1st Man &amp; Woman</a:t>
                </a:r>
              </a:p>
            </p:txBody>
          </p:sp>
          <p:sp>
            <p:nvSpPr>
              <p:cNvPr id="145801" name="Line 48"/>
              <p:cNvSpPr>
                <a:spLocks noChangeShapeType="1"/>
              </p:cNvSpPr>
              <p:nvPr/>
            </p:nvSpPr>
            <p:spPr bwMode="auto">
              <a:xfrm>
                <a:off x="2703" y="1642"/>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802" name="Line 49"/>
              <p:cNvSpPr>
                <a:spLocks noChangeShapeType="1"/>
              </p:cNvSpPr>
              <p:nvPr/>
            </p:nvSpPr>
            <p:spPr bwMode="auto">
              <a:xfrm>
                <a:off x="2703" y="1770"/>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803" name="Rectangle 50"/>
              <p:cNvSpPr>
                <a:spLocks noChangeArrowheads="1"/>
              </p:cNvSpPr>
              <p:nvPr/>
            </p:nvSpPr>
            <p:spPr bwMode="auto">
              <a:xfrm>
                <a:off x="2907" y="1670"/>
                <a:ext cx="208"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45804" name="Rectangle 51"/>
              <p:cNvSpPr>
                <a:spLocks noChangeArrowheads="1"/>
              </p:cNvSpPr>
              <p:nvPr/>
            </p:nvSpPr>
            <p:spPr bwMode="auto">
              <a:xfrm>
                <a:off x="2749" y="1531"/>
                <a:ext cx="416"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L - S - B</a:t>
                </a:r>
              </a:p>
            </p:txBody>
          </p:sp>
          <p:sp>
            <p:nvSpPr>
              <p:cNvPr id="145805" name="Rectangle 52"/>
              <p:cNvSpPr>
                <a:spLocks noChangeArrowheads="1"/>
              </p:cNvSpPr>
              <p:nvPr/>
            </p:nvSpPr>
            <p:spPr bwMode="auto">
              <a:xfrm>
                <a:off x="2812" y="1771"/>
                <a:ext cx="282"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J - E</a:t>
                </a:r>
              </a:p>
            </p:txBody>
          </p:sp>
          <p:sp>
            <p:nvSpPr>
              <p:cNvPr id="145806" name="Rectangle 53"/>
              <p:cNvSpPr>
                <a:spLocks noChangeArrowheads="1"/>
              </p:cNvSpPr>
              <p:nvPr/>
            </p:nvSpPr>
            <p:spPr bwMode="auto">
              <a:xfrm>
                <a:off x="2846" y="1891"/>
                <a:ext cx="202"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12</a:t>
                </a:r>
              </a:p>
            </p:txBody>
          </p:sp>
          <p:sp>
            <p:nvSpPr>
              <p:cNvPr id="145807" name="Rectangle 54"/>
              <p:cNvSpPr>
                <a:spLocks noChangeArrowheads="1"/>
              </p:cNvSpPr>
              <p:nvPr/>
            </p:nvSpPr>
            <p:spPr bwMode="auto">
              <a:xfrm>
                <a:off x="2742" y="1414"/>
                <a:ext cx="454"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The CALL</a:t>
                </a:r>
              </a:p>
            </p:txBody>
          </p:sp>
          <p:sp>
            <p:nvSpPr>
              <p:cNvPr id="145808" name="Rectangle 55"/>
              <p:cNvSpPr>
                <a:spLocks noChangeArrowheads="1"/>
              </p:cNvSpPr>
              <p:nvPr/>
            </p:nvSpPr>
            <p:spPr bwMode="auto">
              <a:xfrm>
                <a:off x="2634" y="1274"/>
                <a:ext cx="486"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ABRAHAM</a:t>
                </a:r>
              </a:p>
            </p:txBody>
          </p:sp>
          <p:sp>
            <p:nvSpPr>
              <p:cNvPr id="145809" name="Rectangle 56"/>
              <p:cNvSpPr>
                <a:spLocks noChangeArrowheads="1"/>
              </p:cNvSpPr>
              <p:nvPr/>
            </p:nvSpPr>
            <p:spPr bwMode="auto">
              <a:xfrm>
                <a:off x="2834" y="1653"/>
                <a:ext cx="229"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I - I</a:t>
                </a:r>
              </a:p>
            </p:txBody>
          </p:sp>
          <p:sp>
            <p:nvSpPr>
              <p:cNvPr id="145810" name="Line 57"/>
              <p:cNvSpPr>
                <a:spLocks noChangeShapeType="1"/>
              </p:cNvSpPr>
              <p:nvPr/>
            </p:nvSpPr>
            <p:spPr bwMode="auto">
              <a:xfrm>
                <a:off x="2701" y="241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811" name="Line 58"/>
              <p:cNvSpPr>
                <a:spLocks noChangeShapeType="1"/>
              </p:cNvSpPr>
              <p:nvPr/>
            </p:nvSpPr>
            <p:spPr bwMode="auto">
              <a:xfrm>
                <a:off x="2699" y="252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812" name="Rectangle 59"/>
              <p:cNvSpPr>
                <a:spLocks noChangeArrowheads="1"/>
              </p:cNvSpPr>
              <p:nvPr/>
            </p:nvSpPr>
            <p:spPr bwMode="auto">
              <a:xfrm>
                <a:off x="2694" y="2152"/>
                <a:ext cx="406"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JOSEPH</a:t>
                </a:r>
              </a:p>
            </p:txBody>
          </p:sp>
          <p:sp>
            <p:nvSpPr>
              <p:cNvPr id="145813" name="Rectangle 60"/>
              <p:cNvSpPr>
                <a:spLocks noChangeArrowheads="1"/>
              </p:cNvSpPr>
              <p:nvPr/>
            </p:nvSpPr>
            <p:spPr bwMode="auto">
              <a:xfrm>
                <a:off x="2724" y="2301"/>
                <a:ext cx="43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   Slavery</a:t>
                </a:r>
              </a:p>
            </p:txBody>
          </p:sp>
          <p:sp>
            <p:nvSpPr>
              <p:cNvPr id="145814" name="Rectangle 61"/>
              <p:cNvSpPr>
                <a:spLocks noChangeArrowheads="1"/>
              </p:cNvSpPr>
              <p:nvPr/>
            </p:nvSpPr>
            <p:spPr bwMode="auto">
              <a:xfrm>
                <a:off x="2856" y="2420"/>
                <a:ext cx="234"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430</a:t>
                </a:r>
              </a:p>
            </p:txBody>
          </p:sp>
          <p:sp>
            <p:nvSpPr>
              <p:cNvPr id="145815" name="Line 62"/>
              <p:cNvSpPr>
                <a:spLocks noChangeShapeType="1"/>
              </p:cNvSpPr>
              <p:nvPr/>
            </p:nvSpPr>
            <p:spPr bwMode="auto">
              <a:xfrm>
                <a:off x="2699" y="1522"/>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816" name="Line 63"/>
              <p:cNvSpPr>
                <a:spLocks noChangeShapeType="1"/>
              </p:cNvSpPr>
              <p:nvPr/>
            </p:nvSpPr>
            <p:spPr bwMode="auto">
              <a:xfrm>
                <a:off x="2699" y="1886"/>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817" name="Line 64"/>
              <p:cNvSpPr>
                <a:spLocks noChangeShapeType="1"/>
              </p:cNvSpPr>
              <p:nvPr/>
            </p:nvSpPr>
            <p:spPr bwMode="auto">
              <a:xfrm>
                <a:off x="2699" y="2010"/>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818" name="Line 65"/>
              <p:cNvSpPr>
                <a:spLocks noChangeShapeType="1"/>
              </p:cNvSpPr>
              <p:nvPr/>
            </p:nvSpPr>
            <p:spPr bwMode="auto">
              <a:xfrm>
                <a:off x="2699" y="2932"/>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819" name="Line 66"/>
              <p:cNvSpPr>
                <a:spLocks noChangeShapeType="1"/>
              </p:cNvSpPr>
              <p:nvPr/>
            </p:nvSpPr>
            <p:spPr bwMode="auto">
              <a:xfrm>
                <a:off x="2699" y="3044"/>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820" name="Line 67"/>
              <p:cNvSpPr>
                <a:spLocks noChangeShapeType="1"/>
              </p:cNvSpPr>
              <p:nvPr/>
            </p:nvSpPr>
            <p:spPr bwMode="auto">
              <a:xfrm>
                <a:off x="2699" y="3156"/>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821" name="Line 68"/>
              <p:cNvSpPr>
                <a:spLocks noChangeShapeType="1"/>
              </p:cNvSpPr>
              <p:nvPr/>
            </p:nvSpPr>
            <p:spPr bwMode="auto">
              <a:xfrm>
                <a:off x="2699" y="3268"/>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822" name="Line 69"/>
              <p:cNvSpPr>
                <a:spLocks noChangeShapeType="1"/>
              </p:cNvSpPr>
              <p:nvPr/>
            </p:nvSpPr>
            <p:spPr bwMode="auto">
              <a:xfrm>
                <a:off x="2707" y="3380"/>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823" name="Rectangle 70"/>
              <p:cNvSpPr>
                <a:spLocks noChangeArrowheads="1"/>
              </p:cNvSpPr>
              <p:nvPr/>
            </p:nvSpPr>
            <p:spPr bwMode="auto">
              <a:xfrm>
                <a:off x="2708" y="2674"/>
                <a:ext cx="374"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MOSES</a:t>
                </a:r>
              </a:p>
            </p:txBody>
          </p:sp>
          <p:sp>
            <p:nvSpPr>
              <p:cNvPr id="145824" name="Rectangle 71"/>
              <p:cNvSpPr>
                <a:spLocks noChangeArrowheads="1"/>
              </p:cNvSpPr>
              <p:nvPr/>
            </p:nvSpPr>
            <p:spPr bwMode="auto">
              <a:xfrm>
                <a:off x="2802" y="2934"/>
                <a:ext cx="286"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Sinai</a:t>
                </a:r>
              </a:p>
            </p:txBody>
          </p:sp>
          <p:sp>
            <p:nvSpPr>
              <p:cNvPr id="145825" name="Rectangle 72"/>
              <p:cNvSpPr>
                <a:spLocks noChangeArrowheads="1"/>
              </p:cNvSpPr>
              <p:nvPr/>
            </p:nvSpPr>
            <p:spPr bwMode="auto">
              <a:xfrm>
                <a:off x="2751" y="3050"/>
                <a:ext cx="406"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M - C - C</a:t>
                </a:r>
              </a:p>
            </p:txBody>
          </p:sp>
          <p:sp>
            <p:nvSpPr>
              <p:cNvPr id="145826" name="Rectangle 73"/>
              <p:cNvSpPr>
                <a:spLocks noChangeArrowheads="1"/>
              </p:cNvSpPr>
              <p:nvPr/>
            </p:nvSpPr>
            <p:spPr bwMode="auto">
              <a:xfrm>
                <a:off x="2648" y="3158"/>
                <a:ext cx="638"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Kadesh Barnea</a:t>
                </a:r>
              </a:p>
            </p:txBody>
          </p:sp>
          <p:sp>
            <p:nvSpPr>
              <p:cNvPr id="145827" name="Rectangle 74"/>
              <p:cNvSpPr>
                <a:spLocks noChangeArrowheads="1"/>
              </p:cNvSpPr>
              <p:nvPr/>
            </p:nvSpPr>
            <p:spPr bwMode="auto">
              <a:xfrm>
                <a:off x="2872" y="3274"/>
                <a:ext cx="194"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40</a:t>
                </a:r>
              </a:p>
            </p:txBody>
          </p:sp>
          <p:sp>
            <p:nvSpPr>
              <p:cNvPr id="145828" name="Rectangle 75"/>
              <p:cNvSpPr>
                <a:spLocks noChangeArrowheads="1"/>
              </p:cNvSpPr>
              <p:nvPr/>
            </p:nvSpPr>
            <p:spPr bwMode="auto">
              <a:xfrm>
                <a:off x="2724" y="3382"/>
                <a:ext cx="482"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5 Sermons</a:t>
                </a:r>
              </a:p>
            </p:txBody>
          </p:sp>
          <p:sp>
            <p:nvSpPr>
              <p:cNvPr id="145829" name="Line 76"/>
              <p:cNvSpPr>
                <a:spLocks noChangeShapeType="1"/>
              </p:cNvSpPr>
              <p:nvPr/>
            </p:nvSpPr>
            <p:spPr bwMode="auto">
              <a:xfrm>
                <a:off x="2695" y="3492"/>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830" name="Rectangle 77"/>
              <p:cNvSpPr>
                <a:spLocks noChangeArrowheads="1"/>
              </p:cNvSpPr>
              <p:nvPr/>
            </p:nvSpPr>
            <p:spPr bwMode="auto">
              <a:xfrm>
                <a:off x="2779" y="2826"/>
                <a:ext cx="374"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Exodus</a:t>
                </a:r>
              </a:p>
            </p:txBody>
          </p:sp>
          <p:sp>
            <p:nvSpPr>
              <p:cNvPr id="145831" name="Line 78"/>
              <p:cNvSpPr>
                <a:spLocks noChangeShapeType="1"/>
              </p:cNvSpPr>
              <p:nvPr/>
            </p:nvSpPr>
            <p:spPr bwMode="auto">
              <a:xfrm>
                <a:off x="2667" y="560"/>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832" name="Line 79"/>
              <p:cNvSpPr>
                <a:spLocks noChangeShapeType="1"/>
              </p:cNvSpPr>
              <p:nvPr/>
            </p:nvSpPr>
            <p:spPr bwMode="auto">
              <a:xfrm>
                <a:off x="2695" y="3800"/>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833" name="Line 80"/>
              <p:cNvSpPr>
                <a:spLocks noChangeShapeType="1"/>
              </p:cNvSpPr>
              <p:nvPr/>
            </p:nvSpPr>
            <p:spPr bwMode="auto">
              <a:xfrm>
                <a:off x="2695" y="3920"/>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834" name="Rectangle 81"/>
              <p:cNvSpPr>
                <a:spLocks noChangeArrowheads="1"/>
              </p:cNvSpPr>
              <p:nvPr/>
            </p:nvSpPr>
            <p:spPr bwMode="auto">
              <a:xfrm>
                <a:off x="2697" y="3550"/>
                <a:ext cx="414"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JOSHUA</a:t>
                </a:r>
              </a:p>
            </p:txBody>
          </p:sp>
          <p:sp>
            <p:nvSpPr>
              <p:cNvPr id="145835" name="Rectangle 82"/>
              <p:cNvSpPr>
                <a:spLocks noChangeArrowheads="1"/>
              </p:cNvSpPr>
              <p:nvPr/>
            </p:nvSpPr>
            <p:spPr bwMode="auto">
              <a:xfrm>
                <a:off x="2738" y="3686"/>
                <a:ext cx="462"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Jericho/Ai</a:t>
                </a:r>
              </a:p>
            </p:txBody>
          </p:sp>
          <p:sp>
            <p:nvSpPr>
              <p:cNvPr id="145836" name="Rectangle 83"/>
              <p:cNvSpPr>
                <a:spLocks noChangeArrowheads="1"/>
              </p:cNvSpPr>
              <p:nvPr/>
            </p:nvSpPr>
            <p:spPr bwMode="auto">
              <a:xfrm>
                <a:off x="2686" y="3806"/>
                <a:ext cx="566"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Land Divided</a:t>
                </a:r>
              </a:p>
            </p:txBody>
          </p:sp>
        </p:grpSp>
        <p:grpSp>
          <p:nvGrpSpPr>
            <p:cNvPr id="145702" name="Group 84"/>
            <p:cNvGrpSpPr>
              <a:grpSpLocks/>
            </p:cNvGrpSpPr>
            <p:nvPr/>
          </p:nvGrpSpPr>
          <p:grpSpPr bwMode="auto">
            <a:xfrm>
              <a:off x="4105" y="352"/>
              <a:ext cx="969" cy="2370"/>
              <a:chOff x="4105" y="352"/>
              <a:chExt cx="969" cy="2370"/>
            </a:xfrm>
          </p:grpSpPr>
          <p:sp>
            <p:nvSpPr>
              <p:cNvPr id="145703" name="Freeform 85"/>
              <p:cNvSpPr>
                <a:spLocks/>
              </p:cNvSpPr>
              <p:nvPr/>
            </p:nvSpPr>
            <p:spPr bwMode="auto">
              <a:xfrm>
                <a:off x="4615" y="21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5704" name="Freeform 86"/>
              <p:cNvSpPr>
                <a:spLocks/>
              </p:cNvSpPr>
              <p:nvPr/>
            </p:nvSpPr>
            <p:spPr bwMode="auto">
              <a:xfrm>
                <a:off x="4631" y="880"/>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5705" name="Freeform 87"/>
              <p:cNvSpPr>
                <a:spLocks/>
              </p:cNvSpPr>
              <p:nvPr/>
            </p:nvSpPr>
            <p:spPr bwMode="auto">
              <a:xfrm>
                <a:off x="4615" y="21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5706" name="AutoShape 88"/>
              <p:cNvSpPr>
                <a:spLocks noChangeArrowheads="1"/>
              </p:cNvSpPr>
              <p:nvPr/>
            </p:nvSpPr>
            <p:spPr bwMode="auto">
              <a:xfrm>
                <a:off x="4156" y="2038"/>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5707" name="Freeform 89"/>
              <p:cNvSpPr>
                <a:spLocks/>
              </p:cNvSpPr>
              <p:nvPr/>
            </p:nvSpPr>
            <p:spPr bwMode="auto">
              <a:xfrm>
                <a:off x="4623" y="452"/>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5708" name="Freeform 90"/>
              <p:cNvSpPr>
                <a:spLocks/>
              </p:cNvSpPr>
              <p:nvPr/>
            </p:nvSpPr>
            <p:spPr bwMode="auto">
              <a:xfrm>
                <a:off x="4615" y="452"/>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5709" name="Rectangle 91"/>
              <p:cNvSpPr>
                <a:spLocks noChangeArrowheads="1"/>
              </p:cNvSpPr>
              <p:nvPr/>
            </p:nvSpPr>
            <p:spPr bwMode="auto">
              <a:xfrm>
                <a:off x="4328" y="618"/>
                <a:ext cx="222"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145710" name="Freeform 92"/>
              <p:cNvSpPr>
                <a:spLocks/>
              </p:cNvSpPr>
              <p:nvPr/>
            </p:nvSpPr>
            <p:spPr bwMode="auto">
              <a:xfrm>
                <a:off x="4623" y="4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5711" name="AutoShape 93"/>
              <p:cNvSpPr>
                <a:spLocks noChangeArrowheads="1"/>
              </p:cNvSpPr>
              <p:nvPr/>
            </p:nvSpPr>
            <p:spPr bwMode="auto">
              <a:xfrm>
                <a:off x="4156" y="364"/>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5712" name="Rectangle 94"/>
              <p:cNvSpPr>
                <a:spLocks noChangeArrowheads="1"/>
              </p:cNvSpPr>
              <p:nvPr/>
            </p:nvSpPr>
            <p:spPr bwMode="auto">
              <a:xfrm>
                <a:off x="4155" y="463"/>
                <a:ext cx="600" cy="27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5713" name="AutoShape 95"/>
              <p:cNvSpPr>
                <a:spLocks noChangeArrowheads="1"/>
              </p:cNvSpPr>
              <p:nvPr/>
            </p:nvSpPr>
            <p:spPr bwMode="auto">
              <a:xfrm>
                <a:off x="4168" y="380"/>
                <a:ext cx="436" cy="154"/>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145714" name="AutoShape 96"/>
              <p:cNvSpPr>
                <a:spLocks noChangeArrowheads="1"/>
              </p:cNvSpPr>
              <p:nvPr/>
            </p:nvSpPr>
            <p:spPr bwMode="auto">
              <a:xfrm>
                <a:off x="4150" y="806"/>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5715" name="Rectangle 97"/>
              <p:cNvSpPr>
                <a:spLocks noChangeArrowheads="1"/>
              </p:cNvSpPr>
              <p:nvPr/>
            </p:nvSpPr>
            <p:spPr bwMode="auto">
              <a:xfrm>
                <a:off x="4149" y="909"/>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5716" name="AutoShape 98"/>
              <p:cNvSpPr>
                <a:spLocks noChangeArrowheads="1"/>
              </p:cNvSpPr>
              <p:nvPr/>
            </p:nvSpPr>
            <p:spPr bwMode="auto">
              <a:xfrm>
                <a:off x="4162" y="826"/>
                <a:ext cx="445" cy="670"/>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145717" name="Rectangle 99"/>
              <p:cNvSpPr>
                <a:spLocks noChangeArrowheads="1"/>
              </p:cNvSpPr>
              <p:nvPr/>
            </p:nvSpPr>
            <p:spPr bwMode="auto">
              <a:xfrm>
                <a:off x="4155" y="2151"/>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5718" name="AutoShape 100"/>
              <p:cNvSpPr>
                <a:spLocks noChangeArrowheads="1"/>
              </p:cNvSpPr>
              <p:nvPr/>
            </p:nvSpPr>
            <p:spPr bwMode="auto">
              <a:xfrm>
                <a:off x="4168" y="2058"/>
                <a:ext cx="440" cy="445"/>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567397" name="Rectangle 101"/>
              <p:cNvSpPr>
                <a:spLocks noChangeArrowheads="1"/>
              </p:cNvSpPr>
              <p:nvPr/>
            </p:nvSpPr>
            <p:spPr bwMode="auto">
              <a:xfrm>
                <a:off x="4575" y="768"/>
                <a:ext cx="499" cy="15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a:solidFill>
                      <a:srgbClr val="FFFF00"/>
                    </a:solidFill>
                    <a:latin typeface="Times" charset="0"/>
                    <a:ea typeface="+mn-ea"/>
                    <a:cs typeface="+mn-cs"/>
                  </a:rPr>
                  <a:t>(1000 B.C.)</a:t>
                </a:r>
              </a:p>
            </p:txBody>
          </p:sp>
          <p:sp>
            <p:nvSpPr>
              <p:cNvPr id="145720" name="Line 102"/>
              <p:cNvSpPr>
                <a:spLocks noChangeShapeType="1"/>
              </p:cNvSpPr>
              <p:nvPr/>
            </p:nvSpPr>
            <p:spPr bwMode="auto">
              <a:xfrm>
                <a:off x="4179" y="592"/>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721" name="Line 103"/>
              <p:cNvSpPr>
                <a:spLocks noChangeShapeType="1"/>
              </p:cNvSpPr>
              <p:nvPr/>
            </p:nvSpPr>
            <p:spPr bwMode="auto">
              <a:xfrm>
                <a:off x="4175" y="700"/>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722" name="Rectangle 104"/>
              <p:cNvSpPr>
                <a:spLocks noChangeArrowheads="1"/>
              </p:cNvSpPr>
              <p:nvPr/>
            </p:nvSpPr>
            <p:spPr bwMode="auto">
              <a:xfrm>
                <a:off x="4312" y="586"/>
                <a:ext cx="246"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350</a:t>
                </a:r>
              </a:p>
            </p:txBody>
          </p:sp>
          <p:sp>
            <p:nvSpPr>
              <p:cNvPr id="145723" name="Rectangle 105"/>
              <p:cNvSpPr>
                <a:spLocks noChangeArrowheads="1"/>
              </p:cNvSpPr>
              <p:nvPr/>
            </p:nvSpPr>
            <p:spPr bwMode="auto">
              <a:xfrm>
                <a:off x="4248" y="480"/>
                <a:ext cx="393"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Judges</a:t>
                </a:r>
              </a:p>
            </p:txBody>
          </p:sp>
          <p:sp>
            <p:nvSpPr>
              <p:cNvPr id="145724" name="Rectangle 106"/>
              <p:cNvSpPr>
                <a:spLocks noChangeArrowheads="1"/>
              </p:cNvSpPr>
              <p:nvPr/>
            </p:nvSpPr>
            <p:spPr bwMode="auto">
              <a:xfrm>
                <a:off x="4141" y="352"/>
                <a:ext cx="474"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ANARCHY</a:t>
                </a:r>
              </a:p>
            </p:txBody>
          </p:sp>
          <p:sp>
            <p:nvSpPr>
              <p:cNvPr id="145725" name="Line 107"/>
              <p:cNvSpPr>
                <a:spLocks noChangeShapeType="1"/>
              </p:cNvSpPr>
              <p:nvPr/>
            </p:nvSpPr>
            <p:spPr bwMode="auto">
              <a:xfrm>
                <a:off x="4175" y="1124"/>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726" name="Line 108"/>
              <p:cNvSpPr>
                <a:spLocks noChangeShapeType="1"/>
              </p:cNvSpPr>
              <p:nvPr/>
            </p:nvSpPr>
            <p:spPr bwMode="auto">
              <a:xfrm>
                <a:off x="4167" y="1564"/>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727" name="Line 109"/>
              <p:cNvSpPr>
                <a:spLocks noChangeShapeType="1"/>
              </p:cNvSpPr>
              <p:nvPr/>
            </p:nvSpPr>
            <p:spPr bwMode="auto">
              <a:xfrm>
                <a:off x="4167" y="1676"/>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67406" name="Rectangle 110"/>
              <p:cNvSpPr>
                <a:spLocks noChangeArrowheads="1"/>
              </p:cNvSpPr>
              <p:nvPr/>
            </p:nvSpPr>
            <p:spPr bwMode="auto">
              <a:xfrm>
                <a:off x="4191" y="1008"/>
                <a:ext cx="548" cy="142"/>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rPr>
                  <a:t> ••• SPLIT ••• </a:t>
                </a:r>
              </a:p>
            </p:txBody>
          </p:sp>
          <p:sp>
            <p:nvSpPr>
              <p:cNvPr id="145729" name="Rectangle 111"/>
              <p:cNvSpPr>
                <a:spLocks noChangeArrowheads="1"/>
              </p:cNvSpPr>
              <p:nvPr/>
            </p:nvSpPr>
            <p:spPr bwMode="auto">
              <a:xfrm>
                <a:off x="4151" y="1246"/>
                <a:ext cx="383"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Judah</a:t>
                </a:r>
              </a:p>
            </p:txBody>
          </p:sp>
          <p:sp>
            <p:nvSpPr>
              <p:cNvPr id="145730" name="Rectangle 112"/>
              <p:cNvSpPr>
                <a:spLocks noChangeArrowheads="1"/>
              </p:cNvSpPr>
              <p:nvPr/>
            </p:nvSpPr>
            <p:spPr bwMode="auto">
              <a:xfrm>
                <a:off x="4208" y="1350"/>
                <a:ext cx="474" cy="133"/>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sp>
            <p:nvSpPr>
              <p:cNvPr id="145731" name="Rectangle 113"/>
              <p:cNvSpPr>
                <a:spLocks noChangeArrowheads="1"/>
              </p:cNvSpPr>
              <p:nvPr/>
            </p:nvSpPr>
            <p:spPr bwMode="auto">
              <a:xfrm>
                <a:off x="4156" y="1574"/>
                <a:ext cx="562"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20-J         20-R</a:t>
                </a:r>
              </a:p>
            </p:txBody>
          </p:sp>
          <p:sp>
            <p:nvSpPr>
              <p:cNvPr id="145732" name="Rectangle 114"/>
              <p:cNvSpPr>
                <a:spLocks noChangeArrowheads="1"/>
              </p:cNvSpPr>
              <p:nvPr/>
            </p:nvSpPr>
            <p:spPr bwMode="auto">
              <a:xfrm>
                <a:off x="4167" y="1694"/>
                <a:ext cx="546"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200           350</a:t>
                </a:r>
              </a:p>
            </p:txBody>
          </p:sp>
          <p:sp>
            <p:nvSpPr>
              <p:cNvPr id="145733" name="Rectangle 115"/>
              <p:cNvSpPr>
                <a:spLocks noChangeArrowheads="1"/>
              </p:cNvSpPr>
              <p:nvPr/>
            </p:nvSpPr>
            <p:spPr bwMode="auto">
              <a:xfrm>
                <a:off x="4119" y="1798"/>
                <a:ext cx="672"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Assyria    Babylon</a:t>
                </a:r>
              </a:p>
            </p:txBody>
          </p:sp>
          <p:sp>
            <p:nvSpPr>
              <p:cNvPr id="145734" name="Line 116"/>
              <p:cNvSpPr>
                <a:spLocks noChangeShapeType="1"/>
              </p:cNvSpPr>
              <p:nvPr/>
            </p:nvSpPr>
            <p:spPr bwMode="auto">
              <a:xfrm>
                <a:off x="4175" y="1788"/>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735" name="Rectangle 117"/>
              <p:cNvSpPr>
                <a:spLocks noChangeArrowheads="1"/>
              </p:cNvSpPr>
              <p:nvPr/>
            </p:nvSpPr>
            <p:spPr bwMode="auto">
              <a:xfrm>
                <a:off x="4169" y="1134"/>
                <a:ext cx="591"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North       South</a:t>
                </a:r>
              </a:p>
            </p:txBody>
          </p:sp>
          <p:sp>
            <p:nvSpPr>
              <p:cNvPr id="145736" name="Line 118"/>
              <p:cNvSpPr>
                <a:spLocks noChangeShapeType="1"/>
              </p:cNvSpPr>
              <p:nvPr/>
            </p:nvSpPr>
            <p:spPr bwMode="auto">
              <a:xfrm>
                <a:off x="4171" y="1900"/>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737" name="Line 119"/>
              <p:cNvSpPr>
                <a:spLocks noChangeShapeType="1"/>
              </p:cNvSpPr>
              <p:nvPr/>
            </p:nvSpPr>
            <p:spPr bwMode="auto">
              <a:xfrm>
                <a:off x="4447" y="1176"/>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67416" name="Rectangle 120"/>
              <p:cNvSpPr>
                <a:spLocks noChangeArrowheads="1"/>
              </p:cNvSpPr>
              <p:nvPr/>
            </p:nvSpPr>
            <p:spPr bwMode="auto">
              <a:xfrm>
                <a:off x="4150" y="1454"/>
                <a:ext cx="613" cy="133"/>
              </a:xfrm>
              <a:prstGeom prst="rect">
                <a:avLst/>
              </a:prstGeom>
              <a:noFill/>
              <a:ln w="12700">
                <a:noFill/>
                <a:miter lim="800000"/>
                <a:headEnd/>
                <a:tailEnd/>
              </a:ln>
              <a:effectLst/>
            </p:spPr>
            <p:txBody>
              <a:bodyPr wrap="none" lIns="90487" tIns="44450" rIns="90487" bIns="44450">
                <a:spAutoFit/>
              </a:bodyPr>
              <a:lstStyle/>
              <a:p>
                <a:pPr>
                  <a:defRPr/>
                </a:pPr>
                <a:r>
                  <a:rPr lang="en-US" sz="800" b="1">
                    <a:solidFill>
                      <a:srgbClr val="000000"/>
                    </a:solidFill>
                    <a:effectLst>
                      <a:outerShdw blurRad="38100" dist="38100" dir="2700000" algn="tl">
                        <a:srgbClr val="FFFFFF"/>
                      </a:outerShdw>
                    </a:effectLst>
                    <a:latin typeface="Helvetica" charset="0"/>
                  </a:rPr>
                  <a:t>THE PROPHETS</a:t>
                </a:r>
              </a:p>
            </p:txBody>
          </p:sp>
          <p:sp>
            <p:nvSpPr>
              <p:cNvPr id="145739" name="Line 121"/>
              <p:cNvSpPr>
                <a:spLocks noChangeShapeType="1"/>
              </p:cNvSpPr>
              <p:nvPr/>
            </p:nvSpPr>
            <p:spPr bwMode="auto">
              <a:xfrm>
                <a:off x="4243" y="1024"/>
                <a:ext cx="464" cy="0"/>
              </a:xfrm>
              <a:prstGeom prst="line">
                <a:avLst/>
              </a:prstGeom>
              <a:noFill/>
              <a:ln w="254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740" name="Rectangle 122"/>
              <p:cNvSpPr>
                <a:spLocks noChangeArrowheads="1"/>
              </p:cNvSpPr>
              <p:nvPr/>
            </p:nvSpPr>
            <p:spPr bwMode="auto">
              <a:xfrm>
                <a:off x="4251" y="908"/>
                <a:ext cx="39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sp>
            <p:nvSpPr>
              <p:cNvPr id="145741" name="Line 123"/>
              <p:cNvSpPr>
                <a:spLocks noChangeShapeType="1"/>
              </p:cNvSpPr>
              <p:nvPr/>
            </p:nvSpPr>
            <p:spPr bwMode="auto">
              <a:xfrm>
                <a:off x="4171" y="1348"/>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742" name="Line 124"/>
              <p:cNvSpPr>
                <a:spLocks noChangeShapeType="1"/>
              </p:cNvSpPr>
              <p:nvPr/>
            </p:nvSpPr>
            <p:spPr bwMode="auto">
              <a:xfrm flipV="1">
                <a:off x="4175" y="1452"/>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743" name="Line 125"/>
              <p:cNvSpPr>
                <a:spLocks noChangeShapeType="1"/>
              </p:cNvSpPr>
              <p:nvPr/>
            </p:nvSpPr>
            <p:spPr bwMode="auto">
              <a:xfrm flipV="1">
                <a:off x="4175" y="1236"/>
                <a:ext cx="55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744" name="Rectangle 126"/>
              <p:cNvSpPr>
                <a:spLocks noChangeArrowheads="1"/>
              </p:cNvSpPr>
              <p:nvPr/>
            </p:nvSpPr>
            <p:spPr bwMode="auto">
              <a:xfrm>
                <a:off x="4145" y="796"/>
                <a:ext cx="527"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ROYALTY</a:t>
                </a:r>
              </a:p>
            </p:txBody>
          </p:sp>
          <p:sp>
            <p:nvSpPr>
              <p:cNvPr id="145745" name="Rectangle 127"/>
              <p:cNvSpPr>
                <a:spLocks noChangeArrowheads="1"/>
              </p:cNvSpPr>
              <p:nvPr/>
            </p:nvSpPr>
            <p:spPr bwMode="auto">
              <a:xfrm>
                <a:off x="4415" y="1246"/>
                <a:ext cx="359"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Israel</a:t>
                </a:r>
              </a:p>
            </p:txBody>
          </p:sp>
          <p:sp>
            <p:nvSpPr>
              <p:cNvPr id="145746" name="Line 128"/>
              <p:cNvSpPr>
                <a:spLocks noChangeShapeType="1"/>
              </p:cNvSpPr>
              <p:nvPr/>
            </p:nvSpPr>
            <p:spPr bwMode="auto">
              <a:xfrm>
                <a:off x="4439" y="1132"/>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747" name="Line 129"/>
              <p:cNvSpPr>
                <a:spLocks noChangeShapeType="1"/>
              </p:cNvSpPr>
              <p:nvPr/>
            </p:nvSpPr>
            <p:spPr bwMode="auto">
              <a:xfrm>
                <a:off x="4187" y="230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748" name="Line 130"/>
              <p:cNvSpPr>
                <a:spLocks noChangeShapeType="1"/>
              </p:cNvSpPr>
              <p:nvPr/>
            </p:nvSpPr>
            <p:spPr bwMode="auto">
              <a:xfrm>
                <a:off x="4187" y="2420"/>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749" name="Rectangle 131"/>
              <p:cNvSpPr>
                <a:spLocks noChangeArrowheads="1"/>
              </p:cNvSpPr>
              <p:nvPr/>
            </p:nvSpPr>
            <p:spPr bwMode="auto">
              <a:xfrm>
                <a:off x="4241" y="2302"/>
                <a:ext cx="353"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AZHII 3 </a:t>
                </a:r>
              </a:p>
            </p:txBody>
          </p:sp>
          <p:sp>
            <p:nvSpPr>
              <p:cNvPr id="145750" name="Rectangle 132"/>
              <p:cNvSpPr>
                <a:spLocks noChangeArrowheads="1"/>
              </p:cNvSpPr>
              <p:nvPr/>
            </p:nvSpPr>
            <p:spPr bwMode="auto">
              <a:xfrm>
                <a:off x="4128" y="2424"/>
                <a:ext cx="764"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MOPFU100  / 50,000</a:t>
                </a:r>
              </a:p>
            </p:txBody>
          </p:sp>
          <p:sp>
            <p:nvSpPr>
              <p:cNvPr id="145751" name="Rectangle 133"/>
              <p:cNvSpPr>
                <a:spLocks noChangeArrowheads="1"/>
              </p:cNvSpPr>
              <p:nvPr/>
            </p:nvSpPr>
            <p:spPr bwMode="auto">
              <a:xfrm>
                <a:off x="4228" y="2540"/>
                <a:ext cx="524" cy="15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1000" b="1">
                    <a:solidFill>
                      <a:srgbClr val="000000"/>
                    </a:solidFill>
                    <a:latin typeface="Helvetica" charset="0"/>
                  </a:rPr>
                  <a:t>Z - E - N</a:t>
                </a:r>
              </a:p>
            </p:txBody>
          </p:sp>
          <p:sp>
            <p:nvSpPr>
              <p:cNvPr id="145752" name="Rectangle 134"/>
              <p:cNvSpPr>
                <a:spLocks noChangeArrowheads="1"/>
              </p:cNvSpPr>
              <p:nvPr/>
            </p:nvSpPr>
            <p:spPr bwMode="auto">
              <a:xfrm>
                <a:off x="4105" y="2030"/>
                <a:ext cx="683"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Chicago" charset="0"/>
                  </a:rPr>
                  <a:t>CHILIKOSO CHILU</a:t>
                </a:r>
              </a:p>
            </p:txBody>
          </p:sp>
          <p:sp>
            <p:nvSpPr>
              <p:cNvPr id="145753" name="Rectangle 135"/>
              <p:cNvSpPr>
                <a:spLocks noChangeArrowheads="1"/>
              </p:cNvSpPr>
              <p:nvPr/>
            </p:nvSpPr>
            <p:spPr bwMode="auto">
              <a:xfrm>
                <a:off x="4214" y="2190"/>
                <a:ext cx="453"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MOPFU 70 </a:t>
                </a:r>
              </a:p>
            </p:txBody>
          </p:sp>
          <p:sp>
            <p:nvSpPr>
              <p:cNvPr id="145754" name="Line 136"/>
              <p:cNvSpPr>
                <a:spLocks noChangeShapeType="1"/>
              </p:cNvSpPr>
              <p:nvPr/>
            </p:nvSpPr>
            <p:spPr bwMode="auto">
              <a:xfrm>
                <a:off x="4187" y="266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755" name="Line 137"/>
              <p:cNvSpPr>
                <a:spLocks noChangeShapeType="1"/>
              </p:cNvSpPr>
              <p:nvPr/>
            </p:nvSpPr>
            <p:spPr bwMode="auto">
              <a:xfrm>
                <a:off x="4187" y="2544"/>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756" name="Line 138"/>
              <p:cNvSpPr>
                <a:spLocks noChangeShapeType="1"/>
              </p:cNvSpPr>
              <p:nvPr/>
            </p:nvSpPr>
            <p:spPr bwMode="auto">
              <a:xfrm>
                <a:off x="4171" y="1016"/>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sp>
        <p:nvSpPr>
          <p:cNvPr id="145412" name="Freeform 143"/>
          <p:cNvSpPr>
            <a:spLocks/>
          </p:cNvSpPr>
          <p:nvPr/>
        </p:nvSpPr>
        <p:spPr bwMode="auto">
          <a:xfrm>
            <a:off x="3960813" y="6210300"/>
            <a:ext cx="26987" cy="115888"/>
          </a:xfrm>
          <a:custGeom>
            <a:avLst/>
            <a:gdLst>
              <a:gd name="T0" fmla="*/ 0 w 17"/>
              <a:gd name="T1" fmla="*/ 114300 h 73"/>
              <a:gd name="T2" fmla="*/ 0 w 17"/>
              <a:gd name="T3" fmla="*/ 0 h 73"/>
              <a:gd name="T4" fmla="*/ 17462 w 17"/>
              <a:gd name="T5" fmla="*/ 0 h 73"/>
              <a:gd name="T6" fmla="*/ 25400 w 17"/>
              <a:gd name="T7" fmla="*/ 0 h 73"/>
              <a:gd name="T8" fmla="*/ 25400 w 17"/>
              <a:gd name="T9" fmla="*/ 114300 h 73"/>
              <a:gd name="T10" fmla="*/ 17462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5413" name="Freeform 144"/>
          <p:cNvSpPr>
            <a:spLocks/>
          </p:cNvSpPr>
          <p:nvPr/>
        </p:nvSpPr>
        <p:spPr bwMode="auto">
          <a:xfrm>
            <a:off x="3960813" y="6172200"/>
            <a:ext cx="26987" cy="26988"/>
          </a:xfrm>
          <a:custGeom>
            <a:avLst/>
            <a:gdLst>
              <a:gd name="T0" fmla="*/ 0 w 17"/>
              <a:gd name="T1" fmla="*/ 25400 h 17"/>
              <a:gd name="T2" fmla="*/ 0 w 17"/>
              <a:gd name="T3" fmla="*/ 0 h 17"/>
              <a:gd name="T4" fmla="*/ 17462 w 17"/>
              <a:gd name="T5" fmla="*/ 0 h 17"/>
              <a:gd name="T6" fmla="*/ 25400 w 17"/>
              <a:gd name="T7" fmla="*/ 0 h 17"/>
              <a:gd name="T8" fmla="*/ 25400 w 17"/>
              <a:gd name="T9" fmla="*/ 25400 h 17"/>
              <a:gd name="T10" fmla="*/ 17462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5414" name="Freeform 145"/>
          <p:cNvSpPr>
            <a:spLocks/>
          </p:cNvSpPr>
          <p:nvPr/>
        </p:nvSpPr>
        <p:spPr bwMode="auto">
          <a:xfrm>
            <a:off x="3960813" y="6045200"/>
            <a:ext cx="26987" cy="115888"/>
          </a:xfrm>
          <a:custGeom>
            <a:avLst/>
            <a:gdLst>
              <a:gd name="T0" fmla="*/ 0 w 17"/>
              <a:gd name="T1" fmla="*/ 114300 h 73"/>
              <a:gd name="T2" fmla="*/ 0 w 17"/>
              <a:gd name="T3" fmla="*/ 0 h 73"/>
              <a:gd name="T4" fmla="*/ 17462 w 17"/>
              <a:gd name="T5" fmla="*/ 0 h 73"/>
              <a:gd name="T6" fmla="*/ 25400 w 17"/>
              <a:gd name="T7" fmla="*/ 0 h 73"/>
              <a:gd name="T8" fmla="*/ 25400 w 17"/>
              <a:gd name="T9" fmla="*/ 114300 h 73"/>
              <a:gd name="T10" fmla="*/ 17462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5415" name="Freeform 146"/>
          <p:cNvSpPr>
            <a:spLocks/>
          </p:cNvSpPr>
          <p:nvPr/>
        </p:nvSpPr>
        <p:spPr bwMode="auto">
          <a:xfrm>
            <a:off x="3960813" y="5994400"/>
            <a:ext cx="26987" cy="39688"/>
          </a:xfrm>
          <a:custGeom>
            <a:avLst/>
            <a:gdLst>
              <a:gd name="T0" fmla="*/ 0 w 17"/>
              <a:gd name="T1" fmla="*/ 38100 h 25"/>
              <a:gd name="T2" fmla="*/ 0 w 17"/>
              <a:gd name="T3" fmla="*/ 0 h 25"/>
              <a:gd name="T4" fmla="*/ 17462 w 17"/>
              <a:gd name="T5" fmla="*/ 0 h 25"/>
              <a:gd name="T6" fmla="*/ 25400 w 17"/>
              <a:gd name="T7" fmla="*/ 0 h 25"/>
              <a:gd name="T8" fmla="*/ 25400 w 17"/>
              <a:gd name="T9" fmla="*/ 38100 h 25"/>
              <a:gd name="T10" fmla="*/ 17462 w 17"/>
              <a:gd name="T11" fmla="*/ 38100 h 25"/>
              <a:gd name="T12" fmla="*/ 0 w 17"/>
              <a:gd name="T13" fmla="*/ 38100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5416" name="Freeform 147"/>
          <p:cNvSpPr>
            <a:spLocks/>
          </p:cNvSpPr>
          <p:nvPr/>
        </p:nvSpPr>
        <p:spPr bwMode="auto">
          <a:xfrm>
            <a:off x="3960813" y="5867400"/>
            <a:ext cx="26987" cy="115888"/>
          </a:xfrm>
          <a:custGeom>
            <a:avLst/>
            <a:gdLst>
              <a:gd name="T0" fmla="*/ 0 w 17"/>
              <a:gd name="T1" fmla="*/ 114300 h 73"/>
              <a:gd name="T2" fmla="*/ 0 w 17"/>
              <a:gd name="T3" fmla="*/ 0 h 73"/>
              <a:gd name="T4" fmla="*/ 17462 w 17"/>
              <a:gd name="T5" fmla="*/ 0 h 73"/>
              <a:gd name="T6" fmla="*/ 25400 w 17"/>
              <a:gd name="T7" fmla="*/ 0 h 73"/>
              <a:gd name="T8" fmla="*/ 25400 w 17"/>
              <a:gd name="T9" fmla="*/ 114300 h 73"/>
              <a:gd name="T10" fmla="*/ 17462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5417" name="Freeform 148"/>
          <p:cNvSpPr>
            <a:spLocks/>
          </p:cNvSpPr>
          <p:nvPr/>
        </p:nvSpPr>
        <p:spPr bwMode="auto">
          <a:xfrm>
            <a:off x="3960813" y="5829300"/>
            <a:ext cx="26987" cy="26988"/>
          </a:xfrm>
          <a:custGeom>
            <a:avLst/>
            <a:gdLst>
              <a:gd name="T0" fmla="*/ 0 w 17"/>
              <a:gd name="T1" fmla="*/ 25400 h 17"/>
              <a:gd name="T2" fmla="*/ 0 w 17"/>
              <a:gd name="T3" fmla="*/ 0 h 17"/>
              <a:gd name="T4" fmla="*/ 17462 w 17"/>
              <a:gd name="T5" fmla="*/ 0 h 17"/>
              <a:gd name="T6" fmla="*/ 25400 w 17"/>
              <a:gd name="T7" fmla="*/ 0 h 17"/>
              <a:gd name="T8" fmla="*/ 25400 w 17"/>
              <a:gd name="T9" fmla="*/ 25400 h 17"/>
              <a:gd name="T10" fmla="*/ 17462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5418" name="Freeform 149"/>
          <p:cNvSpPr>
            <a:spLocks/>
          </p:cNvSpPr>
          <p:nvPr/>
        </p:nvSpPr>
        <p:spPr bwMode="auto">
          <a:xfrm>
            <a:off x="3960813" y="5702300"/>
            <a:ext cx="26987" cy="115888"/>
          </a:xfrm>
          <a:custGeom>
            <a:avLst/>
            <a:gdLst>
              <a:gd name="T0" fmla="*/ 0 w 17"/>
              <a:gd name="T1" fmla="*/ 114300 h 73"/>
              <a:gd name="T2" fmla="*/ 0 w 17"/>
              <a:gd name="T3" fmla="*/ 0 h 73"/>
              <a:gd name="T4" fmla="*/ 17462 w 17"/>
              <a:gd name="T5" fmla="*/ 0 h 73"/>
              <a:gd name="T6" fmla="*/ 25400 w 17"/>
              <a:gd name="T7" fmla="*/ 0 h 73"/>
              <a:gd name="T8" fmla="*/ 25400 w 17"/>
              <a:gd name="T9" fmla="*/ 114300 h 73"/>
              <a:gd name="T10" fmla="*/ 17462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5419" name="Freeform 150"/>
          <p:cNvSpPr>
            <a:spLocks/>
          </p:cNvSpPr>
          <p:nvPr/>
        </p:nvSpPr>
        <p:spPr bwMode="auto">
          <a:xfrm>
            <a:off x="3960813" y="5651500"/>
            <a:ext cx="26987" cy="39688"/>
          </a:xfrm>
          <a:custGeom>
            <a:avLst/>
            <a:gdLst>
              <a:gd name="T0" fmla="*/ 0 w 17"/>
              <a:gd name="T1" fmla="*/ 38100 h 25"/>
              <a:gd name="T2" fmla="*/ 0 w 17"/>
              <a:gd name="T3" fmla="*/ 0 h 25"/>
              <a:gd name="T4" fmla="*/ 17462 w 17"/>
              <a:gd name="T5" fmla="*/ 0 h 25"/>
              <a:gd name="T6" fmla="*/ 25400 w 17"/>
              <a:gd name="T7" fmla="*/ 0 h 25"/>
              <a:gd name="T8" fmla="*/ 25400 w 17"/>
              <a:gd name="T9" fmla="*/ 38100 h 25"/>
              <a:gd name="T10" fmla="*/ 17462 w 17"/>
              <a:gd name="T11" fmla="*/ 38100 h 25"/>
              <a:gd name="T12" fmla="*/ 0 w 17"/>
              <a:gd name="T13" fmla="*/ 38100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5420" name="Freeform 151"/>
          <p:cNvSpPr>
            <a:spLocks/>
          </p:cNvSpPr>
          <p:nvPr/>
        </p:nvSpPr>
        <p:spPr bwMode="auto">
          <a:xfrm>
            <a:off x="3960813" y="5486400"/>
            <a:ext cx="26987" cy="26988"/>
          </a:xfrm>
          <a:custGeom>
            <a:avLst/>
            <a:gdLst>
              <a:gd name="T0" fmla="*/ 0 w 17"/>
              <a:gd name="T1" fmla="*/ 25400 h 17"/>
              <a:gd name="T2" fmla="*/ 0 w 17"/>
              <a:gd name="T3" fmla="*/ 0 h 17"/>
              <a:gd name="T4" fmla="*/ 17462 w 17"/>
              <a:gd name="T5" fmla="*/ 0 h 17"/>
              <a:gd name="T6" fmla="*/ 25400 w 17"/>
              <a:gd name="T7" fmla="*/ 0 h 17"/>
              <a:gd name="T8" fmla="*/ 25400 w 17"/>
              <a:gd name="T9" fmla="*/ 25400 h 17"/>
              <a:gd name="T10" fmla="*/ 17462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5421" name="Freeform 152"/>
          <p:cNvSpPr>
            <a:spLocks/>
          </p:cNvSpPr>
          <p:nvPr/>
        </p:nvSpPr>
        <p:spPr bwMode="auto">
          <a:xfrm>
            <a:off x="3960813" y="5359400"/>
            <a:ext cx="26987" cy="115888"/>
          </a:xfrm>
          <a:custGeom>
            <a:avLst/>
            <a:gdLst>
              <a:gd name="T0" fmla="*/ 0 w 17"/>
              <a:gd name="T1" fmla="*/ 114300 h 73"/>
              <a:gd name="T2" fmla="*/ 0 w 17"/>
              <a:gd name="T3" fmla="*/ 0 h 73"/>
              <a:gd name="T4" fmla="*/ 17462 w 17"/>
              <a:gd name="T5" fmla="*/ 0 h 73"/>
              <a:gd name="T6" fmla="*/ 25400 w 17"/>
              <a:gd name="T7" fmla="*/ 0 h 73"/>
              <a:gd name="T8" fmla="*/ 25400 w 17"/>
              <a:gd name="T9" fmla="*/ 114300 h 73"/>
              <a:gd name="T10" fmla="*/ 17462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5422" name="Freeform 153"/>
          <p:cNvSpPr>
            <a:spLocks/>
          </p:cNvSpPr>
          <p:nvPr/>
        </p:nvSpPr>
        <p:spPr bwMode="auto">
          <a:xfrm>
            <a:off x="3960813" y="5321300"/>
            <a:ext cx="26987" cy="26988"/>
          </a:xfrm>
          <a:custGeom>
            <a:avLst/>
            <a:gdLst>
              <a:gd name="T0" fmla="*/ 0 w 17"/>
              <a:gd name="T1" fmla="*/ 25400 h 17"/>
              <a:gd name="T2" fmla="*/ 0 w 17"/>
              <a:gd name="T3" fmla="*/ 0 h 17"/>
              <a:gd name="T4" fmla="*/ 17462 w 17"/>
              <a:gd name="T5" fmla="*/ 0 h 17"/>
              <a:gd name="T6" fmla="*/ 25400 w 17"/>
              <a:gd name="T7" fmla="*/ 0 h 17"/>
              <a:gd name="T8" fmla="*/ 25400 w 17"/>
              <a:gd name="T9" fmla="*/ 25400 h 17"/>
              <a:gd name="T10" fmla="*/ 17462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5423" name="Freeform 154"/>
          <p:cNvSpPr>
            <a:spLocks/>
          </p:cNvSpPr>
          <p:nvPr/>
        </p:nvSpPr>
        <p:spPr bwMode="auto">
          <a:xfrm>
            <a:off x="3960813" y="5194300"/>
            <a:ext cx="26987" cy="115888"/>
          </a:xfrm>
          <a:custGeom>
            <a:avLst/>
            <a:gdLst>
              <a:gd name="T0" fmla="*/ 0 w 17"/>
              <a:gd name="T1" fmla="*/ 114300 h 73"/>
              <a:gd name="T2" fmla="*/ 0 w 17"/>
              <a:gd name="T3" fmla="*/ 0 h 73"/>
              <a:gd name="T4" fmla="*/ 17462 w 17"/>
              <a:gd name="T5" fmla="*/ 0 h 73"/>
              <a:gd name="T6" fmla="*/ 25400 w 17"/>
              <a:gd name="T7" fmla="*/ 0 h 73"/>
              <a:gd name="T8" fmla="*/ 25400 w 17"/>
              <a:gd name="T9" fmla="*/ 114300 h 73"/>
              <a:gd name="T10" fmla="*/ 17462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5424" name="Freeform 155"/>
          <p:cNvSpPr>
            <a:spLocks/>
          </p:cNvSpPr>
          <p:nvPr/>
        </p:nvSpPr>
        <p:spPr bwMode="auto">
          <a:xfrm>
            <a:off x="3960813" y="5143500"/>
            <a:ext cx="26987" cy="39688"/>
          </a:xfrm>
          <a:custGeom>
            <a:avLst/>
            <a:gdLst>
              <a:gd name="T0" fmla="*/ 0 w 17"/>
              <a:gd name="T1" fmla="*/ 38100 h 25"/>
              <a:gd name="T2" fmla="*/ 0 w 17"/>
              <a:gd name="T3" fmla="*/ 0 h 25"/>
              <a:gd name="T4" fmla="*/ 17462 w 17"/>
              <a:gd name="T5" fmla="*/ 0 h 25"/>
              <a:gd name="T6" fmla="*/ 25400 w 17"/>
              <a:gd name="T7" fmla="*/ 0 h 25"/>
              <a:gd name="T8" fmla="*/ 25400 w 17"/>
              <a:gd name="T9" fmla="*/ 38100 h 25"/>
              <a:gd name="T10" fmla="*/ 17462 w 17"/>
              <a:gd name="T11" fmla="*/ 38100 h 25"/>
              <a:gd name="T12" fmla="*/ 0 w 17"/>
              <a:gd name="T13" fmla="*/ 38100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5425" name="Freeform 156"/>
          <p:cNvSpPr>
            <a:spLocks/>
          </p:cNvSpPr>
          <p:nvPr/>
        </p:nvSpPr>
        <p:spPr bwMode="auto">
          <a:xfrm>
            <a:off x="3960813" y="5016500"/>
            <a:ext cx="26987" cy="115888"/>
          </a:xfrm>
          <a:custGeom>
            <a:avLst/>
            <a:gdLst>
              <a:gd name="T0" fmla="*/ 0 w 17"/>
              <a:gd name="T1" fmla="*/ 114300 h 73"/>
              <a:gd name="T2" fmla="*/ 0 w 17"/>
              <a:gd name="T3" fmla="*/ 0 h 73"/>
              <a:gd name="T4" fmla="*/ 17462 w 17"/>
              <a:gd name="T5" fmla="*/ 0 h 73"/>
              <a:gd name="T6" fmla="*/ 25400 w 17"/>
              <a:gd name="T7" fmla="*/ 0 h 73"/>
              <a:gd name="T8" fmla="*/ 25400 w 17"/>
              <a:gd name="T9" fmla="*/ 114300 h 73"/>
              <a:gd name="T10" fmla="*/ 17462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5426" name="Freeform 157"/>
          <p:cNvSpPr>
            <a:spLocks/>
          </p:cNvSpPr>
          <p:nvPr/>
        </p:nvSpPr>
        <p:spPr bwMode="auto">
          <a:xfrm>
            <a:off x="3960813" y="4978400"/>
            <a:ext cx="26987" cy="26988"/>
          </a:xfrm>
          <a:custGeom>
            <a:avLst/>
            <a:gdLst>
              <a:gd name="T0" fmla="*/ 0 w 17"/>
              <a:gd name="T1" fmla="*/ 25400 h 17"/>
              <a:gd name="T2" fmla="*/ 0 w 17"/>
              <a:gd name="T3" fmla="*/ 0 h 17"/>
              <a:gd name="T4" fmla="*/ 17462 w 17"/>
              <a:gd name="T5" fmla="*/ 0 h 17"/>
              <a:gd name="T6" fmla="*/ 25400 w 17"/>
              <a:gd name="T7" fmla="*/ 0 h 17"/>
              <a:gd name="T8" fmla="*/ 25400 w 17"/>
              <a:gd name="T9" fmla="*/ 25400 h 17"/>
              <a:gd name="T10" fmla="*/ 17462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5427" name="Freeform 158"/>
          <p:cNvSpPr>
            <a:spLocks/>
          </p:cNvSpPr>
          <p:nvPr/>
        </p:nvSpPr>
        <p:spPr bwMode="auto">
          <a:xfrm>
            <a:off x="3960813" y="4851400"/>
            <a:ext cx="26987" cy="115888"/>
          </a:xfrm>
          <a:custGeom>
            <a:avLst/>
            <a:gdLst>
              <a:gd name="T0" fmla="*/ 0 w 17"/>
              <a:gd name="T1" fmla="*/ 114300 h 73"/>
              <a:gd name="T2" fmla="*/ 0 w 17"/>
              <a:gd name="T3" fmla="*/ 0 h 73"/>
              <a:gd name="T4" fmla="*/ 17462 w 17"/>
              <a:gd name="T5" fmla="*/ 0 h 73"/>
              <a:gd name="T6" fmla="*/ 25400 w 17"/>
              <a:gd name="T7" fmla="*/ 0 h 73"/>
              <a:gd name="T8" fmla="*/ 25400 w 17"/>
              <a:gd name="T9" fmla="*/ 114300 h 73"/>
              <a:gd name="T10" fmla="*/ 17462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5428" name="Freeform 159"/>
          <p:cNvSpPr>
            <a:spLocks/>
          </p:cNvSpPr>
          <p:nvPr/>
        </p:nvSpPr>
        <p:spPr bwMode="auto">
          <a:xfrm>
            <a:off x="3960813" y="4800600"/>
            <a:ext cx="26987" cy="39688"/>
          </a:xfrm>
          <a:custGeom>
            <a:avLst/>
            <a:gdLst>
              <a:gd name="T0" fmla="*/ 0 w 17"/>
              <a:gd name="T1" fmla="*/ 38100 h 25"/>
              <a:gd name="T2" fmla="*/ 0 w 17"/>
              <a:gd name="T3" fmla="*/ 0 h 25"/>
              <a:gd name="T4" fmla="*/ 17462 w 17"/>
              <a:gd name="T5" fmla="*/ 0 h 25"/>
              <a:gd name="T6" fmla="*/ 25400 w 17"/>
              <a:gd name="T7" fmla="*/ 0 h 25"/>
              <a:gd name="T8" fmla="*/ 25400 w 17"/>
              <a:gd name="T9" fmla="*/ 38100 h 25"/>
              <a:gd name="T10" fmla="*/ 17462 w 17"/>
              <a:gd name="T11" fmla="*/ 38100 h 25"/>
              <a:gd name="T12" fmla="*/ 0 w 17"/>
              <a:gd name="T13" fmla="*/ 38100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5429" name="Freeform 160"/>
          <p:cNvSpPr>
            <a:spLocks/>
          </p:cNvSpPr>
          <p:nvPr/>
        </p:nvSpPr>
        <p:spPr bwMode="auto">
          <a:xfrm>
            <a:off x="3960813" y="4673600"/>
            <a:ext cx="26987" cy="115888"/>
          </a:xfrm>
          <a:custGeom>
            <a:avLst/>
            <a:gdLst>
              <a:gd name="T0" fmla="*/ 0 w 17"/>
              <a:gd name="T1" fmla="*/ 114300 h 73"/>
              <a:gd name="T2" fmla="*/ 0 w 17"/>
              <a:gd name="T3" fmla="*/ 0 h 73"/>
              <a:gd name="T4" fmla="*/ 17462 w 17"/>
              <a:gd name="T5" fmla="*/ 0 h 73"/>
              <a:gd name="T6" fmla="*/ 25400 w 17"/>
              <a:gd name="T7" fmla="*/ 0 h 73"/>
              <a:gd name="T8" fmla="*/ 25400 w 17"/>
              <a:gd name="T9" fmla="*/ 114300 h 73"/>
              <a:gd name="T10" fmla="*/ 17462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5430" name="Freeform 161"/>
          <p:cNvSpPr>
            <a:spLocks/>
          </p:cNvSpPr>
          <p:nvPr/>
        </p:nvSpPr>
        <p:spPr bwMode="auto">
          <a:xfrm>
            <a:off x="3960813" y="4635500"/>
            <a:ext cx="26987" cy="26988"/>
          </a:xfrm>
          <a:custGeom>
            <a:avLst/>
            <a:gdLst>
              <a:gd name="T0" fmla="*/ 0 w 17"/>
              <a:gd name="T1" fmla="*/ 25400 h 17"/>
              <a:gd name="T2" fmla="*/ 0 w 17"/>
              <a:gd name="T3" fmla="*/ 0 h 17"/>
              <a:gd name="T4" fmla="*/ 17462 w 17"/>
              <a:gd name="T5" fmla="*/ 0 h 17"/>
              <a:gd name="T6" fmla="*/ 25400 w 17"/>
              <a:gd name="T7" fmla="*/ 0 h 17"/>
              <a:gd name="T8" fmla="*/ 25400 w 17"/>
              <a:gd name="T9" fmla="*/ 25400 h 17"/>
              <a:gd name="T10" fmla="*/ 17462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5431" name="Freeform 162"/>
          <p:cNvSpPr>
            <a:spLocks/>
          </p:cNvSpPr>
          <p:nvPr/>
        </p:nvSpPr>
        <p:spPr bwMode="auto">
          <a:xfrm>
            <a:off x="3960813" y="4508500"/>
            <a:ext cx="26987" cy="115888"/>
          </a:xfrm>
          <a:custGeom>
            <a:avLst/>
            <a:gdLst>
              <a:gd name="T0" fmla="*/ 0 w 17"/>
              <a:gd name="T1" fmla="*/ 114300 h 73"/>
              <a:gd name="T2" fmla="*/ 0 w 17"/>
              <a:gd name="T3" fmla="*/ 0 h 73"/>
              <a:gd name="T4" fmla="*/ 17462 w 17"/>
              <a:gd name="T5" fmla="*/ 0 h 73"/>
              <a:gd name="T6" fmla="*/ 25400 w 17"/>
              <a:gd name="T7" fmla="*/ 0 h 73"/>
              <a:gd name="T8" fmla="*/ 25400 w 17"/>
              <a:gd name="T9" fmla="*/ 114300 h 73"/>
              <a:gd name="T10" fmla="*/ 17462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5432" name="Freeform 163"/>
          <p:cNvSpPr>
            <a:spLocks/>
          </p:cNvSpPr>
          <p:nvPr/>
        </p:nvSpPr>
        <p:spPr bwMode="auto">
          <a:xfrm>
            <a:off x="3960813" y="4470400"/>
            <a:ext cx="26987" cy="26988"/>
          </a:xfrm>
          <a:custGeom>
            <a:avLst/>
            <a:gdLst>
              <a:gd name="T0" fmla="*/ 0 w 17"/>
              <a:gd name="T1" fmla="*/ 25400 h 17"/>
              <a:gd name="T2" fmla="*/ 0 w 17"/>
              <a:gd name="T3" fmla="*/ 0 h 17"/>
              <a:gd name="T4" fmla="*/ 17462 w 17"/>
              <a:gd name="T5" fmla="*/ 0 h 17"/>
              <a:gd name="T6" fmla="*/ 25400 w 17"/>
              <a:gd name="T7" fmla="*/ 0 h 17"/>
              <a:gd name="T8" fmla="*/ 25400 w 17"/>
              <a:gd name="T9" fmla="*/ 25400 h 17"/>
              <a:gd name="T10" fmla="*/ 17462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5433" name="Freeform 164"/>
          <p:cNvSpPr>
            <a:spLocks/>
          </p:cNvSpPr>
          <p:nvPr/>
        </p:nvSpPr>
        <p:spPr bwMode="auto">
          <a:xfrm>
            <a:off x="3960813" y="4343400"/>
            <a:ext cx="26987" cy="115888"/>
          </a:xfrm>
          <a:custGeom>
            <a:avLst/>
            <a:gdLst>
              <a:gd name="T0" fmla="*/ 0 w 17"/>
              <a:gd name="T1" fmla="*/ 114300 h 73"/>
              <a:gd name="T2" fmla="*/ 0 w 17"/>
              <a:gd name="T3" fmla="*/ 0 h 73"/>
              <a:gd name="T4" fmla="*/ 17462 w 17"/>
              <a:gd name="T5" fmla="*/ 0 h 73"/>
              <a:gd name="T6" fmla="*/ 25400 w 17"/>
              <a:gd name="T7" fmla="*/ 0 h 73"/>
              <a:gd name="T8" fmla="*/ 25400 w 17"/>
              <a:gd name="T9" fmla="*/ 114300 h 73"/>
              <a:gd name="T10" fmla="*/ 17462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5434" name="Freeform 165"/>
          <p:cNvSpPr>
            <a:spLocks/>
          </p:cNvSpPr>
          <p:nvPr/>
        </p:nvSpPr>
        <p:spPr bwMode="auto">
          <a:xfrm>
            <a:off x="3960813" y="4292600"/>
            <a:ext cx="26987" cy="39688"/>
          </a:xfrm>
          <a:custGeom>
            <a:avLst/>
            <a:gdLst>
              <a:gd name="T0" fmla="*/ 0 w 17"/>
              <a:gd name="T1" fmla="*/ 38100 h 25"/>
              <a:gd name="T2" fmla="*/ 0 w 17"/>
              <a:gd name="T3" fmla="*/ 0 h 25"/>
              <a:gd name="T4" fmla="*/ 17462 w 17"/>
              <a:gd name="T5" fmla="*/ 0 h 25"/>
              <a:gd name="T6" fmla="*/ 25400 w 17"/>
              <a:gd name="T7" fmla="*/ 0 h 25"/>
              <a:gd name="T8" fmla="*/ 25400 w 17"/>
              <a:gd name="T9" fmla="*/ 38100 h 25"/>
              <a:gd name="T10" fmla="*/ 17462 w 17"/>
              <a:gd name="T11" fmla="*/ 38100 h 25"/>
              <a:gd name="T12" fmla="*/ 0 w 17"/>
              <a:gd name="T13" fmla="*/ 38100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5435" name="Freeform 166"/>
          <p:cNvSpPr>
            <a:spLocks/>
          </p:cNvSpPr>
          <p:nvPr/>
        </p:nvSpPr>
        <p:spPr bwMode="auto">
          <a:xfrm>
            <a:off x="3960813" y="4165600"/>
            <a:ext cx="26987" cy="115888"/>
          </a:xfrm>
          <a:custGeom>
            <a:avLst/>
            <a:gdLst>
              <a:gd name="T0" fmla="*/ 0 w 17"/>
              <a:gd name="T1" fmla="*/ 114300 h 73"/>
              <a:gd name="T2" fmla="*/ 0 w 17"/>
              <a:gd name="T3" fmla="*/ 0 h 73"/>
              <a:gd name="T4" fmla="*/ 17462 w 17"/>
              <a:gd name="T5" fmla="*/ 0 h 73"/>
              <a:gd name="T6" fmla="*/ 25400 w 17"/>
              <a:gd name="T7" fmla="*/ 0 h 73"/>
              <a:gd name="T8" fmla="*/ 25400 w 17"/>
              <a:gd name="T9" fmla="*/ 114300 h 73"/>
              <a:gd name="T10" fmla="*/ 17462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5436" name="Freeform 167"/>
          <p:cNvSpPr>
            <a:spLocks/>
          </p:cNvSpPr>
          <p:nvPr/>
        </p:nvSpPr>
        <p:spPr bwMode="auto">
          <a:xfrm>
            <a:off x="3960813" y="4127500"/>
            <a:ext cx="26987" cy="26988"/>
          </a:xfrm>
          <a:custGeom>
            <a:avLst/>
            <a:gdLst>
              <a:gd name="T0" fmla="*/ 0 w 17"/>
              <a:gd name="T1" fmla="*/ 25400 h 17"/>
              <a:gd name="T2" fmla="*/ 0 w 17"/>
              <a:gd name="T3" fmla="*/ 0 h 17"/>
              <a:gd name="T4" fmla="*/ 17462 w 17"/>
              <a:gd name="T5" fmla="*/ 0 h 17"/>
              <a:gd name="T6" fmla="*/ 25400 w 17"/>
              <a:gd name="T7" fmla="*/ 0 h 17"/>
              <a:gd name="T8" fmla="*/ 25400 w 17"/>
              <a:gd name="T9" fmla="*/ 25400 h 17"/>
              <a:gd name="T10" fmla="*/ 17462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5437" name="Freeform 168"/>
          <p:cNvSpPr>
            <a:spLocks/>
          </p:cNvSpPr>
          <p:nvPr/>
        </p:nvSpPr>
        <p:spPr bwMode="auto">
          <a:xfrm>
            <a:off x="3960813" y="4000500"/>
            <a:ext cx="26987" cy="115888"/>
          </a:xfrm>
          <a:custGeom>
            <a:avLst/>
            <a:gdLst>
              <a:gd name="T0" fmla="*/ 0 w 17"/>
              <a:gd name="T1" fmla="*/ 114300 h 73"/>
              <a:gd name="T2" fmla="*/ 0 w 17"/>
              <a:gd name="T3" fmla="*/ 0 h 73"/>
              <a:gd name="T4" fmla="*/ 17462 w 17"/>
              <a:gd name="T5" fmla="*/ 0 h 73"/>
              <a:gd name="T6" fmla="*/ 25400 w 17"/>
              <a:gd name="T7" fmla="*/ 0 h 73"/>
              <a:gd name="T8" fmla="*/ 25400 w 17"/>
              <a:gd name="T9" fmla="*/ 114300 h 73"/>
              <a:gd name="T10" fmla="*/ 17462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5438" name="Freeform 169"/>
          <p:cNvSpPr>
            <a:spLocks/>
          </p:cNvSpPr>
          <p:nvPr/>
        </p:nvSpPr>
        <p:spPr bwMode="auto">
          <a:xfrm>
            <a:off x="3960813" y="3949700"/>
            <a:ext cx="26987" cy="39688"/>
          </a:xfrm>
          <a:custGeom>
            <a:avLst/>
            <a:gdLst>
              <a:gd name="T0" fmla="*/ 0 w 17"/>
              <a:gd name="T1" fmla="*/ 38100 h 25"/>
              <a:gd name="T2" fmla="*/ 0 w 17"/>
              <a:gd name="T3" fmla="*/ 0 h 25"/>
              <a:gd name="T4" fmla="*/ 17462 w 17"/>
              <a:gd name="T5" fmla="*/ 0 h 25"/>
              <a:gd name="T6" fmla="*/ 25400 w 17"/>
              <a:gd name="T7" fmla="*/ 0 h 25"/>
              <a:gd name="T8" fmla="*/ 25400 w 17"/>
              <a:gd name="T9" fmla="*/ 38100 h 25"/>
              <a:gd name="T10" fmla="*/ 17462 w 17"/>
              <a:gd name="T11" fmla="*/ 38100 h 25"/>
              <a:gd name="T12" fmla="*/ 0 w 17"/>
              <a:gd name="T13" fmla="*/ 38100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5439" name="Freeform 170"/>
          <p:cNvSpPr>
            <a:spLocks/>
          </p:cNvSpPr>
          <p:nvPr/>
        </p:nvSpPr>
        <p:spPr bwMode="auto">
          <a:xfrm>
            <a:off x="3960813" y="3822700"/>
            <a:ext cx="26987" cy="115888"/>
          </a:xfrm>
          <a:custGeom>
            <a:avLst/>
            <a:gdLst>
              <a:gd name="T0" fmla="*/ 0 w 17"/>
              <a:gd name="T1" fmla="*/ 114300 h 73"/>
              <a:gd name="T2" fmla="*/ 0 w 17"/>
              <a:gd name="T3" fmla="*/ 0 h 73"/>
              <a:gd name="T4" fmla="*/ 17462 w 17"/>
              <a:gd name="T5" fmla="*/ 0 h 73"/>
              <a:gd name="T6" fmla="*/ 25400 w 17"/>
              <a:gd name="T7" fmla="*/ 0 h 73"/>
              <a:gd name="T8" fmla="*/ 25400 w 17"/>
              <a:gd name="T9" fmla="*/ 114300 h 73"/>
              <a:gd name="T10" fmla="*/ 17462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5440" name="Freeform 171"/>
          <p:cNvSpPr>
            <a:spLocks/>
          </p:cNvSpPr>
          <p:nvPr/>
        </p:nvSpPr>
        <p:spPr bwMode="auto">
          <a:xfrm>
            <a:off x="3960813" y="3784600"/>
            <a:ext cx="26987" cy="26988"/>
          </a:xfrm>
          <a:custGeom>
            <a:avLst/>
            <a:gdLst>
              <a:gd name="T0" fmla="*/ 0 w 17"/>
              <a:gd name="T1" fmla="*/ 25400 h 17"/>
              <a:gd name="T2" fmla="*/ 0 w 17"/>
              <a:gd name="T3" fmla="*/ 0 h 17"/>
              <a:gd name="T4" fmla="*/ 17462 w 17"/>
              <a:gd name="T5" fmla="*/ 0 h 17"/>
              <a:gd name="T6" fmla="*/ 25400 w 17"/>
              <a:gd name="T7" fmla="*/ 0 h 17"/>
              <a:gd name="T8" fmla="*/ 25400 w 17"/>
              <a:gd name="T9" fmla="*/ 25400 h 17"/>
              <a:gd name="T10" fmla="*/ 17462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5441" name="Freeform 172"/>
          <p:cNvSpPr>
            <a:spLocks/>
          </p:cNvSpPr>
          <p:nvPr/>
        </p:nvSpPr>
        <p:spPr bwMode="auto">
          <a:xfrm>
            <a:off x="3960813" y="3657600"/>
            <a:ext cx="26987" cy="115888"/>
          </a:xfrm>
          <a:custGeom>
            <a:avLst/>
            <a:gdLst>
              <a:gd name="T0" fmla="*/ 0 w 17"/>
              <a:gd name="T1" fmla="*/ 114300 h 73"/>
              <a:gd name="T2" fmla="*/ 0 w 17"/>
              <a:gd name="T3" fmla="*/ 0 h 73"/>
              <a:gd name="T4" fmla="*/ 17462 w 17"/>
              <a:gd name="T5" fmla="*/ 0 h 73"/>
              <a:gd name="T6" fmla="*/ 25400 w 17"/>
              <a:gd name="T7" fmla="*/ 0 h 73"/>
              <a:gd name="T8" fmla="*/ 25400 w 17"/>
              <a:gd name="T9" fmla="*/ 114300 h 73"/>
              <a:gd name="T10" fmla="*/ 17462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5442" name="Freeform 173"/>
          <p:cNvSpPr>
            <a:spLocks/>
          </p:cNvSpPr>
          <p:nvPr/>
        </p:nvSpPr>
        <p:spPr bwMode="auto">
          <a:xfrm>
            <a:off x="3960813" y="3619500"/>
            <a:ext cx="26987" cy="26988"/>
          </a:xfrm>
          <a:custGeom>
            <a:avLst/>
            <a:gdLst>
              <a:gd name="T0" fmla="*/ 0 w 17"/>
              <a:gd name="T1" fmla="*/ 25400 h 17"/>
              <a:gd name="T2" fmla="*/ 0 w 17"/>
              <a:gd name="T3" fmla="*/ 0 h 17"/>
              <a:gd name="T4" fmla="*/ 17462 w 17"/>
              <a:gd name="T5" fmla="*/ 0 h 17"/>
              <a:gd name="T6" fmla="*/ 25400 w 17"/>
              <a:gd name="T7" fmla="*/ 0 h 17"/>
              <a:gd name="T8" fmla="*/ 25400 w 17"/>
              <a:gd name="T9" fmla="*/ 25400 h 17"/>
              <a:gd name="T10" fmla="*/ 17462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5443" name="Freeform 174"/>
          <p:cNvSpPr>
            <a:spLocks/>
          </p:cNvSpPr>
          <p:nvPr/>
        </p:nvSpPr>
        <p:spPr bwMode="auto">
          <a:xfrm>
            <a:off x="3960813" y="3492500"/>
            <a:ext cx="26987" cy="115888"/>
          </a:xfrm>
          <a:custGeom>
            <a:avLst/>
            <a:gdLst>
              <a:gd name="T0" fmla="*/ 0 w 17"/>
              <a:gd name="T1" fmla="*/ 114300 h 73"/>
              <a:gd name="T2" fmla="*/ 0 w 17"/>
              <a:gd name="T3" fmla="*/ 0 h 73"/>
              <a:gd name="T4" fmla="*/ 17462 w 17"/>
              <a:gd name="T5" fmla="*/ 0 h 73"/>
              <a:gd name="T6" fmla="*/ 25400 w 17"/>
              <a:gd name="T7" fmla="*/ 0 h 73"/>
              <a:gd name="T8" fmla="*/ 25400 w 17"/>
              <a:gd name="T9" fmla="*/ 114300 h 73"/>
              <a:gd name="T10" fmla="*/ 17462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5444" name="Freeform 175"/>
          <p:cNvSpPr>
            <a:spLocks/>
          </p:cNvSpPr>
          <p:nvPr/>
        </p:nvSpPr>
        <p:spPr bwMode="auto">
          <a:xfrm>
            <a:off x="3960813" y="3441700"/>
            <a:ext cx="26987" cy="39688"/>
          </a:xfrm>
          <a:custGeom>
            <a:avLst/>
            <a:gdLst>
              <a:gd name="T0" fmla="*/ 0 w 17"/>
              <a:gd name="T1" fmla="*/ 38100 h 25"/>
              <a:gd name="T2" fmla="*/ 0 w 17"/>
              <a:gd name="T3" fmla="*/ 0 h 25"/>
              <a:gd name="T4" fmla="*/ 17462 w 17"/>
              <a:gd name="T5" fmla="*/ 0 h 25"/>
              <a:gd name="T6" fmla="*/ 25400 w 17"/>
              <a:gd name="T7" fmla="*/ 0 h 25"/>
              <a:gd name="T8" fmla="*/ 25400 w 17"/>
              <a:gd name="T9" fmla="*/ 38100 h 25"/>
              <a:gd name="T10" fmla="*/ 17462 w 17"/>
              <a:gd name="T11" fmla="*/ 38100 h 25"/>
              <a:gd name="T12" fmla="*/ 0 w 17"/>
              <a:gd name="T13" fmla="*/ 38100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5445" name="Freeform 176"/>
          <p:cNvSpPr>
            <a:spLocks/>
          </p:cNvSpPr>
          <p:nvPr/>
        </p:nvSpPr>
        <p:spPr bwMode="auto">
          <a:xfrm>
            <a:off x="3960813" y="3314700"/>
            <a:ext cx="26987" cy="115888"/>
          </a:xfrm>
          <a:custGeom>
            <a:avLst/>
            <a:gdLst>
              <a:gd name="T0" fmla="*/ 0 w 17"/>
              <a:gd name="T1" fmla="*/ 114300 h 73"/>
              <a:gd name="T2" fmla="*/ 0 w 17"/>
              <a:gd name="T3" fmla="*/ 0 h 73"/>
              <a:gd name="T4" fmla="*/ 17462 w 17"/>
              <a:gd name="T5" fmla="*/ 0 h 73"/>
              <a:gd name="T6" fmla="*/ 25400 w 17"/>
              <a:gd name="T7" fmla="*/ 0 h 73"/>
              <a:gd name="T8" fmla="*/ 25400 w 17"/>
              <a:gd name="T9" fmla="*/ 114300 h 73"/>
              <a:gd name="T10" fmla="*/ 17462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5446" name="Freeform 177"/>
          <p:cNvSpPr>
            <a:spLocks/>
          </p:cNvSpPr>
          <p:nvPr/>
        </p:nvSpPr>
        <p:spPr bwMode="auto">
          <a:xfrm>
            <a:off x="3960813" y="3276600"/>
            <a:ext cx="26987" cy="26988"/>
          </a:xfrm>
          <a:custGeom>
            <a:avLst/>
            <a:gdLst>
              <a:gd name="T0" fmla="*/ 0 w 17"/>
              <a:gd name="T1" fmla="*/ 25400 h 17"/>
              <a:gd name="T2" fmla="*/ 0 w 17"/>
              <a:gd name="T3" fmla="*/ 0 h 17"/>
              <a:gd name="T4" fmla="*/ 17462 w 17"/>
              <a:gd name="T5" fmla="*/ 0 h 17"/>
              <a:gd name="T6" fmla="*/ 25400 w 17"/>
              <a:gd name="T7" fmla="*/ 0 h 17"/>
              <a:gd name="T8" fmla="*/ 25400 w 17"/>
              <a:gd name="T9" fmla="*/ 25400 h 17"/>
              <a:gd name="T10" fmla="*/ 17462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5447" name="Freeform 178"/>
          <p:cNvSpPr>
            <a:spLocks/>
          </p:cNvSpPr>
          <p:nvPr/>
        </p:nvSpPr>
        <p:spPr bwMode="auto">
          <a:xfrm>
            <a:off x="3960813" y="3149600"/>
            <a:ext cx="26987" cy="115888"/>
          </a:xfrm>
          <a:custGeom>
            <a:avLst/>
            <a:gdLst>
              <a:gd name="T0" fmla="*/ 0 w 17"/>
              <a:gd name="T1" fmla="*/ 114300 h 73"/>
              <a:gd name="T2" fmla="*/ 0 w 17"/>
              <a:gd name="T3" fmla="*/ 0 h 73"/>
              <a:gd name="T4" fmla="*/ 17462 w 17"/>
              <a:gd name="T5" fmla="*/ 0 h 73"/>
              <a:gd name="T6" fmla="*/ 25400 w 17"/>
              <a:gd name="T7" fmla="*/ 0 h 73"/>
              <a:gd name="T8" fmla="*/ 25400 w 17"/>
              <a:gd name="T9" fmla="*/ 114300 h 73"/>
              <a:gd name="T10" fmla="*/ 17462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5448" name="Freeform 179"/>
          <p:cNvSpPr>
            <a:spLocks/>
          </p:cNvSpPr>
          <p:nvPr/>
        </p:nvSpPr>
        <p:spPr bwMode="auto">
          <a:xfrm>
            <a:off x="3960813" y="3098800"/>
            <a:ext cx="26987" cy="39688"/>
          </a:xfrm>
          <a:custGeom>
            <a:avLst/>
            <a:gdLst>
              <a:gd name="T0" fmla="*/ 0 w 17"/>
              <a:gd name="T1" fmla="*/ 38100 h 25"/>
              <a:gd name="T2" fmla="*/ 0 w 17"/>
              <a:gd name="T3" fmla="*/ 0 h 25"/>
              <a:gd name="T4" fmla="*/ 17462 w 17"/>
              <a:gd name="T5" fmla="*/ 0 h 25"/>
              <a:gd name="T6" fmla="*/ 25400 w 17"/>
              <a:gd name="T7" fmla="*/ 0 h 25"/>
              <a:gd name="T8" fmla="*/ 25400 w 17"/>
              <a:gd name="T9" fmla="*/ 38100 h 25"/>
              <a:gd name="T10" fmla="*/ 17462 w 17"/>
              <a:gd name="T11" fmla="*/ 38100 h 25"/>
              <a:gd name="T12" fmla="*/ 0 w 17"/>
              <a:gd name="T13" fmla="*/ 38100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5449" name="Freeform 180"/>
          <p:cNvSpPr>
            <a:spLocks/>
          </p:cNvSpPr>
          <p:nvPr/>
        </p:nvSpPr>
        <p:spPr bwMode="auto">
          <a:xfrm>
            <a:off x="3960813" y="2971800"/>
            <a:ext cx="26987" cy="115888"/>
          </a:xfrm>
          <a:custGeom>
            <a:avLst/>
            <a:gdLst>
              <a:gd name="T0" fmla="*/ 0 w 17"/>
              <a:gd name="T1" fmla="*/ 114300 h 73"/>
              <a:gd name="T2" fmla="*/ 0 w 17"/>
              <a:gd name="T3" fmla="*/ 0 h 73"/>
              <a:gd name="T4" fmla="*/ 17462 w 17"/>
              <a:gd name="T5" fmla="*/ 0 h 73"/>
              <a:gd name="T6" fmla="*/ 25400 w 17"/>
              <a:gd name="T7" fmla="*/ 0 h 73"/>
              <a:gd name="T8" fmla="*/ 25400 w 17"/>
              <a:gd name="T9" fmla="*/ 114300 h 73"/>
              <a:gd name="T10" fmla="*/ 17462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5450" name="Freeform 181"/>
          <p:cNvSpPr>
            <a:spLocks/>
          </p:cNvSpPr>
          <p:nvPr/>
        </p:nvSpPr>
        <p:spPr bwMode="auto">
          <a:xfrm>
            <a:off x="3960813" y="2933700"/>
            <a:ext cx="26987" cy="26988"/>
          </a:xfrm>
          <a:custGeom>
            <a:avLst/>
            <a:gdLst>
              <a:gd name="T0" fmla="*/ 0 w 17"/>
              <a:gd name="T1" fmla="*/ 25400 h 17"/>
              <a:gd name="T2" fmla="*/ 0 w 17"/>
              <a:gd name="T3" fmla="*/ 0 h 17"/>
              <a:gd name="T4" fmla="*/ 17462 w 17"/>
              <a:gd name="T5" fmla="*/ 0 h 17"/>
              <a:gd name="T6" fmla="*/ 25400 w 17"/>
              <a:gd name="T7" fmla="*/ 0 h 17"/>
              <a:gd name="T8" fmla="*/ 25400 w 17"/>
              <a:gd name="T9" fmla="*/ 25400 h 17"/>
              <a:gd name="T10" fmla="*/ 17462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5451" name="Freeform 182"/>
          <p:cNvSpPr>
            <a:spLocks/>
          </p:cNvSpPr>
          <p:nvPr/>
        </p:nvSpPr>
        <p:spPr bwMode="auto">
          <a:xfrm>
            <a:off x="3960813" y="2806700"/>
            <a:ext cx="26987" cy="115888"/>
          </a:xfrm>
          <a:custGeom>
            <a:avLst/>
            <a:gdLst>
              <a:gd name="T0" fmla="*/ 0 w 17"/>
              <a:gd name="T1" fmla="*/ 114300 h 73"/>
              <a:gd name="T2" fmla="*/ 0 w 17"/>
              <a:gd name="T3" fmla="*/ 0 h 73"/>
              <a:gd name="T4" fmla="*/ 17462 w 17"/>
              <a:gd name="T5" fmla="*/ 0 h 73"/>
              <a:gd name="T6" fmla="*/ 25400 w 17"/>
              <a:gd name="T7" fmla="*/ 0 h 73"/>
              <a:gd name="T8" fmla="*/ 25400 w 17"/>
              <a:gd name="T9" fmla="*/ 114300 h 73"/>
              <a:gd name="T10" fmla="*/ 17462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5452" name="Freeform 183"/>
          <p:cNvSpPr>
            <a:spLocks/>
          </p:cNvSpPr>
          <p:nvPr/>
        </p:nvSpPr>
        <p:spPr bwMode="auto">
          <a:xfrm>
            <a:off x="3960813" y="2755900"/>
            <a:ext cx="26987" cy="39688"/>
          </a:xfrm>
          <a:custGeom>
            <a:avLst/>
            <a:gdLst>
              <a:gd name="T0" fmla="*/ 0 w 17"/>
              <a:gd name="T1" fmla="*/ 38100 h 25"/>
              <a:gd name="T2" fmla="*/ 0 w 17"/>
              <a:gd name="T3" fmla="*/ 0 h 25"/>
              <a:gd name="T4" fmla="*/ 17462 w 17"/>
              <a:gd name="T5" fmla="*/ 0 h 25"/>
              <a:gd name="T6" fmla="*/ 25400 w 17"/>
              <a:gd name="T7" fmla="*/ 0 h 25"/>
              <a:gd name="T8" fmla="*/ 25400 w 17"/>
              <a:gd name="T9" fmla="*/ 38100 h 25"/>
              <a:gd name="T10" fmla="*/ 17462 w 17"/>
              <a:gd name="T11" fmla="*/ 38100 h 25"/>
              <a:gd name="T12" fmla="*/ 0 w 17"/>
              <a:gd name="T13" fmla="*/ 38100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5453" name="Freeform 184"/>
          <p:cNvSpPr>
            <a:spLocks/>
          </p:cNvSpPr>
          <p:nvPr/>
        </p:nvSpPr>
        <p:spPr bwMode="auto">
          <a:xfrm>
            <a:off x="3960813" y="2628900"/>
            <a:ext cx="26987" cy="115888"/>
          </a:xfrm>
          <a:custGeom>
            <a:avLst/>
            <a:gdLst>
              <a:gd name="T0" fmla="*/ 0 w 17"/>
              <a:gd name="T1" fmla="*/ 114300 h 73"/>
              <a:gd name="T2" fmla="*/ 0 w 17"/>
              <a:gd name="T3" fmla="*/ 0 h 73"/>
              <a:gd name="T4" fmla="*/ 17462 w 17"/>
              <a:gd name="T5" fmla="*/ 0 h 73"/>
              <a:gd name="T6" fmla="*/ 25400 w 17"/>
              <a:gd name="T7" fmla="*/ 0 h 73"/>
              <a:gd name="T8" fmla="*/ 25400 w 17"/>
              <a:gd name="T9" fmla="*/ 114300 h 73"/>
              <a:gd name="T10" fmla="*/ 17462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5454" name="Freeform 185"/>
          <p:cNvSpPr>
            <a:spLocks/>
          </p:cNvSpPr>
          <p:nvPr/>
        </p:nvSpPr>
        <p:spPr bwMode="auto">
          <a:xfrm>
            <a:off x="3960813" y="2590800"/>
            <a:ext cx="26987" cy="26988"/>
          </a:xfrm>
          <a:custGeom>
            <a:avLst/>
            <a:gdLst>
              <a:gd name="T0" fmla="*/ 0 w 17"/>
              <a:gd name="T1" fmla="*/ 25400 h 17"/>
              <a:gd name="T2" fmla="*/ 0 w 17"/>
              <a:gd name="T3" fmla="*/ 0 h 17"/>
              <a:gd name="T4" fmla="*/ 17462 w 17"/>
              <a:gd name="T5" fmla="*/ 0 h 17"/>
              <a:gd name="T6" fmla="*/ 25400 w 17"/>
              <a:gd name="T7" fmla="*/ 0 h 17"/>
              <a:gd name="T8" fmla="*/ 25400 w 17"/>
              <a:gd name="T9" fmla="*/ 25400 h 17"/>
              <a:gd name="T10" fmla="*/ 17462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5455" name="Freeform 186"/>
          <p:cNvSpPr>
            <a:spLocks/>
          </p:cNvSpPr>
          <p:nvPr/>
        </p:nvSpPr>
        <p:spPr bwMode="auto">
          <a:xfrm>
            <a:off x="3960813" y="2463800"/>
            <a:ext cx="26987" cy="115888"/>
          </a:xfrm>
          <a:custGeom>
            <a:avLst/>
            <a:gdLst>
              <a:gd name="T0" fmla="*/ 0 w 17"/>
              <a:gd name="T1" fmla="*/ 114300 h 73"/>
              <a:gd name="T2" fmla="*/ 0 w 17"/>
              <a:gd name="T3" fmla="*/ 0 h 73"/>
              <a:gd name="T4" fmla="*/ 17462 w 17"/>
              <a:gd name="T5" fmla="*/ 0 h 73"/>
              <a:gd name="T6" fmla="*/ 25400 w 17"/>
              <a:gd name="T7" fmla="*/ 0 h 73"/>
              <a:gd name="T8" fmla="*/ 25400 w 17"/>
              <a:gd name="T9" fmla="*/ 114300 h 73"/>
              <a:gd name="T10" fmla="*/ 17462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5456" name="Freeform 187"/>
          <p:cNvSpPr>
            <a:spLocks/>
          </p:cNvSpPr>
          <p:nvPr/>
        </p:nvSpPr>
        <p:spPr bwMode="auto">
          <a:xfrm>
            <a:off x="3960813" y="2425700"/>
            <a:ext cx="26987" cy="26988"/>
          </a:xfrm>
          <a:custGeom>
            <a:avLst/>
            <a:gdLst>
              <a:gd name="T0" fmla="*/ 0 w 17"/>
              <a:gd name="T1" fmla="*/ 25400 h 17"/>
              <a:gd name="T2" fmla="*/ 0 w 17"/>
              <a:gd name="T3" fmla="*/ 0 h 17"/>
              <a:gd name="T4" fmla="*/ 17462 w 17"/>
              <a:gd name="T5" fmla="*/ 0 h 17"/>
              <a:gd name="T6" fmla="*/ 25400 w 17"/>
              <a:gd name="T7" fmla="*/ 0 h 17"/>
              <a:gd name="T8" fmla="*/ 25400 w 17"/>
              <a:gd name="T9" fmla="*/ 25400 h 17"/>
              <a:gd name="T10" fmla="*/ 17462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5457" name="Freeform 188"/>
          <p:cNvSpPr>
            <a:spLocks/>
          </p:cNvSpPr>
          <p:nvPr/>
        </p:nvSpPr>
        <p:spPr bwMode="auto">
          <a:xfrm>
            <a:off x="3960813" y="2298700"/>
            <a:ext cx="26987" cy="115888"/>
          </a:xfrm>
          <a:custGeom>
            <a:avLst/>
            <a:gdLst>
              <a:gd name="T0" fmla="*/ 0 w 17"/>
              <a:gd name="T1" fmla="*/ 114300 h 73"/>
              <a:gd name="T2" fmla="*/ 0 w 17"/>
              <a:gd name="T3" fmla="*/ 0 h 73"/>
              <a:gd name="T4" fmla="*/ 17462 w 17"/>
              <a:gd name="T5" fmla="*/ 0 h 73"/>
              <a:gd name="T6" fmla="*/ 25400 w 17"/>
              <a:gd name="T7" fmla="*/ 0 h 73"/>
              <a:gd name="T8" fmla="*/ 25400 w 17"/>
              <a:gd name="T9" fmla="*/ 114300 h 73"/>
              <a:gd name="T10" fmla="*/ 17462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5458" name="Freeform 189"/>
          <p:cNvSpPr>
            <a:spLocks/>
          </p:cNvSpPr>
          <p:nvPr/>
        </p:nvSpPr>
        <p:spPr bwMode="auto">
          <a:xfrm>
            <a:off x="3960813" y="2247900"/>
            <a:ext cx="26987" cy="39688"/>
          </a:xfrm>
          <a:custGeom>
            <a:avLst/>
            <a:gdLst>
              <a:gd name="T0" fmla="*/ 0 w 17"/>
              <a:gd name="T1" fmla="*/ 38100 h 25"/>
              <a:gd name="T2" fmla="*/ 0 w 17"/>
              <a:gd name="T3" fmla="*/ 0 h 25"/>
              <a:gd name="T4" fmla="*/ 17462 w 17"/>
              <a:gd name="T5" fmla="*/ 0 h 25"/>
              <a:gd name="T6" fmla="*/ 25400 w 17"/>
              <a:gd name="T7" fmla="*/ 0 h 25"/>
              <a:gd name="T8" fmla="*/ 25400 w 17"/>
              <a:gd name="T9" fmla="*/ 38100 h 25"/>
              <a:gd name="T10" fmla="*/ 17462 w 17"/>
              <a:gd name="T11" fmla="*/ 38100 h 25"/>
              <a:gd name="T12" fmla="*/ 0 w 17"/>
              <a:gd name="T13" fmla="*/ 38100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5459" name="Freeform 190"/>
          <p:cNvSpPr>
            <a:spLocks/>
          </p:cNvSpPr>
          <p:nvPr/>
        </p:nvSpPr>
        <p:spPr bwMode="auto">
          <a:xfrm>
            <a:off x="3960813" y="2120900"/>
            <a:ext cx="26987" cy="115888"/>
          </a:xfrm>
          <a:custGeom>
            <a:avLst/>
            <a:gdLst>
              <a:gd name="T0" fmla="*/ 0 w 17"/>
              <a:gd name="T1" fmla="*/ 114300 h 73"/>
              <a:gd name="T2" fmla="*/ 0 w 17"/>
              <a:gd name="T3" fmla="*/ 0 h 73"/>
              <a:gd name="T4" fmla="*/ 17462 w 17"/>
              <a:gd name="T5" fmla="*/ 0 h 73"/>
              <a:gd name="T6" fmla="*/ 25400 w 17"/>
              <a:gd name="T7" fmla="*/ 0 h 73"/>
              <a:gd name="T8" fmla="*/ 25400 w 17"/>
              <a:gd name="T9" fmla="*/ 114300 h 73"/>
              <a:gd name="T10" fmla="*/ 17462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pic>
        <p:nvPicPr>
          <p:cNvPr id="145460" name="Picture 192"/>
          <p:cNvPicPr>
            <a:picLocks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617913" y="3022600"/>
            <a:ext cx="342900" cy="193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45461" name="Line 193"/>
          <p:cNvSpPr>
            <a:spLocks noChangeShapeType="1"/>
          </p:cNvSpPr>
          <p:nvPr/>
        </p:nvSpPr>
        <p:spPr bwMode="auto">
          <a:xfrm>
            <a:off x="6615113" y="1447800"/>
            <a:ext cx="73660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25400">
                <a:solidFill>
                  <a:srgbClr val="000000"/>
                </a:solidFill>
                <a:round/>
                <a:headEnd/>
                <a:tailEnd/>
              </a14:hiddenLine>
            </a:ext>
          </a:extLst>
        </p:spPr>
        <p:txBody>
          <a:bodyPr wrap="none" anchor="ctr"/>
          <a:lstStyle/>
          <a:p>
            <a:endParaRPr lang="en-US"/>
          </a:p>
        </p:txBody>
      </p:sp>
      <p:sp>
        <p:nvSpPr>
          <p:cNvPr id="145462" name="Rectangle 194"/>
          <p:cNvSpPr>
            <a:spLocks noChangeArrowheads="1"/>
          </p:cNvSpPr>
          <p:nvPr/>
        </p:nvSpPr>
        <p:spPr bwMode="auto">
          <a:xfrm>
            <a:off x="3038475" y="434975"/>
            <a:ext cx="219075" cy="271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b="1">
                <a:solidFill>
                  <a:srgbClr val="000000"/>
                </a:solidFill>
                <a:latin typeface="Times" charset="0"/>
              </a:rPr>
              <a:t> </a:t>
            </a:r>
          </a:p>
        </p:txBody>
      </p:sp>
      <p:sp>
        <p:nvSpPr>
          <p:cNvPr id="145463" name="Rectangle 195"/>
          <p:cNvSpPr>
            <a:spLocks noChangeArrowheads="1"/>
          </p:cNvSpPr>
          <p:nvPr/>
        </p:nvSpPr>
        <p:spPr bwMode="auto">
          <a:xfrm>
            <a:off x="3189288" y="433388"/>
            <a:ext cx="2603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45464" name="Rectangle 196"/>
          <p:cNvSpPr>
            <a:spLocks noChangeArrowheads="1"/>
          </p:cNvSpPr>
          <p:nvPr/>
        </p:nvSpPr>
        <p:spPr bwMode="auto">
          <a:xfrm>
            <a:off x="4281488" y="20638"/>
            <a:ext cx="32575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45465" name="Rectangle 197"/>
          <p:cNvSpPr>
            <a:spLocks noChangeArrowheads="1"/>
          </p:cNvSpPr>
          <p:nvPr/>
        </p:nvSpPr>
        <p:spPr bwMode="auto">
          <a:xfrm>
            <a:off x="4484688" y="295275"/>
            <a:ext cx="28416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45466" name="Rectangle 198"/>
          <p:cNvSpPr>
            <a:spLocks noChangeArrowheads="1"/>
          </p:cNvSpPr>
          <p:nvPr/>
        </p:nvSpPr>
        <p:spPr bwMode="auto">
          <a:xfrm>
            <a:off x="5310188" y="519113"/>
            <a:ext cx="76676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45467" name="Rectangle 199"/>
          <p:cNvSpPr>
            <a:spLocks noChangeArrowheads="1"/>
          </p:cNvSpPr>
          <p:nvPr/>
        </p:nvSpPr>
        <p:spPr bwMode="auto">
          <a:xfrm>
            <a:off x="5894388" y="519113"/>
            <a:ext cx="13906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45468" name="Rectangle 200"/>
          <p:cNvSpPr>
            <a:spLocks noChangeArrowheads="1"/>
          </p:cNvSpPr>
          <p:nvPr/>
        </p:nvSpPr>
        <p:spPr bwMode="auto">
          <a:xfrm>
            <a:off x="6238875" y="4462463"/>
            <a:ext cx="350838"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400" b="1">
                <a:solidFill>
                  <a:srgbClr val="000000"/>
                </a:solidFill>
                <a:latin typeface="Times" charset="0"/>
              </a:rPr>
              <a:t>S</a:t>
            </a:r>
          </a:p>
        </p:txBody>
      </p:sp>
      <p:sp>
        <p:nvSpPr>
          <p:cNvPr id="567497" name="Rectangle 201"/>
          <p:cNvSpPr>
            <a:spLocks noChangeArrowheads="1"/>
          </p:cNvSpPr>
          <p:nvPr/>
        </p:nvSpPr>
        <p:spPr bwMode="auto">
          <a:xfrm>
            <a:off x="4900613" y="1968500"/>
            <a:ext cx="792162"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a:solidFill>
                  <a:srgbClr val="FFFF00"/>
                </a:solidFill>
                <a:latin typeface="Times" charset="0"/>
                <a:ea typeface="+mn-ea"/>
                <a:cs typeface="+mn-cs"/>
              </a:rPr>
              <a:t>(2000 B.C.)</a:t>
            </a:r>
          </a:p>
        </p:txBody>
      </p:sp>
      <p:sp>
        <p:nvSpPr>
          <p:cNvPr id="567498" name="Rectangle 202"/>
          <p:cNvSpPr>
            <a:spLocks noChangeArrowheads="1"/>
          </p:cNvSpPr>
          <p:nvPr/>
        </p:nvSpPr>
        <p:spPr bwMode="auto">
          <a:xfrm>
            <a:off x="992188" y="2355850"/>
            <a:ext cx="25114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a:solidFill>
                  <a:srgbClr val="FAFD00"/>
                </a:solidFill>
                <a:latin typeface="Times" charset="0"/>
                <a:ea typeface="+mn-ea"/>
                <a:cs typeface="+mn-cs"/>
              </a:rPr>
              <a:t>C 7 M J </a:t>
            </a:r>
          </a:p>
        </p:txBody>
      </p:sp>
      <p:sp>
        <p:nvSpPr>
          <p:cNvPr id="567499" name="Rectangle 203"/>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charset="0"/>
                <a:ea typeface="+mn-ea"/>
                <a:cs typeface="+mn-cs"/>
              </a:rPr>
              <a:t>7</a:t>
            </a:r>
          </a:p>
        </p:txBody>
      </p:sp>
      <p:sp>
        <p:nvSpPr>
          <p:cNvPr id="567500" name="Rectangle 204"/>
          <p:cNvSpPr>
            <a:spLocks noChangeArrowheads="1"/>
          </p:cNvSpPr>
          <p:nvPr/>
        </p:nvSpPr>
        <p:spPr bwMode="auto">
          <a:xfrm>
            <a:off x="725488" y="3506788"/>
            <a:ext cx="34639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a:solidFill>
                  <a:srgbClr val="00FF00"/>
                </a:solidFill>
                <a:latin typeface="Times" charset="0"/>
                <a:ea typeface="+mn-ea"/>
                <a:cs typeface="+mn-cs"/>
              </a:rPr>
              <a:t>7 = 4 + 3 </a:t>
            </a:r>
          </a:p>
        </p:txBody>
      </p:sp>
      <p:sp>
        <p:nvSpPr>
          <p:cNvPr id="567501" name="Line 205"/>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567502" name="Rectangle 206"/>
          <p:cNvSpPr>
            <a:spLocks noChangeArrowheads="1"/>
          </p:cNvSpPr>
          <p:nvPr/>
        </p:nvSpPr>
        <p:spPr bwMode="auto">
          <a:xfrm>
            <a:off x="771525" y="3111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567503" name="Line 207"/>
          <p:cNvSpPr>
            <a:spLocks noChangeShapeType="1"/>
          </p:cNvSpPr>
          <p:nvPr/>
        </p:nvSpPr>
        <p:spPr bwMode="auto">
          <a:xfrm>
            <a:off x="1765300" y="2819400"/>
            <a:ext cx="279400" cy="0"/>
          </a:xfrm>
          <a:prstGeom prst="line">
            <a:avLst/>
          </a:prstGeom>
          <a:noFill/>
          <a:ln w="254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45476" name="Rectangle 208"/>
          <p:cNvSpPr>
            <a:spLocks noChangeArrowheads="1"/>
          </p:cNvSpPr>
          <p:nvPr/>
        </p:nvSpPr>
        <p:spPr bwMode="auto">
          <a:xfrm>
            <a:off x="5930900" y="450850"/>
            <a:ext cx="511175" cy="3848100"/>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7505" name="Text Box 209"/>
          <p:cNvSpPr txBox="1">
            <a:spLocks noChangeArrowheads="1"/>
          </p:cNvSpPr>
          <p:nvPr/>
        </p:nvSpPr>
        <p:spPr bwMode="auto">
          <a:xfrm rot="16200000">
            <a:off x="4498181" y="2086770"/>
            <a:ext cx="3400425" cy="519112"/>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dirty="0">
                <a:solidFill>
                  <a:srgbClr val="EEFF4B"/>
                </a:solidFill>
                <a:latin typeface="Times" charset="0"/>
                <a:ea typeface="+mn-ea"/>
                <a:cs typeface="+mn-cs"/>
              </a:rPr>
              <a:t>3 SOCIETY</a:t>
            </a:r>
          </a:p>
        </p:txBody>
      </p:sp>
      <p:sp>
        <p:nvSpPr>
          <p:cNvPr id="145478" name="Rectangle 210"/>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145479" name="Rectangle 211"/>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7508" name="Text Box 212"/>
          <p:cNvSpPr txBox="1">
            <a:spLocks noChangeArrowheads="1"/>
          </p:cNvSpPr>
          <p:nvPr/>
        </p:nvSpPr>
        <p:spPr bwMode="auto">
          <a:xfrm rot="-5385664">
            <a:off x="5939631" y="4314032"/>
            <a:ext cx="549275" cy="51911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b="1">
                <a:solidFill>
                  <a:srgbClr val="EEFF4B"/>
                </a:solidFill>
                <a:latin typeface="Times" charset="0"/>
                <a:ea typeface="+mn-ea"/>
                <a:cs typeface="+mn-cs"/>
              </a:rPr>
              <a:t>M</a:t>
            </a:r>
          </a:p>
        </p:txBody>
      </p:sp>
      <p:sp>
        <p:nvSpPr>
          <p:cNvPr id="567509" name="Text Box 213"/>
          <p:cNvSpPr txBox="1">
            <a:spLocks noChangeArrowheads="1"/>
          </p:cNvSpPr>
          <p:nvPr/>
        </p:nvSpPr>
        <p:spPr bwMode="auto">
          <a:xfrm rot="-5400000">
            <a:off x="6016626" y="5424487"/>
            <a:ext cx="341312" cy="519113"/>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sz="2800" b="1">
                <a:solidFill>
                  <a:srgbClr val="EEFF4B"/>
                </a:solidFill>
                <a:latin typeface="Times" charset="0"/>
                <a:ea typeface="+mn-ea"/>
                <a:cs typeface="+mn-cs"/>
              </a:rPr>
              <a:t>J</a:t>
            </a:r>
          </a:p>
        </p:txBody>
      </p:sp>
      <p:sp>
        <p:nvSpPr>
          <p:cNvPr id="145482" name="Rectangle 214"/>
          <p:cNvSpPr>
            <a:spLocks noChangeArrowheads="1"/>
          </p:cNvSpPr>
          <p:nvPr/>
        </p:nvSpPr>
        <p:spPr bwMode="auto">
          <a:xfrm>
            <a:off x="3494088" y="2744788"/>
            <a:ext cx="511175" cy="277812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7511" name="Text Box 215"/>
          <p:cNvSpPr txBox="1">
            <a:spLocks noChangeArrowheads="1"/>
          </p:cNvSpPr>
          <p:nvPr/>
        </p:nvSpPr>
        <p:spPr bwMode="auto">
          <a:xfrm rot="-5388536">
            <a:off x="2817812" y="3870326"/>
            <a:ext cx="1966913" cy="519112"/>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b="1">
                <a:solidFill>
                  <a:srgbClr val="EEFF4B"/>
                </a:solidFill>
                <a:latin typeface="Times" charset="0"/>
                <a:ea typeface="+mn-ea"/>
                <a:cs typeface="+mn-cs"/>
              </a:rPr>
              <a:t>4 OMEI</a:t>
            </a:r>
          </a:p>
        </p:txBody>
      </p:sp>
      <p:sp>
        <p:nvSpPr>
          <p:cNvPr id="145484" name="Rectangle 216"/>
          <p:cNvSpPr>
            <a:spLocks noChangeArrowheads="1"/>
          </p:cNvSpPr>
          <p:nvPr/>
        </p:nvSpPr>
        <p:spPr bwMode="auto">
          <a:xfrm>
            <a:off x="3798888" y="5588000"/>
            <a:ext cx="274637" cy="765175"/>
          </a:xfrm>
          <a:prstGeom prst="rect">
            <a:avLst/>
          </a:prstGeom>
          <a:solidFill>
            <a:srgbClr val="4C545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45485" name="Rectangle 217"/>
          <p:cNvSpPr>
            <a:spLocks noChangeArrowheads="1"/>
          </p:cNvSpPr>
          <p:nvPr/>
        </p:nvSpPr>
        <p:spPr bwMode="auto">
          <a:xfrm>
            <a:off x="3854450" y="2022475"/>
            <a:ext cx="150813" cy="696913"/>
          </a:xfrm>
          <a:prstGeom prst="rect">
            <a:avLst/>
          </a:prstGeom>
          <a:solidFill>
            <a:srgbClr val="4C545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45486" name="Rectangle 218"/>
          <p:cNvSpPr>
            <a:spLocks noChangeArrowheads="1"/>
          </p:cNvSpPr>
          <p:nvPr/>
        </p:nvSpPr>
        <p:spPr bwMode="auto">
          <a:xfrm>
            <a:off x="3830638" y="2495550"/>
            <a:ext cx="188912" cy="215900"/>
          </a:xfrm>
          <a:prstGeom prst="rect">
            <a:avLst/>
          </a:prstGeom>
          <a:solidFill>
            <a:srgbClr val="5C666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45487" name="Rectangle 219"/>
          <p:cNvSpPr>
            <a:spLocks noChangeArrowheads="1"/>
          </p:cNvSpPr>
          <p:nvPr/>
        </p:nvSpPr>
        <p:spPr bwMode="auto">
          <a:xfrm rot="-5400000">
            <a:off x="3432175" y="941388"/>
            <a:ext cx="511175" cy="5746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7516" name="Text Box 220"/>
          <p:cNvSpPr txBox="1">
            <a:spLocks noChangeArrowheads="1"/>
          </p:cNvSpPr>
          <p:nvPr/>
        </p:nvSpPr>
        <p:spPr bwMode="auto">
          <a:xfrm rot="-5400000">
            <a:off x="3540126" y="1027112"/>
            <a:ext cx="341312" cy="519113"/>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b="1">
                <a:solidFill>
                  <a:srgbClr val="EEFF4B"/>
                </a:solidFill>
                <a:latin typeface="Times" charset="0"/>
                <a:ea typeface="+mn-ea"/>
                <a:cs typeface="+mn-cs"/>
              </a:rPr>
              <a:t>C</a:t>
            </a:r>
          </a:p>
        </p:txBody>
      </p:sp>
      <p:sp>
        <p:nvSpPr>
          <p:cNvPr id="145489" name="Freeform 221"/>
          <p:cNvSpPr>
            <a:spLocks/>
          </p:cNvSpPr>
          <p:nvPr/>
        </p:nvSpPr>
        <p:spPr bwMode="auto">
          <a:xfrm>
            <a:off x="7656513" y="1701800"/>
            <a:ext cx="204787" cy="77788"/>
          </a:xfrm>
          <a:custGeom>
            <a:avLst/>
            <a:gdLst>
              <a:gd name="T0" fmla="*/ 203200 w 129"/>
              <a:gd name="T1" fmla="*/ 76200 h 49"/>
              <a:gd name="T2" fmla="*/ 0 w 129"/>
              <a:gd name="T3" fmla="*/ 76200 h 49"/>
              <a:gd name="T4" fmla="*/ 0 w 129"/>
              <a:gd name="T5" fmla="*/ 0 h 49"/>
              <a:gd name="T6" fmla="*/ 203200 w 129"/>
              <a:gd name="T7" fmla="*/ 76200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567518" name="Rectangle 222"/>
          <p:cNvSpPr>
            <a:spLocks noChangeArrowheads="1"/>
          </p:cNvSpPr>
          <p:nvPr/>
        </p:nvSpPr>
        <p:spPr bwMode="auto">
          <a:xfrm>
            <a:off x="4913313" y="4203700"/>
            <a:ext cx="792162"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a:solidFill>
                  <a:srgbClr val="FFFF00"/>
                </a:solidFill>
                <a:latin typeface="Times" charset="0"/>
                <a:ea typeface="+mn-ea"/>
                <a:cs typeface="+mn-cs"/>
              </a:rPr>
              <a:t>(1500 B.C.)</a:t>
            </a:r>
          </a:p>
        </p:txBody>
      </p:sp>
      <p:sp>
        <p:nvSpPr>
          <p:cNvPr id="567519" name="Rectangle 223"/>
          <p:cNvSpPr>
            <a:spLocks noChangeArrowheads="1"/>
          </p:cNvSpPr>
          <p:nvPr/>
        </p:nvSpPr>
        <p:spPr bwMode="auto">
          <a:xfrm>
            <a:off x="7269163" y="4330700"/>
            <a:ext cx="728662"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a:solidFill>
                  <a:srgbClr val="FFFF00"/>
                </a:solidFill>
                <a:latin typeface="Times" charset="0"/>
                <a:ea typeface="+mn-ea"/>
                <a:cs typeface="+mn-cs"/>
              </a:rPr>
              <a:t>(500 B.C.)</a:t>
            </a:r>
          </a:p>
        </p:txBody>
      </p:sp>
      <p:sp>
        <p:nvSpPr>
          <p:cNvPr id="145492" name="AutoShape 225"/>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145493" name="Freeform 226"/>
          <p:cNvSpPr>
            <a:spLocks/>
          </p:cNvSpPr>
          <p:nvPr/>
        </p:nvSpPr>
        <p:spPr bwMode="auto">
          <a:xfrm>
            <a:off x="7339013" y="5200650"/>
            <a:ext cx="204787" cy="77788"/>
          </a:xfrm>
          <a:custGeom>
            <a:avLst/>
            <a:gdLst>
              <a:gd name="T0" fmla="*/ 203200 w 129"/>
              <a:gd name="T1" fmla="*/ 76200 h 49"/>
              <a:gd name="T2" fmla="*/ 0 w 129"/>
              <a:gd name="T3" fmla="*/ 76200 h 49"/>
              <a:gd name="T4" fmla="*/ 0 w 129"/>
              <a:gd name="T5" fmla="*/ 0 h 49"/>
              <a:gd name="T6" fmla="*/ 203200 w 129"/>
              <a:gd name="T7" fmla="*/ 76200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grpSp>
        <p:nvGrpSpPr>
          <p:cNvPr id="145494" name="Group 227"/>
          <p:cNvGrpSpPr>
            <a:grpSpLocks/>
          </p:cNvGrpSpPr>
          <p:nvPr/>
        </p:nvGrpSpPr>
        <p:grpSpPr bwMode="auto">
          <a:xfrm>
            <a:off x="6591300" y="4418013"/>
            <a:ext cx="952500" cy="527050"/>
            <a:chOff x="4152" y="2783"/>
            <a:chExt cx="600" cy="332"/>
          </a:xfrm>
        </p:grpSpPr>
        <p:sp>
          <p:nvSpPr>
            <p:cNvPr id="145698" name="AutoShape 228"/>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145699" name="Rectangle 229"/>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145700" name="AutoShape 230"/>
            <p:cNvSpPr>
              <a:spLocks noChangeArrowheads="1"/>
            </p:cNvSpPr>
            <p:nvPr/>
          </p:nvSpPr>
          <p:spPr bwMode="auto">
            <a:xfrm>
              <a:off x="4165" y="2799"/>
              <a:ext cx="436" cy="226"/>
            </a:xfrm>
            <a:prstGeom prst="roundRect">
              <a:avLst>
                <a:gd name="adj" fmla="val 16667"/>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sp>
        <p:nvSpPr>
          <p:cNvPr id="145495" name="Line 231"/>
          <p:cNvSpPr>
            <a:spLocks noChangeShapeType="1"/>
          </p:cNvSpPr>
          <p:nvPr/>
        </p:nvSpPr>
        <p:spPr bwMode="auto">
          <a:xfrm>
            <a:off x="6634163" y="4705350"/>
            <a:ext cx="8636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496" name="Line 232"/>
          <p:cNvSpPr>
            <a:spLocks noChangeShapeType="1"/>
          </p:cNvSpPr>
          <p:nvPr/>
        </p:nvSpPr>
        <p:spPr bwMode="auto">
          <a:xfrm>
            <a:off x="6634163" y="4857750"/>
            <a:ext cx="8636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497" name="Rectangle 233"/>
          <p:cNvSpPr>
            <a:spLocks noChangeArrowheads="1"/>
          </p:cNvSpPr>
          <p:nvPr/>
        </p:nvSpPr>
        <p:spPr bwMode="auto">
          <a:xfrm>
            <a:off x="6510338" y="4445000"/>
            <a:ext cx="855662"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Chicago" charset="0"/>
              </a:rPr>
              <a:t>MAKRAKOBU</a:t>
            </a:r>
          </a:p>
        </p:txBody>
      </p:sp>
      <p:sp>
        <p:nvSpPr>
          <p:cNvPr id="145498" name="Rectangle 234"/>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145499" name="AutoShape 235"/>
          <p:cNvSpPr>
            <a:spLocks noChangeArrowheads="1"/>
          </p:cNvSpPr>
          <p:nvPr/>
        </p:nvSpPr>
        <p:spPr bwMode="auto">
          <a:xfrm>
            <a:off x="6621463" y="5154613"/>
            <a:ext cx="647700" cy="363537"/>
          </a:xfrm>
          <a:prstGeom prst="roundRect">
            <a:avLst>
              <a:gd name="adj" fmla="val 16667"/>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145500" name="Rectangle 236"/>
          <p:cNvSpPr>
            <a:spLocks noChangeArrowheads="1"/>
          </p:cNvSpPr>
          <p:nvPr/>
        </p:nvSpPr>
        <p:spPr bwMode="auto">
          <a:xfrm>
            <a:off x="6610350" y="5102225"/>
            <a:ext cx="519113" cy="271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b="1">
                <a:solidFill>
                  <a:srgbClr val="000000"/>
                </a:solidFill>
                <a:latin typeface="Chicago" charset="0"/>
              </a:rPr>
              <a:t>JISU</a:t>
            </a:r>
          </a:p>
        </p:txBody>
      </p:sp>
      <p:sp>
        <p:nvSpPr>
          <p:cNvPr id="145501" name="Line 237"/>
          <p:cNvSpPr>
            <a:spLocks noChangeShapeType="1"/>
          </p:cNvSpPr>
          <p:nvPr/>
        </p:nvSpPr>
        <p:spPr bwMode="auto">
          <a:xfrm>
            <a:off x="6651625" y="544195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502" name="Line 238"/>
          <p:cNvSpPr>
            <a:spLocks noChangeShapeType="1"/>
          </p:cNvSpPr>
          <p:nvPr/>
        </p:nvSpPr>
        <p:spPr bwMode="auto">
          <a:xfrm flipV="1">
            <a:off x="6653213" y="558165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503" name="Line 239"/>
          <p:cNvSpPr>
            <a:spLocks noChangeShapeType="1"/>
          </p:cNvSpPr>
          <p:nvPr/>
        </p:nvSpPr>
        <p:spPr bwMode="auto">
          <a:xfrm flipV="1">
            <a:off x="6654800" y="572135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504" name="Line 240"/>
          <p:cNvSpPr>
            <a:spLocks noChangeShapeType="1"/>
          </p:cNvSpPr>
          <p:nvPr/>
        </p:nvSpPr>
        <p:spPr bwMode="auto">
          <a:xfrm>
            <a:off x="6656388" y="586740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505" name="Line 241"/>
          <p:cNvSpPr>
            <a:spLocks noChangeShapeType="1"/>
          </p:cNvSpPr>
          <p:nvPr/>
        </p:nvSpPr>
        <p:spPr bwMode="auto">
          <a:xfrm>
            <a:off x="6659563" y="6156325"/>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506" name="Line 242"/>
          <p:cNvSpPr>
            <a:spLocks noChangeShapeType="1"/>
          </p:cNvSpPr>
          <p:nvPr/>
        </p:nvSpPr>
        <p:spPr bwMode="auto">
          <a:xfrm flipV="1">
            <a:off x="6659563" y="629920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507" name="Line 243"/>
          <p:cNvSpPr>
            <a:spLocks noChangeShapeType="1"/>
          </p:cNvSpPr>
          <p:nvPr/>
        </p:nvSpPr>
        <p:spPr bwMode="auto">
          <a:xfrm>
            <a:off x="6665913" y="601980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67540" name="Rectangle 244"/>
          <p:cNvSpPr>
            <a:spLocks noChangeArrowheads="1"/>
          </p:cNvSpPr>
          <p:nvPr/>
        </p:nvSpPr>
        <p:spPr bwMode="auto">
          <a:xfrm>
            <a:off x="4097338" y="463550"/>
            <a:ext cx="1625600" cy="1414463"/>
          </a:xfrm>
          <a:prstGeom prst="rect">
            <a:avLst/>
          </a:prstGeom>
          <a:noFill/>
          <a:ln w="76200">
            <a:solidFill>
              <a:srgbClr val="EEFF4B"/>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ea typeface="+mn-ea"/>
              <a:cs typeface="+mn-cs"/>
            </a:endParaRPr>
          </a:p>
        </p:txBody>
      </p:sp>
      <p:sp>
        <p:nvSpPr>
          <p:cNvPr id="567541" name="Rectangle 245"/>
          <p:cNvSpPr>
            <a:spLocks noChangeArrowheads="1"/>
          </p:cNvSpPr>
          <p:nvPr/>
        </p:nvSpPr>
        <p:spPr bwMode="auto">
          <a:xfrm>
            <a:off x="4097338" y="2001838"/>
            <a:ext cx="1625600" cy="4340225"/>
          </a:xfrm>
          <a:prstGeom prst="rect">
            <a:avLst/>
          </a:prstGeom>
          <a:noFill/>
          <a:ln w="76200">
            <a:solidFill>
              <a:srgbClr val="70FABF"/>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ea typeface="+mn-ea"/>
              <a:cs typeface="+mn-cs"/>
            </a:endParaRPr>
          </a:p>
        </p:txBody>
      </p:sp>
      <p:sp>
        <p:nvSpPr>
          <p:cNvPr id="567542" name="Rectangle 246"/>
          <p:cNvSpPr>
            <a:spLocks noChangeArrowheads="1"/>
          </p:cNvSpPr>
          <p:nvPr/>
        </p:nvSpPr>
        <p:spPr bwMode="auto">
          <a:xfrm>
            <a:off x="6508750" y="452438"/>
            <a:ext cx="1625600" cy="3890962"/>
          </a:xfrm>
          <a:prstGeom prst="rect">
            <a:avLst/>
          </a:prstGeom>
          <a:noFill/>
          <a:ln w="76200">
            <a:solidFill>
              <a:srgbClr val="00FF00"/>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ea typeface="+mn-ea"/>
              <a:cs typeface="+mn-cs"/>
            </a:endParaRPr>
          </a:p>
        </p:txBody>
      </p:sp>
      <p:sp>
        <p:nvSpPr>
          <p:cNvPr id="567543" name="Rectangle 247"/>
          <p:cNvSpPr>
            <a:spLocks noChangeArrowheads="1"/>
          </p:cNvSpPr>
          <p:nvPr/>
        </p:nvSpPr>
        <p:spPr bwMode="auto">
          <a:xfrm>
            <a:off x="7759700" y="6226175"/>
            <a:ext cx="184150" cy="3746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ea typeface="+mn-ea"/>
              <a:cs typeface="+mn-cs"/>
            </a:endParaRPr>
          </a:p>
        </p:txBody>
      </p:sp>
      <p:sp>
        <p:nvSpPr>
          <p:cNvPr id="567544" name="Text Box 248"/>
          <p:cNvSpPr txBox="1">
            <a:spLocks noChangeArrowheads="1"/>
          </p:cNvSpPr>
          <p:nvPr/>
        </p:nvSpPr>
        <p:spPr bwMode="auto">
          <a:xfrm>
            <a:off x="1779588" y="-22225"/>
            <a:ext cx="5957887"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ea typeface="+mn-ea"/>
                <a:cs typeface="+mn-cs"/>
              </a:rPr>
              <a:t>Hriithoacahrei - Esthar</a:t>
            </a:r>
          </a:p>
        </p:txBody>
      </p:sp>
      <p:sp>
        <p:nvSpPr>
          <p:cNvPr id="145513" name="Rectangle 250"/>
          <p:cNvSpPr>
            <a:spLocks noChangeArrowheads="1"/>
          </p:cNvSpPr>
          <p:nvPr/>
        </p:nvSpPr>
        <p:spPr bwMode="auto">
          <a:xfrm>
            <a:off x="7924800" y="4092575"/>
            <a:ext cx="1212850"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100 Years / 50,000</a:t>
            </a:r>
          </a:p>
        </p:txBody>
      </p:sp>
      <p:grpSp>
        <p:nvGrpSpPr>
          <p:cNvPr id="145514" name="Group 251"/>
          <p:cNvGrpSpPr>
            <a:grpSpLocks/>
          </p:cNvGrpSpPr>
          <p:nvPr/>
        </p:nvGrpSpPr>
        <p:grpSpPr bwMode="auto">
          <a:xfrm>
            <a:off x="7897813" y="3435350"/>
            <a:ext cx="1195387" cy="1098550"/>
            <a:chOff x="3544" y="2589"/>
            <a:chExt cx="753" cy="692"/>
          </a:xfrm>
        </p:grpSpPr>
        <p:sp>
          <p:nvSpPr>
            <p:cNvPr id="145683" name="Freeform 252"/>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5684" name="Freeform 253"/>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5685" name="AutoShape 254"/>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5686" name="Rectangle 255"/>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5687" name="Line 256"/>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688" name="Line 257"/>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689" name="Rectangle 258"/>
            <p:cNvSpPr>
              <a:spLocks noChangeArrowheads="1"/>
            </p:cNvSpPr>
            <p:nvPr/>
          </p:nvSpPr>
          <p:spPr bwMode="auto">
            <a:xfrm>
              <a:off x="3544" y="2589"/>
              <a:ext cx="552" cy="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CAPTIVITY</a:t>
              </a:r>
            </a:p>
          </p:txBody>
        </p:sp>
        <p:sp>
          <p:nvSpPr>
            <p:cNvPr id="145690" name="Line 259"/>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691" name="Line 260"/>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692" name="Rectangle 261"/>
            <p:cNvSpPr>
              <a:spLocks noChangeArrowheads="1"/>
            </p:cNvSpPr>
            <p:nvPr/>
          </p:nvSpPr>
          <p:spPr bwMode="auto">
            <a:xfrm>
              <a:off x="3665" y="2752"/>
              <a:ext cx="440"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70 Years</a:t>
              </a:r>
            </a:p>
          </p:txBody>
        </p:sp>
        <p:sp>
          <p:nvSpPr>
            <p:cNvPr id="145693" name="Rectangle 262"/>
            <p:cNvSpPr>
              <a:spLocks noChangeArrowheads="1"/>
            </p:cNvSpPr>
            <p:nvPr/>
          </p:nvSpPr>
          <p:spPr bwMode="auto">
            <a:xfrm>
              <a:off x="3695" y="2864"/>
              <a:ext cx="392"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3 Treks</a:t>
              </a:r>
            </a:p>
          </p:txBody>
        </p:sp>
        <p:sp>
          <p:nvSpPr>
            <p:cNvPr id="145694" name="Rectangle 263"/>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1000" b="1">
                  <a:solidFill>
                    <a:srgbClr val="000000"/>
                  </a:solidFill>
                  <a:latin typeface="Helvetica" charset="0"/>
                </a:rPr>
                <a:t>Z - E - N</a:t>
              </a:r>
            </a:p>
          </p:txBody>
        </p:sp>
        <p:sp>
          <p:nvSpPr>
            <p:cNvPr id="145695" name="Rectangle 264"/>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45696" name="Rectangle 265"/>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45697" name="Rectangle 266"/>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100 Years / 50,000</a:t>
              </a:r>
            </a:p>
          </p:txBody>
        </p:sp>
      </p:grpSp>
      <p:sp>
        <p:nvSpPr>
          <p:cNvPr id="567563" name="AutoShape 267"/>
          <p:cNvSpPr>
            <a:spLocks noChangeArrowheads="1"/>
          </p:cNvSpPr>
          <p:nvPr/>
        </p:nvSpPr>
        <p:spPr bwMode="auto">
          <a:xfrm rot="-21626442">
            <a:off x="7373938" y="3344863"/>
            <a:ext cx="741362" cy="463550"/>
          </a:xfrm>
          <a:prstGeom prst="leftArrow">
            <a:avLst>
              <a:gd name="adj1" fmla="val 50000"/>
              <a:gd name="adj2" fmla="val 39983"/>
            </a:avLst>
          </a:prstGeom>
          <a:solidFill>
            <a:srgbClr val="FF0000"/>
          </a:solidFill>
          <a:ln w="57150">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45516" name="Text Box 268"/>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67566" name="Rectangle 270"/>
          <p:cNvSpPr>
            <a:spLocks noChangeArrowheads="1"/>
          </p:cNvSpPr>
          <p:nvPr/>
        </p:nvSpPr>
        <p:spPr bwMode="auto">
          <a:xfrm>
            <a:off x="8085138" y="6529388"/>
            <a:ext cx="339725" cy="268287"/>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69</a:t>
            </a:r>
          </a:p>
        </p:txBody>
      </p:sp>
      <p:sp>
        <p:nvSpPr>
          <p:cNvPr id="145518" name="Text Box 331"/>
          <p:cNvSpPr txBox="1">
            <a:spLocks noChangeArrowheads="1"/>
          </p:cNvSpPr>
          <p:nvPr/>
        </p:nvSpPr>
        <p:spPr bwMode="auto">
          <a:xfrm>
            <a:off x="8588375" y="6399213"/>
            <a:ext cx="323850" cy="411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1800" b="1">
                <a:solidFill>
                  <a:schemeClr val="tx1"/>
                </a:solidFill>
              </a:rPr>
              <a:t>1</a:t>
            </a:r>
            <a:endParaRPr lang="en-US" sz="2000">
              <a:solidFill>
                <a:srgbClr val="FFA27C"/>
              </a:solidFill>
              <a:latin typeface="B VAG Rounded Bold" charset="0"/>
            </a:endParaRPr>
          </a:p>
        </p:txBody>
      </p:sp>
      <p:grpSp>
        <p:nvGrpSpPr>
          <p:cNvPr id="145519" name="Group 337"/>
          <p:cNvGrpSpPr>
            <a:grpSpLocks/>
          </p:cNvGrpSpPr>
          <p:nvPr/>
        </p:nvGrpSpPr>
        <p:grpSpPr bwMode="auto">
          <a:xfrm>
            <a:off x="7905750" y="3435350"/>
            <a:ext cx="1195388" cy="1098550"/>
            <a:chOff x="3544" y="2589"/>
            <a:chExt cx="753" cy="692"/>
          </a:xfrm>
        </p:grpSpPr>
        <p:sp>
          <p:nvSpPr>
            <p:cNvPr id="145668" name="Freeform 338"/>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5669" name="Freeform 339"/>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5670" name="AutoShape 340"/>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5671" name="Rectangle 341"/>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5672" name="Line 342"/>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673" name="Line 343"/>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674" name="Rectangle 344"/>
            <p:cNvSpPr>
              <a:spLocks noChangeArrowheads="1"/>
            </p:cNvSpPr>
            <p:nvPr/>
          </p:nvSpPr>
          <p:spPr bwMode="auto">
            <a:xfrm>
              <a:off x="3544" y="2589"/>
              <a:ext cx="683"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Chicago" charset="0"/>
                </a:rPr>
                <a:t>CHILIKOSO CHILU</a:t>
              </a:r>
            </a:p>
          </p:txBody>
        </p:sp>
        <p:sp>
          <p:nvSpPr>
            <p:cNvPr id="145675" name="Line 345"/>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676" name="Line 346"/>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677" name="Rectangle 347"/>
            <p:cNvSpPr>
              <a:spLocks noChangeArrowheads="1"/>
            </p:cNvSpPr>
            <p:nvPr/>
          </p:nvSpPr>
          <p:spPr bwMode="auto">
            <a:xfrm>
              <a:off x="3665" y="2752"/>
              <a:ext cx="487"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Mopfu 70 </a:t>
              </a:r>
            </a:p>
          </p:txBody>
        </p:sp>
        <p:sp>
          <p:nvSpPr>
            <p:cNvPr id="145678" name="Rectangle 348"/>
            <p:cNvSpPr>
              <a:spLocks noChangeArrowheads="1"/>
            </p:cNvSpPr>
            <p:nvPr/>
          </p:nvSpPr>
          <p:spPr bwMode="auto">
            <a:xfrm>
              <a:off x="3695" y="2864"/>
              <a:ext cx="393"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Azhii 3 </a:t>
              </a:r>
            </a:p>
          </p:txBody>
        </p:sp>
        <p:sp>
          <p:nvSpPr>
            <p:cNvPr id="145679" name="Rectangle 349"/>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endParaRPr lang="en-US" sz="1000" b="1">
                <a:solidFill>
                  <a:srgbClr val="000000"/>
                </a:solidFill>
                <a:latin typeface="Helvetica" charset="0"/>
              </a:endParaRPr>
            </a:p>
          </p:txBody>
        </p:sp>
        <p:sp>
          <p:nvSpPr>
            <p:cNvPr id="145680" name="Rectangle 350"/>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45681" name="Rectangle 351"/>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45682" name="Rectangle 352"/>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endParaRPr lang="en-US" sz="800" b="1">
                <a:solidFill>
                  <a:srgbClr val="000000"/>
                </a:solidFill>
                <a:latin typeface="Helvetica" charset="0"/>
              </a:endParaRPr>
            </a:p>
          </p:txBody>
        </p:sp>
      </p:grpSp>
      <p:grpSp>
        <p:nvGrpSpPr>
          <p:cNvPr id="145520" name="Group 353"/>
          <p:cNvGrpSpPr>
            <a:grpSpLocks/>
          </p:cNvGrpSpPr>
          <p:nvPr/>
        </p:nvGrpSpPr>
        <p:grpSpPr bwMode="auto">
          <a:xfrm>
            <a:off x="4129088" y="481013"/>
            <a:ext cx="3873500" cy="5789612"/>
            <a:chOff x="2602" y="327"/>
            <a:chExt cx="2440" cy="3647"/>
          </a:xfrm>
        </p:grpSpPr>
        <p:grpSp>
          <p:nvGrpSpPr>
            <p:cNvPr id="145547" name="Group 354"/>
            <p:cNvGrpSpPr>
              <a:grpSpLocks/>
            </p:cNvGrpSpPr>
            <p:nvPr/>
          </p:nvGrpSpPr>
          <p:grpSpPr bwMode="auto">
            <a:xfrm>
              <a:off x="2602" y="327"/>
              <a:ext cx="1226" cy="3647"/>
              <a:chOff x="2602" y="327"/>
              <a:chExt cx="1226" cy="3647"/>
            </a:xfrm>
          </p:grpSpPr>
          <p:sp>
            <p:nvSpPr>
              <p:cNvPr id="145588" name="Rectangle 355"/>
              <p:cNvSpPr>
                <a:spLocks noChangeArrowheads="1"/>
              </p:cNvSpPr>
              <p:nvPr/>
            </p:nvSpPr>
            <p:spPr bwMode="auto">
              <a:xfrm>
                <a:off x="3345" y="327"/>
                <a:ext cx="483"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67652" name="Rectangle 356"/>
              <p:cNvSpPr>
                <a:spLocks noChangeArrowheads="1"/>
              </p:cNvSpPr>
              <p:nvPr/>
            </p:nvSpPr>
            <p:spPr bwMode="auto">
              <a:xfrm>
                <a:off x="3087" y="1240"/>
                <a:ext cx="499" cy="15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a:solidFill>
                      <a:srgbClr val="FFFF00"/>
                    </a:solidFill>
                    <a:latin typeface="Times" charset="0"/>
                    <a:ea typeface="+mn-ea"/>
                    <a:cs typeface="+mn-cs"/>
                  </a:rPr>
                  <a:t>(2000 B.C.)</a:t>
                </a:r>
              </a:p>
            </p:txBody>
          </p:sp>
          <p:sp>
            <p:nvSpPr>
              <p:cNvPr id="145590" name="Rectangle 357"/>
              <p:cNvSpPr>
                <a:spLocks noChangeArrowheads="1"/>
              </p:cNvSpPr>
              <p:nvPr/>
            </p:nvSpPr>
            <p:spPr bwMode="auto">
              <a:xfrm>
                <a:off x="2865" y="327"/>
                <a:ext cx="594"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45591" name="Freeform 358"/>
              <p:cNvSpPr>
                <a:spLocks/>
              </p:cNvSpPr>
              <p:nvPr/>
            </p:nvSpPr>
            <p:spPr bwMode="auto">
              <a:xfrm>
                <a:off x="3113" y="135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5592" name="AutoShape 359"/>
              <p:cNvSpPr>
                <a:spLocks noChangeArrowheads="1"/>
              </p:cNvSpPr>
              <p:nvPr/>
            </p:nvSpPr>
            <p:spPr bwMode="auto">
              <a:xfrm>
                <a:off x="2665" y="1290"/>
                <a:ext cx="460" cy="569"/>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5593" name="Rectangle 360"/>
              <p:cNvSpPr>
                <a:spLocks noChangeArrowheads="1"/>
              </p:cNvSpPr>
              <p:nvPr/>
            </p:nvSpPr>
            <p:spPr bwMode="auto">
              <a:xfrm>
                <a:off x="2664" y="1389"/>
                <a:ext cx="600" cy="66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5594" name="Freeform 361"/>
              <p:cNvSpPr>
                <a:spLocks/>
              </p:cNvSpPr>
              <p:nvPr/>
            </p:nvSpPr>
            <p:spPr bwMode="auto">
              <a:xfrm>
                <a:off x="3039" y="224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5595" name="Rectangle 362"/>
              <p:cNvSpPr>
                <a:spLocks noChangeArrowheads="1"/>
              </p:cNvSpPr>
              <p:nvPr/>
            </p:nvSpPr>
            <p:spPr bwMode="auto">
              <a:xfrm>
                <a:off x="2775" y="2456"/>
                <a:ext cx="192"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45596" name="Freeform 363"/>
              <p:cNvSpPr>
                <a:spLocks/>
              </p:cNvSpPr>
              <p:nvPr/>
            </p:nvSpPr>
            <p:spPr bwMode="auto">
              <a:xfrm>
                <a:off x="3036" y="2223"/>
                <a:ext cx="148" cy="76"/>
              </a:xfrm>
              <a:custGeom>
                <a:avLst/>
                <a:gdLst>
                  <a:gd name="T0" fmla="*/ 147 w 129"/>
                  <a:gd name="T1" fmla="*/ 74 h 49"/>
                  <a:gd name="T2" fmla="*/ 0 w 129"/>
                  <a:gd name="T3" fmla="*/ 74 h 49"/>
                  <a:gd name="T4" fmla="*/ 0 w 129"/>
                  <a:gd name="T5" fmla="*/ 0 h 49"/>
                  <a:gd name="T6" fmla="*/ 147 w 129"/>
                  <a:gd name="T7" fmla="*/ 74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5597" name="AutoShape 364"/>
              <p:cNvSpPr>
                <a:spLocks noChangeArrowheads="1"/>
              </p:cNvSpPr>
              <p:nvPr/>
            </p:nvSpPr>
            <p:spPr bwMode="auto">
              <a:xfrm>
                <a:off x="2672" y="2169"/>
                <a:ext cx="460"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5598" name="Rectangle 365"/>
              <p:cNvSpPr>
                <a:spLocks noChangeArrowheads="1"/>
              </p:cNvSpPr>
              <p:nvPr/>
            </p:nvSpPr>
            <p:spPr bwMode="auto">
              <a:xfrm>
                <a:off x="2673" y="2262"/>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5599" name="Rectangle 366"/>
              <p:cNvSpPr>
                <a:spLocks noChangeArrowheads="1"/>
              </p:cNvSpPr>
              <p:nvPr/>
            </p:nvSpPr>
            <p:spPr bwMode="auto">
              <a:xfrm>
                <a:off x="2743" y="2425"/>
                <a:ext cx="324" cy="120"/>
              </a:xfrm>
              <a:prstGeom prst="rect">
                <a:avLst/>
              </a:prstGeom>
              <a:solidFill>
                <a:srgbClr val="FFFF00"/>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anchor="ctr"/>
              <a:lstStyle/>
              <a:p>
                <a:endParaRPr lang="en-US"/>
              </a:p>
            </p:txBody>
          </p:sp>
          <p:sp>
            <p:nvSpPr>
              <p:cNvPr id="145600" name="AutoShape 367"/>
              <p:cNvSpPr>
                <a:spLocks noChangeArrowheads="1"/>
              </p:cNvSpPr>
              <p:nvPr/>
            </p:nvSpPr>
            <p:spPr bwMode="auto">
              <a:xfrm>
                <a:off x="2639" y="355"/>
                <a:ext cx="460" cy="687"/>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5601" name="Rectangle 368"/>
              <p:cNvSpPr>
                <a:spLocks noChangeArrowheads="1"/>
              </p:cNvSpPr>
              <p:nvPr/>
            </p:nvSpPr>
            <p:spPr bwMode="auto">
              <a:xfrm>
                <a:off x="2638" y="471"/>
                <a:ext cx="600" cy="71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5602" name="AutoShape 369"/>
              <p:cNvSpPr>
                <a:spLocks noChangeArrowheads="1"/>
              </p:cNvSpPr>
              <p:nvPr/>
            </p:nvSpPr>
            <p:spPr bwMode="auto">
              <a:xfrm>
                <a:off x="2649" y="369"/>
                <a:ext cx="438" cy="686"/>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145603" name="AutoShape 370"/>
              <p:cNvSpPr>
                <a:spLocks noChangeArrowheads="1"/>
              </p:cNvSpPr>
              <p:nvPr/>
            </p:nvSpPr>
            <p:spPr bwMode="auto">
              <a:xfrm>
                <a:off x="2675" y="1306"/>
                <a:ext cx="438" cy="569"/>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145604" name="AutoShape 371"/>
              <p:cNvSpPr>
                <a:spLocks noChangeArrowheads="1"/>
              </p:cNvSpPr>
              <p:nvPr/>
            </p:nvSpPr>
            <p:spPr bwMode="auto">
              <a:xfrm>
                <a:off x="2686" y="2189"/>
                <a:ext cx="434" cy="183"/>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145605" name="Rectangle 372"/>
              <p:cNvSpPr>
                <a:spLocks noChangeArrowheads="1"/>
              </p:cNvSpPr>
              <p:nvPr/>
            </p:nvSpPr>
            <p:spPr bwMode="auto">
              <a:xfrm>
                <a:off x="2815" y="3288"/>
                <a:ext cx="160" cy="73"/>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45606" name="Rectangle 373"/>
              <p:cNvSpPr>
                <a:spLocks noChangeArrowheads="1"/>
              </p:cNvSpPr>
              <p:nvPr/>
            </p:nvSpPr>
            <p:spPr bwMode="auto">
              <a:xfrm>
                <a:off x="2780" y="3258"/>
                <a:ext cx="186"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40</a:t>
                </a:r>
              </a:p>
            </p:txBody>
          </p:sp>
          <p:sp>
            <p:nvSpPr>
              <p:cNvPr id="145607" name="AutoShape 374"/>
              <p:cNvSpPr>
                <a:spLocks noChangeArrowheads="1"/>
              </p:cNvSpPr>
              <p:nvPr/>
            </p:nvSpPr>
            <p:spPr bwMode="auto">
              <a:xfrm>
                <a:off x="2672" y="2692"/>
                <a:ext cx="460" cy="2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5608" name="Rectangle 375"/>
              <p:cNvSpPr>
                <a:spLocks noChangeArrowheads="1"/>
              </p:cNvSpPr>
              <p:nvPr/>
            </p:nvSpPr>
            <p:spPr bwMode="auto">
              <a:xfrm>
                <a:off x="2671" y="2792"/>
                <a:ext cx="600" cy="72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5609" name="AutoShape 376"/>
              <p:cNvSpPr>
                <a:spLocks noChangeArrowheads="1"/>
              </p:cNvSpPr>
              <p:nvPr/>
            </p:nvSpPr>
            <p:spPr bwMode="auto">
              <a:xfrm>
                <a:off x="2684" y="2710"/>
                <a:ext cx="440" cy="212"/>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145610" name="Freeform 377"/>
              <p:cNvSpPr>
                <a:spLocks/>
              </p:cNvSpPr>
              <p:nvPr/>
            </p:nvSpPr>
            <p:spPr bwMode="auto">
              <a:xfrm>
                <a:off x="3041" y="364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5611" name="Rectangle 378"/>
              <p:cNvSpPr>
                <a:spLocks noChangeArrowheads="1"/>
              </p:cNvSpPr>
              <p:nvPr/>
            </p:nvSpPr>
            <p:spPr bwMode="auto">
              <a:xfrm>
                <a:off x="2777" y="3854"/>
                <a:ext cx="192"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45612" name="Freeform 379"/>
              <p:cNvSpPr>
                <a:spLocks/>
              </p:cNvSpPr>
              <p:nvPr/>
            </p:nvSpPr>
            <p:spPr bwMode="auto">
              <a:xfrm>
                <a:off x="3038" y="3621"/>
                <a:ext cx="148" cy="76"/>
              </a:xfrm>
              <a:custGeom>
                <a:avLst/>
                <a:gdLst>
                  <a:gd name="T0" fmla="*/ 147 w 129"/>
                  <a:gd name="T1" fmla="*/ 74 h 49"/>
                  <a:gd name="T2" fmla="*/ 0 w 129"/>
                  <a:gd name="T3" fmla="*/ 74 h 49"/>
                  <a:gd name="T4" fmla="*/ 0 w 129"/>
                  <a:gd name="T5" fmla="*/ 0 h 49"/>
                  <a:gd name="T6" fmla="*/ 147 w 129"/>
                  <a:gd name="T7" fmla="*/ 74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5613" name="AutoShape 380"/>
              <p:cNvSpPr>
                <a:spLocks noChangeArrowheads="1"/>
              </p:cNvSpPr>
              <p:nvPr/>
            </p:nvSpPr>
            <p:spPr bwMode="auto">
              <a:xfrm>
                <a:off x="2678" y="3567"/>
                <a:ext cx="464"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5614" name="Rectangle 381"/>
              <p:cNvSpPr>
                <a:spLocks noChangeArrowheads="1"/>
              </p:cNvSpPr>
              <p:nvPr/>
            </p:nvSpPr>
            <p:spPr bwMode="auto">
              <a:xfrm>
                <a:off x="2675" y="3660"/>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5615" name="Rectangle 382"/>
              <p:cNvSpPr>
                <a:spLocks noChangeArrowheads="1"/>
              </p:cNvSpPr>
              <p:nvPr/>
            </p:nvSpPr>
            <p:spPr bwMode="auto">
              <a:xfrm>
                <a:off x="2745" y="3823"/>
                <a:ext cx="324" cy="120"/>
              </a:xfrm>
              <a:prstGeom prst="rect">
                <a:avLst/>
              </a:prstGeom>
              <a:solidFill>
                <a:srgbClr val="FFFF00"/>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anchor="ctr"/>
              <a:lstStyle/>
              <a:p>
                <a:endParaRPr lang="en-US"/>
              </a:p>
            </p:txBody>
          </p:sp>
          <p:sp>
            <p:nvSpPr>
              <p:cNvPr id="145616" name="AutoShape 383"/>
              <p:cNvSpPr>
                <a:spLocks noChangeArrowheads="1"/>
              </p:cNvSpPr>
              <p:nvPr/>
            </p:nvSpPr>
            <p:spPr bwMode="auto">
              <a:xfrm>
                <a:off x="2688" y="3583"/>
                <a:ext cx="448" cy="183"/>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567680" name="Rectangle 384"/>
              <p:cNvSpPr>
                <a:spLocks noChangeArrowheads="1"/>
              </p:cNvSpPr>
              <p:nvPr/>
            </p:nvSpPr>
            <p:spPr bwMode="auto">
              <a:xfrm>
                <a:off x="3095" y="2648"/>
                <a:ext cx="499" cy="15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a:solidFill>
                      <a:srgbClr val="FFFF00"/>
                    </a:solidFill>
                    <a:latin typeface="Times" charset="0"/>
                    <a:ea typeface="+mn-ea"/>
                    <a:cs typeface="+mn-cs"/>
                  </a:rPr>
                  <a:t>(1500 B.C.)</a:t>
                </a:r>
              </a:p>
            </p:txBody>
          </p:sp>
          <p:sp>
            <p:nvSpPr>
              <p:cNvPr id="145618" name="Line 385"/>
              <p:cNvSpPr>
                <a:spLocks noChangeShapeType="1"/>
              </p:cNvSpPr>
              <p:nvPr/>
            </p:nvSpPr>
            <p:spPr bwMode="auto">
              <a:xfrm>
                <a:off x="2667" y="644"/>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619" name="Line 386"/>
              <p:cNvSpPr>
                <a:spLocks noChangeShapeType="1"/>
              </p:cNvSpPr>
              <p:nvPr/>
            </p:nvSpPr>
            <p:spPr bwMode="auto">
              <a:xfrm>
                <a:off x="2667" y="74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620" name="Line 387"/>
              <p:cNvSpPr>
                <a:spLocks noChangeShapeType="1"/>
              </p:cNvSpPr>
              <p:nvPr/>
            </p:nvSpPr>
            <p:spPr bwMode="auto">
              <a:xfrm>
                <a:off x="2667" y="844"/>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621" name="Line 388"/>
              <p:cNvSpPr>
                <a:spLocks noChangeShapeType="1"/>
              </p:cNvSpPr>
              <p:nvPr/>
            </p:nvSpPr>
            <p:spPr bwMode="auto">
              <a:xfrm>
                <a:off x="2670" y="94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622" name="Line 389"/>
              <p:cNvSpPr>
                <a:spLocks noChangeShapeType="1"/>
              </p:cNvSpPr>
              <p:nvPr/>
            </p:nvSpPr>
            <p:spPr bwMode="auto">
              <a:xfrm>
                <a:off x="2667" y="1052"/>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623" name="Line 390"/>
              <p:cNvSpPr>
                <a:spLocks noChangeShapeType="1"/>
              </p:cNvSpPr>
              <p:nvPr/>
            </p:nvSpPr>
            <p:spPr bwMode="auto">
              <a:xfrm>
                <a:off x="2667" y="114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624" name="Rectangle 391"/>
              <p:cNvSpPr>
                <a:spLocks noChangeArrowheads="1"/>
              </p:cNvSpPr>
              <p:nvPr/>
            </p:nvSpPr>
            <p:spPr bwMode="auto">
              <a:xfrm>
                <a:off x="2741" y="538"/>
                <a:ext cx="433"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1</a:t>
                </a:r>
                <a:r>
                  <a:rPr lang="en-US" sz="900" b="1" baseline="30000">
                    <a:solidFill>
                      <a:srgbClr val="000000"/>
                    </a:solidFill>
                    <a:latin typeface="Helvetica" charset="0"/>
                  </a:rPr>
                  <a:t>st</a:t>
                </a:r>
                <a:r>
                  <a:rPr lang="en-US" sz="900" b="1">
                    <a:solidFill>
                      <a:srgbClr val="000000"/>
                    </a:solidFill>
                    <a:latin typeface="Helvetica" charset="0"/>
                  </a:rPr>
                  <a:t> Kama </a:t>
                </a:r>
                <a:endParaRPr lang="en-US" sz="900" b="1">
                  <a:solidFill>
                    <a:srgbClr val="000000"/>
                  </a:solidFill>
                  <a:latin typeface="Helvetica" charset="0"/>
                  <a:cs typeface="Angsana New" charset="0"/>
                </a:endParaRPr>
              </a:p>
            </p:txBody>
          </p:sp>
          <p:sp>
            <p:nvSpPr>
              <p:cNvPr id="145625" name="Rectangle 392"/>
              <p:cNvSpPr>
                <a:spLocks noChangeArrowheads="1"/>
              </p:cNvSpPr>
              <p:nvPr/>
            </p:nvSpPr>
            <p:spPr bwMode="auto">
              <a:xfrm>
                <a:off x="2690" y="634"/>
                <a:ext cx="577"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1</a:t>
                </a:r>
                <a:r>
                  <a:rPr lang="en-US" sz="900" b="1" baseline="30000">
                    <a:solidFill>
                      <a:srgbClr val="000000"/>
                    </a:solidFill>
                    <a:latin typeface="Helvetica" charset="0"/>
                  </a:rPr>
                  <a:t>st</a:t>
                </a:r>
                <a:r>
                  <a:rPr lang="en-US" sz="900" b="1">
                    <a:solidFill>
                      <a:srgbClr val="000000"/>
                    </a:solidFill>
                    <a:latin typeface="Helvetica" charset="0"/>
                  </a:rPr>
                  <a:t> Oko kazhil</a:t>
                </a:r>
              </a:p>
            </p:txBody>
          </p:sp>
          <p:sp>
            <p:nvSpPr>
              <p:cNvPr id="145626" name="Rectangle 393"/>
              <p:cNvSpPr>
                <a:spLocks noChangeArrowheads="1"/>
              </p:cNvSpPr>
              <p:nvPr/>
            </p:nvSpPr>
            <p:spPr bwMode="auto">
              <a:xfrm>
                <a:off x="2695" y="738"/>
                <a:ext cx="602"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1st Chihelimei</a:t>
                </a:r>
              </a:p>
            </p:txBody>
          </p:sp>
          <p:sp>
            <p:nvSpPr>
              <p:cNvPr id="145627" name="Rectangle 394"/>
              <p:cNvSpPr>
                <a:spLocks noChangeArrowheads="1"/>
              </p:cNvSpPr>
              <p:nvPr/>
            </p:nvSpPr>
            <p:spPr bwMode="auto">
              <a:xfrm>
                <a:off x="2690" y="842"/>
                <a:ext cx="518"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1st Sokatha</a:t>
                </a:r>
              </a:p>
            </p:txBody>
          </p:sp>
          <p:sp>
            <p:nvSpPr>
              <p:cNvPr id="145628" name="Rectangle 395"/>
              <p:cNvSpPr>
                <a:spLocks noChangeArrowheads="1"/>
              </p:cNvSpPr>
              <p:nvPr/>
            </p:nvSpPr>
            <p:spPr bwMode="auto">
              <a:xfrm>
                <a:off x="2627" y="938"/>
                <a:ext cx="57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Dzii Jii/ Marei</a:t>
                </a:r>
              </a:p>
            </p:txBody>
          </p:sp>
          <p:sp>
            <p:nvSpPr>
              <p:cNvPr id="145629" name="Rectangle 396"/>
              <p:cNvSpPr>
                <a:spLocks noChangeArrowheads="1"/>
              </p:cNvSpPr>
              <p:nvPr/>
            </p:nvSpPr>
            <p:spPr bwMode="auto">
              <a:xfrm>
                <a:off x="2781" y="1042"/>
                <a:ext cx="482"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Out Kokhu</a:t>
                </a:r>
              </a:p>
            </p:txBody>
          </p:sp>
          <p:sp>
            <p:nvSpPr>
              <p:cNvPr id="145630" name="Rectangle 397"/>
              <p:cNvSpPr>
                <a:spLocks noChangeArrowheads="1"/>
              </p:cNvSpPr>
              <p:nvPr/>
            </p:nvSpPr>
            <p:spPr bwMode="auto">
              <a:xfrm>
                <a:off x="2607" y="344"/>
                <a:ext cx="635"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Chicago" charset="0"/>
                  </a:rPr>
                  <a:t>CHIIJIIPHEKOSO</a:t>
                </a:r>
              </a:p>
            </p:txBody>
          </p:sp>
          <p:sp>
            <p:nvSpPr>
              <p:cNvPr id="145631" name="Rectangle 398"/>
              <p:cNvSpPr>
                <a:spLocks noChangeArrowheads="1"/>
              </p:cNvSpPr>
              <p:nvPr/>
            </p:nvSpPr>
            <p:spPr bwMode="auto">
              <a:xfrm>
                <a:off x="2602" y="458"/>
                <a:ext cx="638"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1st Pfoto ea</a:t>
                </a:r>
                <a:r>
                  <a:rPr lang="th-TH" sz="800" b="1">
                    <a:solidFill>
                      <a:srgbClr val="000000"/>
                    </a:solidFill>
                    <a:latin typeface="Helvetica" charset="0"/>
                    <a:cs typeface="Angsana New" charset="0"/>
                  </a:rPr>
                  <a:t> </a:t>
                </a:r>
                <a:r>
                  <a:rPr lang="en-US" sz="800" b="1">
                    <a:solidFill>
                      <a:srgbClr val="000000"/>
                    </a:solidFill>
                    <a:latin typeface="Helvetica" charset="0"/>
                    <a:cs typeface="Angsana New" charset="0"/>
                  </a:rPr>
                  <a:t> Nito</a:t>
                </a:r>
              </a:p>
            </p:txBody>
          </p:sp>
          <p:sp>
            <p:nvSpPr>
              <p:cNvPr id="145632" name="Line 399"/>
              <p:cNvSpPr>
                <a:spLocks noChangeShapeType="1"/>
              </p:cNvSpPr>
              <p:nvPr/>
            </p:nvSpPr>
            <p:spPr bwMode="auto">
              <a:xfrm>
                <a:off x="2703" y="1642"/>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633" name="Line 400"/>
              <p:cNvSpPr>
                <a:spLocks noChangeShapeType="1"/>
              </p:cNvSpPr>
              <p:nvPr/>
            </p:nvSpPr>
            <p:spPr bwMode="auto">
              <a:xfrm>
                <a:off x="2703" y="1770"/>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634" name="Rectangle 401"/>
              <p:cNvSpPr>
                <a:spLocks noChangeArrowheads="1"/>
              </p:cNvSpPr>
              <p:nvPr/>
            </p:nvSpPr>
            <p:spPr bwMode="auto">
              <a:xfrm>
                <a:off x="2907" y="1670"/>
                <a:ext cx="208"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45635" name="Rectangle 402"/>
              <p:cNvSpPr>
                <a:spLocks noChangeArrowheads="1"/>
              </p:cNvSpPr>
              <p:nvPr/>
            </p:nvSpPr>
            <p:spPr bwMode="auto">
              <a:xfrm>
                <a:off x="2749" y="1531"/>
                <a:ext cx="433"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O - O - S</a:t>
                </a:r>
              </a:p>
            </p:txBody>
          </p:sp>
          <p:sp>
            <p:nvSpPr>
              <p:cNvPr id="145636" name="Rectangle 403"/>
              <p:cNvSpPr>
                <a:spLocks noChangeArrowheads="1"/>
              </p:cNvSpPr>
              <p:nvPr/>
            </p:nvSpPr>
            <p:spPr bwMode="auto">
              <a:xfrm>
                <a:off x="2812" y="1771"/>
                <a:ext cx="282"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J - E</a:t>
                </a:r>
              </a:p>
            </p:txBody>
          </p:sp>
          <p:sp>
            <p:nvSpPr>
              <p:cNvPr id="145637" name="Rectangle 404"/>
              <p:cNvSpPr>
                <a:spLocks noChangeArrowheads="1"/>
              </p:cNvSpPr>
              <p:nvPr/>
            </p:nvSpPr>
            <p:spPr bwMode="auto">
              <a:xfrm>
                <a:off x="2846" y="1891"/>
                <a:ext cx="202"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12</a:t>
                </a:r>
              </a:p>
            </p:txBody>
          </p:sp>
          <p:sp>
            <p:nvSpPr>
              <p:cNvPr id="145638" name="Rectangle 405"/>
              <p:cNvSpPr>
                <a:spLocks noChangeArrowheads="1"/>
              </p:cNvSpPr>
              <p:nvPr/>
            </p:nvSpPr>
            <p:spPr bwMode="auto">
              <a:xfrm>
                <a:off x="2742" y="1414"/>
                <a:ext cx="378"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Kokolo </a:t>
                </a:r>
              </a:p>
            </p:txBody>
          </p:sp>
          <p:sp>
            <p:nvSpPr>
              <p:cNvPr id="145639" name="Rectangle 406"/>
              <p:cNvSpPr>
                <a:spLocks noChangeArrowheads="1"/>
              </p:cNvSpPr>
              <p:nvPr/>
            </p:nvSpPr>
            <p:spPr bwMode="auto">
              <a:xfrm>
                <a:off x="2634" y="1274"/>
                <a:ext cx="486"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ABRAHAM</a:t>
                </a:r>
              </a:p>
            </p:txBody>
          </p:sp>
          <p:sp>
            <p:nvSpPr>
              <p:cNvPr id="145640" name="Rectangle 407"/>
              <p:cNvSpPr>
                <a:spLocks noChangeArrowheads="1"/>
              </p:cNvSpPr>
              <p:nvPr/>
            </p:nvSpPr>
            <p:spPr bwMode="auto">
              <a:xfrm>
                <a:off x="2834" y="1653"/>
                <a:ext cx="229"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I - I</a:t>
                </a:r>
              </a:p>
            </p:txBody>
          </p:sp>
          <p:sp>
            <p:nvSpPr>
              <p:cNvPr id="145641" name="Line 408"/>
              <p:cNvSpPr>
                <a:spLocks noChangeShapeType="1"/>
              </p:cNvSpPr>
              <p:nvPr/>
            </p:nvSpPr>
            <p:spPr bwMode="auto">
              <a:xfrm>
                <a:off x="2701" y="241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642" name="Line 409"/>
              <p:cNvSpPr>
                <a:spLocks noChangeShapeType="1"/>
              </p:cNvSpPr>
              <p:nvPr/>
            </p:nvSpPr>
            <p:spPr bwMode="auto">
              <a:xfrm>
                <a:off x="2699" y="252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643" name="Rectangle 410"/>
              <p:cNvSpPr>
                <a:spLocks noChangeArrowheads="1"/>
              </p:cNvSpPr>
              <p:nvPr/>
            </p:nvSpPr>
            <p:spPr bwMode="auto">
              <a:xfrm>
                <a:off x="2694" y="2152"/>
                <a:ext cx="406"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JOSEPH</a:t>
                </a:r>
              </a:p>
            </p:txBody>
          </p:sp>
          <p:sp>
            <p:nvSpPr>
              <p:cNvPr id="145644" name="Rectangle 411"/>
              <p:cNvSpPr>
                <a:spLocks noChangeArrowheads="1"/>
              </p:cNvSpPr>
              <p:nvPr/>
            </p:nvSpPr>
            <p:spPr bwMode="auto">
              <a:xfrm>
                <a:off x="2724" y="2301"/>
                <a:ext cx="502"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   Kobukola</a:t>
                </a:r>
              </a:p>
            </p:txBody>
          </p:sp>
          <p:sp>
            <p:nvSpPr>
              <p:cNvPr id="145645" name="Rectangle 412"/>
              <p:cNvSpPr>
                <a:spLocks noChangeArrowheads="1"/>
              </p:cNvSpPr>
              <p:nvPr/>
            </p:nvSpPr>
            <p:spPr bwMode="auto">
              <a:xfrm>
                <a:off x="2856" y="2420"/>
                <a:ext cx="234"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430</a:t>
                </a:r>
              </a:p>
            </p:txBody>
          </p:sp>
          <p:sp>
            <p:nvSpPr>
              <p:cNvPr id="145646" name="Line 413"/>
              <p:cNvSpPr>
                <a:spLocks noChangeShapeType="1"/>
              </p:cNvSpPr>
              <p:nvPr/>
            </p:nvSpPr>
            <p:spPr bwMode="auto">
              <a:xfrm>
                <a:off x="2699" y="1522"/>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647" name="Line 414"/>
              <p:cNvSpPr>
                <a:spLocks noChangeShapeType="1"/>
              </p:cNvSpPr>
              <p:nvPr/>
            </p:nvSpPr>
            <p:spPr bwMode="auto">
              <a:xfrm>
                <a:off x="2699" y="1886"/>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648" name="Line 415"/>
              <p:cNvSpPr>
                <a:spLocks noChangeShapeType="1"/>
              </p:cNvSpPr>
              <p:nvPr/>
            </p:nvSpPr>
            <p:spPr bwMode="auto">
              <a:xfrm>
                <a:off x="2699" y="2010"/>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649" name="Line 416"/>
              <p:cNvSpPr>
                <a:spLocks noChangeShapeType="1"/>
              </p:cNvSpPr>
              <p:nvPr/>
            </p:nvSpPr>
            <p:spPr bwMode="auto">
              <a:xfrm>
                <a:off x="2699" y="2932"/>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650" name="Line 417"/>
              <p:cNvSpPr>
                <a:spLocks noChangeShapeType="1"/>
              </p:cNvSpPr>
              <p:nvPr/>
            </p:nvSpPr>
            <p:spPr bwMode="auto">
              <a:xfrm>
                <a:off x="2699" y="3044"/>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651" name="Line 418"/>
              <p:cNvSpPr>
                <a:spLocks noChangeShapeType="1"/>
              </p:cNvSpPr>
              <p:nvPr/>
            </p:nvSpPr>
            <p:spPr bwMode="auto">
              <a:xfrm>
                <a:off x="2699" y="3156"/>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652" name="Line 419"/>
              <p:cNvSpPr>
                <a:spLocks noChangeShapeType="1"/>
              </p:cNvSpPr>
              <p:nvPr/>
            </p:nvSpPr>
            <p:spPr bwMode="auto">
              <a:xfrm>
                <a:off x="2699" y="3268"/>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653" name="Line 420"/>
              <p:cNvSpPr>
                <a:spLocks noChangeShapeType="1"/>
              </p:cNvSpPr>
              <p:nvPr/>
            </p:nvSpPr>
            <p:spPr bwMode="auto">
              <a:xfrm>
                <a:off x="2707" y="3380"/>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654" name="Rectangle 421"/>
              <p:cNvSpPr>
                <a:spLocks noChangeArrowheads="1"/>
              </p:cNvSpPr>
              <p:nvPr/>
            </p:nvSpPr>
            <p:spPr bwMode="auto">
              <a:xfrm>
                <a:off x="2708" y="2674"/>
                <a:ext cx="374"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MOSES</a:t>
                </a:r>
              </a:p>
            </p:txBody>
          </p:sp>
          <p:sp>
            <p:nvSpPr>
              <p:cNvPr id="145655" name="Rectangle 422"/>
              <p:cNvSpPr>
                <a:spLocks noChangeArrowheads="1"/>
              </p:cNvSpPr>
              <p:nvPr/>
            </p:nvSpPr>
            <p:spPr bwMode="auto">
              <a:xfrm>
                <a:off x="2802" y="2934"/>
                <a:ext cx="286"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Sinai</a:t>
                </a:r>
              </a:p>
            </p:txBody>
          </p:sp>
          <p:sp>
            <p:nvSpPr>
              <p:cNvPr id="145656" name="Rectangle 423"/>
              <p:cNvSpPr>
                <a:spLocks noChangeArrowheads="1"/>
              </p:cNvSpPr>
              <p:nvPr/>
            </p:nvSpPr>
            <p:spPr bwMode="auto">
              <a:xfrm>
                <a:off x="2751" y="3050"/>
                <a:ext cx="414"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M - M - C</a:t>
                </a:r>
              </a:p>
            </p:txBody>
          </p:sp>
          <p:sp>
            <p:nvSpPr>
              <p:cNvPr id="145657" name="Rectangle 424"/>
              <p:cNvSpPr>
                <a:spLocks noChangeArrowheads="1"/>
              </p:cNvSpPr>
              <p:nvPr/>
            </p:nvSpPr>
            <p:spPr bwMode="auto">
              <a:xfrm>
                <a:off x="2648" y="3158"/>
                <a:ext cx="638"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Kadesh Barnea</a:t>
                </a:r>
              </a:p>
            </p:txBody>
          </p:sp>
          <p:sp>
            <p:nvSpPr>
              <p:cNvPr id="145658" name="Rectangle 425"/>
              <p:cNvSpPr>
                <a:spLocks noChangeArrowheads="1"/>
              </p:cNvSpPr>
              <p:nvPr/>
            </p:nvSpPr>
            <p:spPr bwMode="auto">
              <a:xfrm>
                <a:off x="2872" y="3274"/>
                <a:ext cx="194"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40</a:t>
                </a:r>
              </a:p>
            </p:txBody>
          </p:sp>
          <p:sp>
            <p:nvSpPr>
              <p:cNvPr id="145659" name="Rectangle 426"/>
              <p:cNvSpPr>
                <a:spLocks noChangeArrowheads="1"/>
              </p:cNvSpPr>
              <p:nvPr/>
            </p:nvSpPr>
            <p:spPr bwMode="auto">
              <a:xfrm>
                <a:off x="2724" y="3382"/>
                <a:ext cx="518"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5 Ochiikape</a:t>
                </a:r>
              </a:p>
            </p:txBody>
          </p:sp>
          <p:sp>
            <p:nvSpPr>
              <p:cNvPr id="145660" name="Line 427"/>
              <p:cNvSpPr>
                <a:spLocks noChangeShapeType="1"/>
              </p:cNvSpPr>
              <p:nvPr/>
            </p:nvSpPr>
            <p:spPr bwMode="auto">
              <a:xfrm>
                <a:off x="2695" y="3492"/>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661" name="Rectangle 428"/>
              <p:cNvSpPr>
                <a:spLocks noChangeArrowheads="1"/>
              </p:cNvSpPr>
              <p:nvPr/>
            </p:nvSpPr>
            <p:spPr bwMode="auto">
              <a:xfrm>
                <a:off x="2779" y="2826"/>
                <a:ext cx="39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Takapra</a:t>
                </a:r>
              </a:p>
            </p:txBody>
          </p:sp>
          <p:sp>
            <p:nvSpPr>
              <p:cNvPr id="145662" name="Line 429"/>
              <p:cNvSpPr>
                <a:spLocks noChangeShapeType="1"/>
              </p:cNvSpPr>
              <p:nvPr/>
            </p:nvSpPr>
            <p:spPr bwMode="auto">
              <a:xfrm>
                <a:off x="2667" y="560"/>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663" name="Line 430"/>
              <p:cNvSpPr>
                <a:spLocks noChangeShapeType="1"/>
              </p:cNvSpPr>
              <p:nvPr/>
            </p:nvSpPr>
            <p:spPr bwMode="auto">
              <a:xfrm>
                <a:off x="2695" y="3800"/>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664" name="Line 431"/>
              <p:cNvSpPr>
                <a:spLocks noChangeShapeType="1"/>
              </p:cNvSpPr>
              <p:nvPr/>
            </p:nvSpPr>
            <p:spPr bwMode="auto">
              <a:xfrm>
                <a:off x="2695" y="3920"/>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665" name="Rectangle 432"/>
              <p:cNvSpPr>
                <a:spLocks noChangeArrowheads="1"/>
              </p:cNvSpPr>
              <p:nvPr/>
            </p:nvSpPr>
            <p:spPr bwMode="auto">
              <a:xfrm>
                <a:off x="2697" y="3550"/>
                <a:ext cx="414"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JOSHUA</a:t>
                </a:r>
              </a:p>
            </p:txBody>
          </p:sp>
          <p:sp>
            <p:nvSpPr>
              <p:cNvPr id="145666" name="Rectangle 433"/>
              <p:cNvSpPr>
                <a:spLocks noChangeArrowheads="1"/>
              </p:cNvSpPr>
              <p:nvPr/>
            </p:nvSpPr>
            <p:spPr bwMode="auto">
              <a:xfrm>
                <a:off x="2738" y="3686"/>
                <a:ext cx="418"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Jeriko/Ai</a:t>
                </a:r>
              </a:p>
            </p:txBody>
          </p:sp>
          <p:sp>
            <p:nvSpPr>
              <p:cNvPr id="145667" name="Rectangle 434"/>
              <p:cNvSpPr>
                <a:spLocks noChangeArrowheads="1"/>
              </p:cNvSpPr>
              <p:nvPr/>
            </p:nvSpPr>
            <p:spPr bwMode="auto">
              <a:xfrm>
                <a:off x="2686" y="3806"/>
                <a:ext cx="514"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Ojii Dadutie</a:t>
                </a:r>
              </a:p>
            </p:txBody>
          </p:sp>
        </p:grpSp>
        <p:grpSp>
          <p:nvGrpSpPr>
            <p:cNvPr id="145548" name="Group 435"/>
            <p:cNvGrpSpPr>
              <a:grpSpLocks/>
            </p:cNvGrpSpPr>
            <p:nvPr/>
          </p:nvGrpSpPr>
          <p:grpSpPr bwMode="auto">
            <a:xfrm>
              <a:off x="4119" y="352"/>
              <a:ext cx="923" cy="1610"/>
              <a:chOff x="4119" y="352"/>
              <a:chExt cx="923" cy="1610"/>
            </a:xfrm>
          </p:grpSpPr>
          <p:sp>
            <p:nvSpPr>
              <p:cNvPr id="145549" name="Freeform 436"/>
              <p:cNvSpPr>
                <a:spLocks/>
              </p:cNvSpPr>
              <p:nvPr/>
            </p:nvSpPr>
            <p:spPr bwMode="auto">
              <a:xfrm>
                <a:off x="4631" y="880"/>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5550" name="Freeform 437"/>
              <p:cNvSpPr>
                <a:spLocks/>
              </p:cNvSpPr>
              <p:nvPr/>
            </p:nvSpPr>
            <p:spPr bwMode="auto">
              <a:xfrm>
                <a:off x="4623" y="452"/>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5551" name="Freeform 438"/>
              <p:cNvSpPr>
                <a:spLocks/>
              </p:cNvSpPr>
              <p:nvPr/>
            </p:nvSpPr>
            <p:spPr bwMode="auto">
              <a:xfrm>
                <a:off x="4615" y="452"/>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5552" name="Rectangle 439"/>
              <p:cNvSpPr>
                <a:spLocks noChangeArrowheads="1"/>
              </p:cNvSpPr>
              <p:nvPr/>
            </p:nvSpPr>
            <p:spPr bwMode="auto">
              <a:xfrm>
                <a:off x="4328" y="618"/>
                <a:ext cx="222"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145553" name="Freeform 440"/>
              <p:cNvSpPr>
                <a:spLocks/>
              </p:cNvSpPr>
              <p:nvPr/>
            </p:nvSpPr>
            <p:spPr bwMode="auto">
              <a:xfrm>
                <a:off x="4623" y="4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5554" name="AutoShape 441"/>
              <p:cNvSpPr>
                <a:spLocks noChangeArrowheads="1"/>
              </p:cNvSpPr>
              <p:nvPr/>
            </p:nvSpPr>
            <p:spPr bwMode="auto">
              <a:xfrm>
                <a:off x="4156" y="364"/>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5555" name="Rectangle 442"/>
              <p:cNvSpPr>
                <a:spLocks noChangeArrowheads="1"/>
              </p:cNvSpPr>
              <p:nvPr/>
            </p:nvSpPr>
            <p:spPr bwMode="auto">
              <a:xfrm>
                <a:off x="4155" y="463"/>
                <a:ext cx="600" cy="27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5556" name="AutoShape 443"/>
              <p:cNvSpPr>
                <a:spLocks noChangeArrowheads="1"/>
              </p:cNvSpPr>
              <p:nvPr/>
            </p:nvSpPr>
            <p:spPr bwMode="auto">
              <a:xfrm>
                <a:off x="4168" y="380"/>
                <a:ext cx="436" cy="154"/>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145557" name="AutoShape 444"/>
              <p:cNvSpPr>
                <a:spLocks noChangeArrowheads="1"/>
              </p:cNvSpPr>
              <p:nvPr/>
            </p:nvSpPr>
            <p:spPr bwMode="auto">
              <a:xfrm>
                <a:off x="4150" y="806"/>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5558" name="Rectangle 445"/>
              <p:cNvSpPr>
                <a:spLocks noChangeArrowheads="1"/>
              </p:cNvSpPr>
              <p:nvPr/>
            </p:nvSpPr>
            <p:spPr bwMode="auto">
              <a:xfrm>
                <a:off x="4149" y="909"/>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5559" name="AutoShape 446"/>
              <p:cNvSpPr>
                <a:spLocks noChangeArrowheads="1"/>
              </p:cNvSpPr>
              <p:nvPr/>
            </p:nvSpPr>
            <p:spPr bwMode="auto">
              <a:xfrm>
                <a:off x="4162" y="826"/>
                <a:ext cx="445" cy="670"/>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145560" name="Line 448"/>
              <p:cNvSpPr>
                <a:spLocks noChangeShapeType="1"/>
              </p:cNvSpPr>
              <p:nvPr/>
            </p:nvSpPr>
            <p:spPr bwMode="auto">
              <a:xfrm>
                <a:off x="4179" y="592"/>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561" name="Line 449"/>
              <p:cNvSpPr>
                <a:spLocks noChangeShapeType="1"/>
              </p:cNvSpPr>
              <p:nvPr/>
            </p:nvSpPr>
            <p:spPr bwMode="auto">
              <a:xfrm>
                <a:off x="4175" y="700"/>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562" name="Rectangle 450"/>
              <p:cNvSpPr>
                <a:spLocks noChangeArrowheads="1"/>
              </p:cNvSpPr>
              <p:nvPr/>
            </p:nvSpPr>
            <p:spPr bwMode="auto">
              <a:xfrm>
                <a:off x="4312" y="586"/>
                <a:ext cx="246"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350</a:t>
                </a:r>
              </a:p>
            </p:txBody>
          </p:sp>
          <p:sp>
            <p:nvSpPr>
              <p:cNvPr id="145563" name="Rectangle 451"/>
              <p:cNvSpPr>
                <a:spLocks noChangeArrowheads="1"/>
              </p:cNvSpPr>
              <p:nvPr/>
            </p:nvSpPr>
            <p:spPr bwMode="auto">
              <a:xfrm>
                <a:off x="4248" y="480"/>
                <a:ext cx="79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Ochiikakrikapimei</a:t>
                </a:r>
              </a:p>
            </p:txBody>
          </p:sp>
          <p:sp>
            <p:nvSpPr>
              <p:cNvPr id="145564" name="Rectangle 452"/>
              <p:cNvSpPr>
                <a:spLocks noChangeArrowheads="1"/>
              </p:cNvSpPr>
              <p:nvPr/>
            </p:nvSpPr>
            <p:spPr bwMode="auto">
              <a:xfrm>
                <a:off x="4141" y="352"/>
                <a:ext cx="634"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AMAZHI CHILU</a:t>
                </a:r>
              </a:p>
            </p:txBody>
          </p:sp>
          <p:sp>
            <p:nvSpPr>
              <p:cNvPr id="145565" name="Line 453"/>
              <p:cNvSpPr>
                <a:spLocks noChangeShapeType="1"/>
              </p:cNvSpPr>
              <p:nvPr/>
            </p:nvSpPr>
            <p:spPr bwMode="auto">
              <a:xfrm>
                <a:off x="4175" y="1124"/>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566" name="Line 454"/>
              <p:cNvSpPr>
                <a:spLocks noChangeShapeType="1"/>
              </p:cNvSpPr>
              <p:nvPr/>
            </p:nvSpPr>
            <p:spPr bwMode="auto">
              <a:xfrm>
                <a:off x="4167" y="1564"/>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567" name="Line 455"/>
              <p:cNvSpPr>
                <a:spLocks noChangeShapeType="1"/>
              </p:cNvSpPr>
              <p:nvPr/>
            </p:nvSpPr>
            <p:spPr bwMode="auto">
              <a:xfrm>
                <a:off x="4167" y="1676"/>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67752" name="Rectangle 456"/>
              <p:cNvSpPr>
                <a:spLocks noChangeArrowheads="1"/>
              </p:cNvSpPr>
              <p:nvPr/>
            </p:nvSpPr>
            <p:spPr bwMode="auto">
              <a:xfrm>
                <a:off x="4191" y="1008"/>
                <a:ext cx="707" cy="142"/>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rPr>
                  <a:t> ••AKOKOCHO••• </a:t>
                </a:r>
              </a:p>
            </p:txBody>
          </p:sp>
          <p:sp>
            <p:nvSpPr>
              <p:cNvPr id="145569" name="Rectangle 457"/>
              <p:cNvSpPr>
                <a:spLocks noChangeArrowheads="1"/>
              </p:cNvSpPr>
              <p:nvPr/>
            </p:nvSpPr>
            <p:spPr bwMode="auto">
              <a:xfrm>
                <a:off x="4151" y="1246"/>
                <a:ext cx="383"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Judah</a:t>
                </a:r>
              </a:p>
            </p:txBody>
          </p:sp>
          <p:sp>
            <p:nvSpPr>
              <p:cNvPr id="145570" name="Rectangle 458"/>
              <p:cNvSpPr>
                <a:spLocks noChangeArrowheads="1"/>
              </p:cNvSpPr>
              <p:nvPr/>
            </p:nvSpPr>
            <p:spPr bwMode="auto">
              <a:xfrm>
                <a:off x="4208" y="1350"/>
                <a:ext cx="474" cy="133"/>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sp>
            <p:nvSpPr>
              <p:cNvPr id="145571" name="Rectangle 459"/>
              <p:cNvSpPr>
                <a:spLocks noChangeArrowheads="1"/>
              </p:cNvSpPr>
              <p:nvPr/>
            </p:nvSpPr>
            <p:spPr bwMode="auto">
              <a:xfrm>
                <a:off x="4156" y="1574"/>
                <a:ext cx="562"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20-J         20-R</a:t>
                </a:r>
              </a:p>
            </p:txBody>
          </p:sp>
          <p:sp>
            <p:nvSpPr>
              <p:cNvPr id="145572" name="Rectangle 460"/>
              <p:cNvSpPr>
                <a:spLocks noChangeArrowheads="1"/>
              </p:cNvSpPr>
              <p:nvPr/>
            </p:nvSpPr>
            <p:spPr bwMode="auto">
              <a:xfrm>
                <a:off x="4167" y="1694"/>
                <a:ext cx="546"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200           350</a:t>
                </a:r>
              </a:p>
            </p:txBody>
          </p:sp>
          <p:sp>
            <p:nvSpPr>
              <p:cNvPr id="145573" name="Rectangle 461"/>
              <p:cNvSpPr>
                <a:spLocks noChangeArrowheads="1"/>
              </p:cNvSpPr>
              <p:nvPr/>
            </p:nvSpPr>
            <p:spPr bwMode="auto">
              <a:xfrm>
                <a:off x="4119" y="1798"/>
                <a:ext cx="672"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Assyria    Babylon</a:t>
                </a:r>
              </a:p>
            </p:txBody>
          </p:sp>
          <p:sp>
            <p:nvSpPr>
              <p:cNvPr id="145574" name="Line 462"/>
              <p:cNvSpPr>
                <a:spLocks noChangeShapeType="1"/>
              </p:cNvSpPr>
              <p:nvPr/>
            </p:nvSpPr>
            <p:spPr bwMode="auto">
              <a:xfrm>
                <a:off x="4175" y="1788"/>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575" name="Rectangle 463"/>
              <p:cNvSpPr>
                <a:spLocks noChangeArrowheads="1"/>
              </p:cNvSpPr>
              <p:nvPr/>
            </p:nvSpPr>
            <p:spPr bwMode="auto">
              <a:xfrm>
                <a:off x="4169" y="1134"/>
                <a:ext cx="708"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ARUPEI AKHRUPEI</a:t>
                </a:r>
              </a:p>
            </p:txBody>
          </p:sp>
          <p:sp>
            <p:nvSpPr>
              <p:cNvPr id="145576" name="Line 464"/>
              <p:cNvSpPr>
                <a:spLocks noChangeShapeType="1"/>
              </p:cNvSpPr>
              <p:nvPr/>
            </p:nvSpPr>
            <p:spPr bwMode="auto">
              <a:xfrm>
                <a:off x="4171" y="1900"/>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577" name="Line 465"/>
              <p:cNvSpPr>
                <a:spLocks noChangeShapeType="1"/>
              </p:cNvSpPr>
              <p:nvPr/>
            </p:nvSpPr>
            <p:spPr bwMode="auto">
              <a:xfrm>
                <a:off x="4447" y="1176"/>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67762" name="Rectangle 466"/>
              <p:cNvSpPr>
                <a:spLocks noChangeArrowheads="1"/>
              </p:cNvSpPr>
              <p:nvPr/>
            </p:nvSpPr>
            <p:spPr bwMode="auto">
              <a:xfrm>
                <a:off x="4150" y="1454"/>
                <a:ext cx="687" cy="133"/>
              </a:xfrm>
              <a:prstGeom prst="rect">
                <a:avLst/>
              </a:prstGeom>
              <a:noFill/>
              <a:ln w="12700">
                <a:noFill/>
                <a:miter lim="800000"/>
                <a:headEnd/>
                <a:tailEnd/>
              </a:ln>
              <a:effectLst/>
            </p:spPr>
            <p:txBody>
              <a:bodyPr wrap="none" lIns="90487" tIns="44450" rIns="90487" bIns="44450">
                <a:spAutoFit/>
              </a:bodyPr>
              <a:lstStyle/>
              <a:p>
                <a:pPr>
                  <a:defRPr/>
                </a:pPr>
                <a:r>
                  <a:rPr lang="en-US" sz="800" b="1">
                    <a:solidFill>
                      <a:srgbClr val="000000"/>
                    </a:solidFill>
                    <a:effectLst>
                      <a:outerShdw blurRad="38100" dist="38100" dir="2700000" algn="tl">
                        <a:srgbClr val="FFFFFF"/>
                      </a:outerShdw>
                    </a:effectLst>
                    <a:latin typeface="Helvetica" charset="0"/>
                  </a:rPr>
                  <a:t>ORAMEI  CHILIMEI</a:t>
                </a:r>
              </a:p>
            </p:txBody>
          </p:sp>
          <p:sp>
            <p:nvSpPr>
              <p:cNvPr id="145579" name="Line 467"/>
              <p:cNvSpPr>
                <a:spLocks noChangeShapeType="1"/>
              </p:cNvSpPr>
              <p:nvPr/>
            </p:nvSpPr>
            <p:spPr bwMode="auto">
              <a:xfrm>
                <a:off x="4243" y="1024"/>
                <a:ext cx="464" cy="0"/>
              </a:xfrm>
              <a:prstGeom prst="line">
                <a:avLst/>
              </a:prstGeom>
              <a:noFill/>
              <a:ln w="254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580" name="Rectangle 468"/>
              <p:cNvSpPr>
                <a:spLocks noChangeArrowheads="1"/>
              </p:cNvSpPr>
              <p:nvPr/>
            </p:nvSpPr>
            <p:spPr bwMode="auto">
              <a:xfrm>
                <a:off x="4251" y="908"/>
                <a:ext cx="39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sp>
            <p:nvSpPr>
              <p:cNvPr id="145581" name="Line 469"/>
              <p:cNvSpPr>
                <a:spLocks noChangeShapeType="1"/>
              </p:cNvSpPr>
              <p:nvPr/>
            </p:nvSpPr>
            <p:spPr bwMode="auto">
              <a:xfrm>
                <a:off x="4171" y="1348"/>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582" name="Line 470"/>
              <p:cNvSpPr>
                <a:spLocks noChangeShapeType="1"/>
              </p:cNvSpPr>
              <p:nvPr/>
            </p:nvSpPr>
            <p:spPr bwMode="auto">
              <a:xfrm flipV="1">
                <a:off x="4175" y="1452"/>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583" name="Line 471"/>
              <p:cNvSpPr>
                <a:spLocks noChangeShapeType="1"/>
              </p:cNvSpPr>
              <p:nvPr/>
            </p:nvSpPr>
            <p:spPr bwMode="auto">
              <a:xfrm flipV="1">
                <a:off x="4175" y="1236"/>
                <a:ext cx="55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584" name="Rectangle 472"/>
              <p:cNvSpPr>
                <a:spLocks noChangeArrowheads="1"/>
              </p:cNvSpPr>
              <p:nvPr/>
            </p:nvSpPr>
            <p:spPr bwMode="auto">
              <a:xfrm>
                <a:off x="4145" y="796"/>
                <a:ext cx="527" cy="2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MOVU CHILU</a:t>
                </a:r>
              </a:p>
            </p:txBody>
          </p:sp>
          <p:sp>
            <p:nvSpPr>
              <p:cNvPr id="145585" name="Rectangle 473"/>
              <p:cNvSpPr>
                <a:spLocks noChangeArrowheads="1"/>
              </p:cNvSpPr>
              <p:nvPr/>
            </p:nvSpPr>
            <p:spPr bwMode="auto">
              <a:xfrm>
                <a:off x="4415" y="1246"/>
                <a:ext cx="359"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Israel</a:t>
                </a:r>
              </a:p>
            </p:txBody>
          </p:sp>
          <p:sp>
            <p:nvSpPr>
              <p:cNvPr id="145586" name="Line 474"/>
              <p:cNvSpPr>
                <a:spLocks noChangeShapeType="1"/>
              </p:cNvSpPr>
              <p:nvPr/>
            </p:nvSpPr>
            <p:spPr bwMode="auto">
              <a:xfrm>
                <a:off x="4439" y="1132"/>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587" name="Line 475"/>
              <p:cNvSpPr>
                <a:spLocks noChangeShapeType="1"/>
              </p:cNvSpPr>
              <p:nvPr/>
            </p:nvSpPr>
            <p:spPr bwMode="auto">
              <a:xfrm>
                <a:off x="4171" y="1016"/>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grpSp>
        <p:nvGrpSpPr>
          <p:cNvPr id="145521" name="Group 476"/>
          <p:cNvGrpSpPr>
            <a:grpSpLocks/>
          </p:cNvGrpSpPr>
          <p:nvPr/>
        </p:nvGrpSpPr>
        <p:grpSpPr bwMode="auto">
          <a:xfrm>
            <a:off x="7897813" y="3448050"/>
            <a:ext cx="1195387" cy="1098550"/>
            <a:chOff x="3544" y="2589"/>
            <a:chExt cx="753" cy="692"/>
          </a:xfrm>
        </p:grpSpPr>
        <p:sp>
          <p:nvSpPr>
            <p:cNvPr id="145532" name="Freeform 477"/>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5533" name="Freeform 478"/>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5534" name="AutoShape 479"/>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5535" name="Rectangle 480"/>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5536" name="Line 481"/>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537" name="Line 482"/>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538" name="Rectangle 483"/>
            <p:cNvSpPr>
              <a:spLocks noChangeArrowheads="1"/>
            </p:cNvSpPr>
            <p:nvPr/>
          </p:nvSpPr>
          <p:spPr bwMode="auto">
            <a:xfrm>
              <a:off x="3544" y="2589"/>
              <a:ext cx="683"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Chicago" charset="0"/>
                </a:rPr>
                <a:t>CHILIKOSO CHILU</a:t>
              </a:r>
            </a:p>
          </p:txBody>
        </p:sp>
        <p:sp>
          <p:nvSpPr>
            <p:cNvPr id="145539" name="Line 484"/>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540" name="Line 485"/>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541" name="Rectangle 486"/>
            <p:cNvSpPr>
              <a:spLocks noChangeArrowheads="1"/>
            </p:cNvSpPr>
            <p:nvPr/>
          </p:nvSpPr>
          <p:spPr bwMode="auto">
            <a:xfrm>
              <a:off x="3665" y="2752"/>
              <a:ext cx="487"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Mopfu 70 </a:t>
              </a:r>
            </a:p>
          </p:txBody>
        </p:sp>
        <p:sp>
          <p:nvSpPr>
            <p:cNvPr id="145542" name="Rectangle 487"/>
            <p:cNvSpPr>
              <a:spLocks noChangeArrowheads="1"/>
            </p:cNvSpPr>
            <p:nvPr/>
          </p:nvSpPr>
          <p:spPr bwMode="auto">
            <a:xfrm>
              <a:off x="3695" y="2864"/>
              <a:ext cx="393"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Azhii 3 </a:t>
              </a:r>
            </a:p>
          </p:txBody>
        </p:sp>
        <p:sp>
          <p:nvSpPr>
            <p:cNvPr id="145543" name="Rectangle 488"/>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endParaRPr lang="en-US" sz="1000" b="1">
                <a:solidFill>
                  <a:srgbClr val="000000"/>
                </a:solidFill>
                <a:latin typeface="Helvetica" charset="0"/>
              </a:endParaRPr>
            </a:p>
          </p:txBody>
        </p:sp>
        <p:sp>
          <p:nvSpPr>
            <p:cNvPr id="145544" name="Rectangle 489"/>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45545" name="Rectangle 490"/>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45546" name="Rectangle 491"/>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endParaRPr lang="en-US" sz="800" b="1">
                <a:solidFill>
                  <a:srgbClr val="000000"/>
                </a:solidFill>
                <a:latin typeface="Helvetica" charset="0"/>
              </a:endParaRPr>
            </a:p>
          </p:txBody>
        </p:sp>
      </p:grpSp>
      <p:grpSp>
        <p:nvGrpSpPr>
          <p:cNvPr id="26" name="Group 336"/>
          <p:cNvGrpSpPr>
            <a:grpSpLocks/>
          </p:cNvGrpSpPr>
          <p:nvPr/>
        </p:nvGrpSpPr>
        <p:grpSpPr bwMode="auto">
          <a:xfrm>
            <a:off x="4976813" y="1257300"/>
            <a:ext cx="3175000" cy="4518025"/>
            <a:chOff x="3135" y="792"/>
            <a:chExt cx="2000" cy="2846"/>
          </a:xfrm>
        </p:grpSpPr>
        <p:grpSp>
          <p:nvGrpSpPr>
            <p:cNvPr id="145523" name="Group 328"/>
            <p:cNvGrpSpPr>
              <a:grpSpLocks/>
            </p:cNvGrpSpPr>
            <p:nvPr/>
          </p:nvGrpSpPr>
          <p:grpSpPr bwMode="auto">
            <a:xfrm>
              <a:off x="3215" y="792"/>
              <a:ext cx="1849" cy="2846"/>
              <a:chOff x="3215" y="792"/>
              <a:chExt cx="1849" cy="2846"/>
            </a:xfrm>
          </p:grpSpPr>
          <p:sp>
            <p:nvSpPr>
              <p:cNvPr id="567621" name="AutoShape 325"/>
              <p:cNvSpPr>
                <a:spLocks noChangeArrowheads="1"/>
              </p:cNvSpPr>
              <p:nvPr/>
            </p:nvSpPr>
            <p:spPr bwMode="auto">
              <a:xfrm>
                <a:off x="3233" y="3257"/>
                <a:ext cx="373" cy="381"/>
              </a:xfrm>
              <a:prstGeom prst="roundRect">
                <a:avLst>
                  <a:gd name="adj" fmla="val 16667"/>
                </a:avLst>
              </a:prstGeom>
              <a:noFill/>
              <a:ln w="57150">
                <a:solidFill>
                  <a:srgbClr val="1CFF2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567622" name="AutoShape 326"/>
              <p:cNvSpPr>
                <a:spLocks noChangeArrowheads="1"/>
              </p:cNvSpPr>
              <p:nvPr/>
            </p:nvSpPr>
            <p:spPr bwMode="auto">
              <a:xfrm>
                <a:off x="4688" y="1301"/>
                <a:ext cx="373" cy="381"/>
              </a:xfrm>
              <a:prstGeom prst="roundRect">
                <a:avLst>
                  <a:gd name="adj" fmla="val 16667"/>
                </a:avLst>
              </a:prstGeom>
              <a:noFill/>
              <a:ln w="57150">
                <a:solidFill>
                  <a:srgbClr val="1CFF2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567623" name="AutoShape 327"/>
              <p:cNvSpPr>
                <a:spLocks noChangeArrowheads="1"/>
              </p:cNvSpPr>
              <p:nvPr/>
            </p:nvSpPr>
            <p:spPr bwMode="auto">
              <a:xfrm>
                <a:off x="4691" y="792"/>
                <a:ext cx="373" cy="381"/>
              </a:xfrm>
              <a:prstGeom prst="roundRect">
                <a:avLst>
                  <a:gd name="adj" fmla="val 16667"/>
                </a:avLst>
              </a:prstGeom>
              <a:noFill/>
              <a:ln w="57150">
                <a:solidFill>
                  <a:srgbClr val="1CFF2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567620" name="AutoShape 324"/>
              <p:cNvSpPr>
                <a:spLocks noChangeArrowheads="1"/>
              </p:cNvSpPr>
              <p:nvPr/>
            </p:nvSpPr>
            <p:spPr bwMode="auto">
              <a:xfrm>
                <a:off x="3215" y="1351"/>
                <a:ext cx="373" cy="381"/>
              </a:xfrm>
              <a:prstGeom prst="roundRect">
                <a:avLst>
                  <a:gd name="adj" fmla="val 16667"/>
                </a:avLst>
              </a:prstGeom>
              <a:noFill/>
              <a:ln w="57150">
                <a:solidFill>
                  <a:srgbClr val="1CFF2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grpSp>
        <p:sp>
          <p:nvSpPr>
            <p:cNvPr id="145524" name="Text Box 332"/>
            <p:cNvSpPr txBox="1">
              <a:spLocks noChangeArrowheads="1"/>
            </p:cNvSpPr>
            <p:nvPr/>
          </p:nvSpPr>
          <p:spPr bwMode="auto">
            <a:xfrm>
              <a:off x="3135" y="1410"/>
              <a:ext cx="515"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2000" b="1" i="1">
                  <a:solidFill>
                    <a:schemeClr val="tx1"/>
                  </a:solidFill>
                  <a:latin typeface="Kosher-Normal" charset="0"/>
                </a:rPr>
                <a:t>Ao</a:t>
              </a:r>
              <a:endParaRPr lang="en-US" sz="1600" b="1" i="1">
                <a:solidFill>
                  <a:schemeClr val="bg2"/>
                </a:solidFill>
                <a:latin typeface="Kosher-Normal" charset="0"/>
              </a:endParaRPr>
            </a:p>
          </p:txBody>
        </p:sp>
        <p:sp>
          <p:nvSpPr>
            <p:cNvPr id="145525" name="Text Box 333"/>
            <p:cNvSpPr txBox="1">
              <a:spLocks noChangeArrowheads="1"/>
            </p:cNvSpPr>
            <p:nvPr/>
          </p:nvSpPr>
          <p:spPr bwMode="auto">
            <a:xfrm>
              <a:off x="3137" y="3328"/>
              <a:ext cx="515"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2000" b="1" i="1">
                  <a:solidFill>
                    <a:schemeClr val="tx1"/>
                  </a:solidFill>
                  <a:latin typeface="Kosher-Normal" charset="0"/>
                </a:rPr>
                <a:t>lo</a:t>
              </a:r>
              <a:endParaRPr lang="en-US" sz="1600" b="1" i="1">
                <a:solidFill>
                  <a:schemeClr val="bg2"/>
                </a:solidFill>
                <a:latin typeface="Kosher-Normal" charset="0"/>
              </a:endParaRPr>
            </a:p>
          </p:txBody>
        </p:sp>
        <p:sp>
          <p:nvSpPr>
            <p:cNvPr id="145526" name="Text Box 334"/>
            <p:cNvSpPr txBox="1">
              <a:spLocks noChangeArrowheads="1"/>
            </p:cNvSpPr>
            <p:nvPr/>
          </p:nvSpPr>
          <p:spPr bwMode="auto">
            <a:xfrm>
              <a:off x="4610" y="864"/>
              <a:ext cx="515"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2000" b="1" i="1">
                  <a:solidFill>
                    <a:schemeClr val="tx1"/>
                  </a:solidFill>
                  <a:latin typeface="Kosher-Normal" charset="0"/>
                </a:rPr>
                <a:t>do</a:t>
              </a:r>
              <a:endParaRPr lang="en-US" sz="1600" b="1" i="1">
                <a:solidFill>
                  <a:schemeClr val="bg2"/>
                </a:solidFill>
                <a:latin typeface="Kosher-Normal" charset="0"/>
              </a:endParaRPr>
            </a:p>
          </p:txBody>
        </p:sp>
        <p:sp>
          <p:nvSpPr>
            <p:cNvPr id="145527" name="Text Box 335"/>
            <p:cNvSpPr txBox="1">
              <a:spLocks noChangeArrowheads="1"/>
            </p:cNvSpPr>
            <p:nvPr/>
          </p:nvSpPr>
          <p:spPr bwMode="auto">
            <a:xfrm>
              <a:off x="4620" y="1372"/>
              <a:ext cx="515"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2000" b="1" i="1">
                  <a:solidFill>
                    <a:schemeClr val="tx1"/>
                  </a:solidFill>
                  <a:latin typeface="Kosher-Normal" charset="0"/>
                </a:rPr>
                <a:t>ko</a:t>
              </a:r>
              <a:endParaRPr lang="en-US" sz="1600" b="1" i="1">
                <a:solidFill>
                  <a:schemeClr val="bg2"/>
                </a:solidFill>
                <a:latin typeface="Kosher-Normal" charset="0"/>
              </a:endParaRPr>
            </a:p>
          </p:txBody>
        </p:sp>
      </p:gr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500"/>
                                  </p:stCondLst>
                                  <p:childTnLst>
                                    <p:set>
                                      <p:cBhvr>
                                        <p:cTn id="6" dur="1" fill="hold">
                                          <p:stCondLst>
                                            <p:cond delay="0"/>
                                          </p:stCondLst>
                                        </p:cTn>
                                        <p:tgtEl>
                                          <p:spTgt spid="567540"/>
                                        </p:tgtEl>
                                        <p:attrNameLst>
                                          <p:attrName>style.visibility</p:attrName>
                                        </p:attrNameLst>
                                      </p:cBhvr>
                                      <p:to>
                                        <p:strVal val="visible"/>
                                      </p:to>
                                    </p:set>
                                    <p:anim calcmode="lin" valueType="num">
                                      <p:cBhvr>
                                        <p:cTn id="7" dur="500" fill="hold"/>
                                        <p:tgtEl>
                                          <p:spTgt spid="567540"/>
                                        </p:tgtEl>
                                        <p:attrNameLst>
                                          <p:attrName>ppt_w</p:attrName>
                                        </p:attrNameLst>
                                      </p:cBhvr>
                                      <p:tavLst>
                                        <p:tav tm="0">
                                          <p:val>
                                            <p:fltVal val="0"/>
                                          </p:val>
                                        </p:tav>
                                        <p:tav tm="100000">
                                          <p:val>
                                            <p:strVal val="#ppt_w"/>
                                          </p:val>
                                        </p:tav>
                                      </p:tavLst>
                                    </p:anim>
                                    <p:anim calcmode="lin" valueType="num">
                                      <p:cBhvr>
                                        <p:cTn id="8" dur="500" fill="hold"/>
                                        <p:tgtEl>
                                          <p:spTgt spid="567540"/>
                                        </p:tgtEl>
                                        <p:attrNameLst>
                                          <p:attrName>ppt_h</p:attrName>
                                        </p:attrNameLst>
                                      </p:cBhvr>
                                      <p:tavLst>
                                        <p:tav tm="0">
                                          <p:val>
                                            <p:fltVal val="0"/>
                                          </p:val>
                                        </p:tav>
                                        <p:tav tm="100000">
                                          <p:val>
                                            <p:strVal val="#ppt_h"/>
                                          </p:val>
                                        </p:tav>
                                      </p:tavLst>
                                    </p:anim>
                                    <p:anim calcmode="lin" valueType="num">
                                      <p:cBhvr>
                                        <p:cTn id="9" dur="500" fill="hold"/>
                                        <p:tgtEl>
                                          <p:spTgt spid="567540"/>
                                        </p:tgtEl>
                                        <p:attrNameLst>
                                          <p:attrName>ppt_x</p:attrName>
                                        </p:attrNameLst>
                                      </p:cBhvr>
                                      <p:tavLst>
                                        <p:tav tm="0">
                                          <p:val>
                                            <p:fltVal val="0.5"/>
                                          </p:val>
                                        </p:tav>
                                        <p:tav tm="100000">
                                          <p:val>
                                            <p:strVal val="#ppt_x"/>
                                          </p:val>
                                        </p:tav>
                                      </p:tavLst>
                                    </p:anim>
                                    <p:anim calcmode="lin" valueType="num">
                                      <p:cBhvr>
                                        <p:cTn id="10" dur="500" fill="hold"/>
                                        <p:tgtEl>
                                          <p:spTgt spid="567540"/>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1000"/>
                            </p:stCondLst>
                            <p:childTnLst>
                              <p:par>
                                <p:cTn id="12" presetID="23" presetClass="entr" presetSubtype="528" fill="hold" grpId="0" nodeType="afterEffect">
                                  <p:stCondLst>
                                    <p:cond delay="500"/>
                                  </p:stCondLst>
                                  <p:childTnLst>
                                    <p:set>
                                      <p:cBhvr>
                                        <p:cTn id="13" dur="1" fill="hold">
                                          <p:stCondLst>
                                            <p:cond delay="0"/>
                                          </p:stCondLst>
                                        </p:cTn>
                                        <p:tgtEl>
                                          <p:spTgt spid="567541"/>
                                        </p:tgtEl>
                                        <p:attrNameLst>
                                          <p:attrName>style.visibility</p:attrName>
                                        </p:attrNameLst>
                                      </p:cBhvr>
                                      <p:to>
                                        <p:strVal val="visible"/>
                                      </p:to>
                                    </p:set>
                                    <p:anim calcmode="lin" valueType="num">
                                      <p:cBhvr>
                                        <p:cTn id="14" dur="500" fill="hold"/>
                                        <p:tgtEl>
                                          <p:spTgt spid="567541"/>
                                        </p:tgtEl>
                                        <p:attrNameLst>
                                          <p:attrName>ppt_w</p:attrName>
                                        </p:attrNameLst>
                                      </p:cBhvr>
                                      <p:tavLst>
                                        <p:tav tm="0">
                                          <p:val>
                                            <p:fltVal val="0"/>
                                          </p:val>
                                        </p:tav>
                                        <p:tav tm="100000">
                                          <p:val>
                                            <p:strVal val="#ppt_w"/>
                                          </p:val>
                                        </p:tav>
                                      </p:tavLst>
                                    </p:anim>
                                    <p:anim calcmode="lin" valueType="num">
                                      <p:cBhvr>
                                        <p:cTn id="15" dur="500" fill="hold"/>
                                        <p:tgtEl>
                                          <p:spTgt spid="567541"/>
                                        </p:tgtEl>
                                        <p:attrNameLst>
                                          <p:attrName>ppt_h</p:attrName>
                                        </p:attrNameLst>
                                      </p:cBhvr>
                                      <p:tavLst>
                                        <p:tav tm="0">
                                          <p:val>
                                            <p:fltVal val="0"/>
                                          </p:val>
                                        </p:tav>
                                        <p:tav tm="100000">
                                          <p:val>
                                            <p:strVal val="#ppt_h"/>
                                          </p:val>
                                        </p:tav>
                                      </p:tavLst>
                                    </p:anim>
                                    <p:anim calcmode="lin" valueType="num">
                                      <p:cBhvr>
                                        <p:cTn id="16" dur="500" fill="hold"/>
                                        <p:tgtEl>
                                          <p:spTgt spid="567541"/>
                                        </p:tgtEl>
                                        <p:attrNameLst>
                                          <p:attrName>ppt_x</p:attrName>
                                        </p:attrNameLst>
                                      </p:cBhvr>
                                      <p:tavLst>
                                        <p:tav tm="0">
                                          <p:val>
                                            <p:fltVal val="0.5"/>
                                          </p:val>
                                        </p:tav>
                                        <p:tav tm="100000">
                                          <p:val>
                                            <p:strVal val="#ppt_x"/>
                                          </p:val>
                                        </p:tav>
                                      </p:tavLst>
                                    </p:anim>
                                    <p:anim calcmode="lin" valueType="num">
                                      <p:cBhvr>
                                        <p:cTn id="17" dur="500" fill="hold"/>
                                        <p:tgtEl>
                                          <p:spTgt spid="567541"/>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2000"/>
                            </p:stCondLst>
                            <p:childTnLst>
                              <p:par>
                                <p:cTn id="19" presetID="23" presetClass="entr" presetSubtype="528" fill="hold" grpId="0" nodeType="afterEffect">
                                  <p:stCondLst>
                                    <p:cond delay="500"/>
                                  </p:stCondLst>
                                  <p:childTnLst>
                                    <p:set>
                                      <p:cBhvr>
                                        <p:cTn id="20" dur="1" fill="hold">
                                          <p:stCondLst>
                                            <p:cond delay="0"/>
                                          </p:stCondLst>
                                        </p:cTn>
                                        <p:tgtEl>
                                          <p:spTgt spid="567542"/>
                                        </p:tgtEl>
                                        <p:attrNameLst>
                                          <p:attrName>style.visibility</p:attrName>
                                        </p:attrNameLst>
                                      </p:cBhvr>
                                      <p:to>
                                        <p:strVal val="visible"/>
                                      </p:to>
                                    </p:set>
                                    <p:anim calcmode="lin" valueType="num">
                                      <p:cBhvr>
                                        <p:cTn id="21" dur="500" fill="hold"/>
                                        <p:tgtEl>
                                          <p:spTgt spid="567542"/>
                                        </p:tgtEl>
                                        <p:attrNameLst>
                                          <p:attrName>ppt_w</p:attrName>
                                        </p:attrNameLst>
                                      </p:cBhvr>
                                      <p:tavLst>
                                        <p:tav tm="0">
                                          <p:val>
                                            <p:fltVal val="0"/>
                                          </p:val>
                                        </p:tav>
                                        <p:tav tm="100000">
                                          <p:val>
                                            <p:strVal val="#ppt_w"/>
                                          </p:val>
                                        </p:tav>
                                      </p:tavLst>
                                    </p:anim>
                                    <p:anim calcmode="lin" valueType="num">
                                      <p:cBhvr>
                                        <p:cTn id="22" dur="500" fill="hold"/>
                                        <p:tgtEl>
                                          <p:spTgt spid="567542"/>
                                        </p:tgtEl>
                                        <p:attrNameLst>
                                          <p:attrName>ppt_h</p:attrName>
                                        </p:attrNameLst>
                                      </p:cBhvr>
                                      <p:tavLst>
                                        <p:tav tm="0">
                                          <p:val>
                                            <p:fltVal val="0"/>
                                          </p:val>
                                        </p:tav>
                                        <p:tav tm="100000">
                                          <p:val>
                                            <p:strVal val="#ppt_h"/>
                                          </p:val>
                                        </p:tav>
                                      </p:tavLst>
                                    </p:anim>
                                    <p:anim calcmode="lin" valueType="num">
                                      <p:cBhvr>
                                        <p:cTn id="23" dur="500" fill="hold"/>
                                        <p:tgtEl>
                                          <p:spTgt spid="567542"/>
                                        </p:tgtEl>
                                        <p:attrNameLst>
                                          <p:attrName>ppt_x</p:attrName>
                                        </p:attrNameLst>
                                      </p:cBhvr>
                                      <p:tavLst>
                                        <p:tav tm="0">
                                          <p:val>
                                            <p:fltVal val="0.5"/>
                                          </p:val>
                                        </p:tav>
                                        <p:tav tm="100000">
                                          <p:val>
                                            <p:strVal val="#ppt_x"/>
                                          </p:val>
                                        </p:tav>
                                      </p:tavLst>
                                    </p:anim>
                                    <p:anim calcmode="lin" valueType="num">
                                      <p:cBhvr>
                                        <p:cTn id="24" dur="500" fill="hold"/>
                                        <p:tgtEl>
                                          <p:spTgt spid="567542"/>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3000"/>
                            </p:stCondLst>
                            <p:childTnLst>
                              <p:par>
                                <p:cTn id="26" presetID="22" presetClass="entr" presetSubtype="2" fill="hold" grpId="0" nodeType="afterEffect">
                                  <p:stCondLst>
                                    <p:cond delay="0"/>
                                  </p:stCondLst>
                                  <p:childTnLst>
                                    <p:set>
                                      <p:cBhvr>
                                        <p:cTn id="27" dur="1" fill="hold">
                                          <p:stCondLst>
                                            <p:cond delay="0"/>
                                          </p:stCondLst>
                                        </p:cTn>
                                        <p:tgtEl>
                                          <p:spTgt spid="567563"/>
                                        </p:tgtEl>
                                        <p:attrNameLst>
                                          <p:attrName>style.visibility</p:attrName>
                                        </p:attrNameLst>
                                      </p:cBhvr>
                                      <p:to>
                                        <p:strVal val="visible"/>
                                      </p:to>
                                    </p:set>
                                    <p:animEffect transition="in" filter="wipe(right)">
                                      <p:cBhvr>
                                        <p:cTn id="28" dur="500"/>
                                        <p:tgtEl>
                                          <p:spTgt spid="567563"/>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3" presetClass="entr" presetSubtype="528"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anim calcmode="lin" valueType="num">
                                      <p:cBhvr>
                                        <p:cTn id="33" dur="500" fill="hold"/>
                                        <p:tgtEl>
                                          <p:spTgt spid="26"/>
                                        </p:tgtEl>
                                        <p:attrNameLst>
                                          <p:attrName>ppt_w</p:attrName>
                                        </p:attrNameLst>
                                      </p:cBhvr>
                                      <p:tavLst>
                                        <p:tav tm="0">
                                          <p:val>
                                            <p:fltVal val="0"/>
                                          </p:val>
                                        </p:tav>
                                        <p:tav tm="100000">
                                          <p:val>
                                            <p:strVal val="#ppt_w"/>
                                          </p:val>
                                        </p:tav>
                                      </p:tavLst>
                                    </p:anim>
                                    <p:anim calcmode="lin" valueType="num">
                                      <p:cBhvr>
                                        <p:cTn id="34" dur="500" fill="hold"/>
                                        <p:tgtEl>
                                          <p:spTgt spid="26"/>
                                        </p:tgtEl>
                                        <p:attrNameLst>
                                          <p:attrName>ppt_h</p:attrName>
                                        </p:attrNameLst>
                                      </p:cBhvr>
                                      <p:tavLst>
                                        <p:tav tm="0">
                                          <p:val>
                                            <p:fltVal val="0"/>
                                          </p:val>
                                        </p:tav>
                                        <p:tav tm="100000">
                                          <p:val>
                                            <p:strVal val="#ppt_h"/>
                                          </p:val>
                                        </p:tav>
                                      </p:tavLst>
                                    </p:anim>
                                    <p:anim calcmode="lin" valueType="num">
                                      <p:cBhvr>
                                        <p:cTn id="35" dur="500" fill="hold"/>
                                        <p:tgtEl>
                                          <p:spTgt spid="26"/>
                                        </p:tgtEl>
                                        <p:attrNameLst>
                                          <p:attrName>ppt_x</p:attrName>
                                        </p:attrNameLst>
                                      </p:cBhvr>
                                      <p:tavLst>
                                        <p:tav tm="0">
                                          <p:val>
                                            <p:fltVal val="0.5"/>
                                          </p:val>
                                        </p:tav>
                                        <p:tav tm="100000">
                                          <p:val>
                                            <p:strVal val="#ppt_x"/>
                                          </p:val>
                                        </p:tav>
                                      </p:tavLst>
                                    </p:anim>
                                    <p:anim calcmode="lin" valueType="num">
                                      <p:cBhvr>
                                        <p:cTn id="36" dur="500" fill="hold"/>
                                        <p:tgtEl>
                                          <p:spTgt spid="2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7540" grpId="0" animBg="1"/>
      <p:bldP spid="567541" grpId="0" animBg="1"/>
      <p:bldP spid="567542" grpId="0" animBg="1"/>
      <p:bldP spid="567563" grpId="0" animBg="1"/>
    </p:bld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7457" name="Rectangle 270"/>
          <p:cNvSpPr>
            <a:spLocks noChangeArrowheads="1"/>
          </p:cNvSpPr>
          <p:nvPr/>
        </p:nvSpPr>
        <p:spPr bwMode="auto">
          <a:xfrm>
            <a:off x="0" y="0"/>
            <a:ext cx="9144000" cy="6858000"/>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68592" name="Rectangle 272"/>
          <p:cNvSpPr>
            <a:spLocks noChangeArrowheads="1"/>
          </p:cNvSpPr>
          <p:nvPr/>
        </p:nvSpPr>
        <p:spPr bwMode="auto">
          <a:xfrm>
            <a:off x="7759700" y="6226175"/>
            <a:ext cx="184150" cy="3746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ea typeface="+mn-ea"/>
              <a:cs typeface="+mn-cs"/>
            </a:endParaRPr>
          </a:p>
        </p:txBody>
      </p:sp>
      <p:sp>
        <p:nvSpPr>
          <p:cNvPr id="568594" name="Rectangle 274"/>
          <p:cNvSpPr>
            <a:spLocks noChangeArrowheads="1"/>
          </p:cNvSpPr>
          <p:nvPr/>
        </p:nvSpPr>
        <p:spPr bwMode="auto">
          <a:xfrm>
            <a:off x="8081963" y="6529388"/>
            <a:ext cx="339725" cy="268287"/>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70</a:t>
            </a:r>
          </a:p>
        </p:txBody>
      </p:sp>
      <p:sp>
        <p:nvSpPr>
          <p:cNvPr id="568595" name="Rectangle 275"/>
          <p:cNvSpPr>
            <a:spLocks noChangeArrowheads="1"/>
          </p:cNvSpPr>
          <p:nvPr/>
        </p:nvSpPr>
        <p:spPr bwMode="auto">
          <a:xfrm>
            <a:off x="7521575" y="6524625"/>
            <a:ext cx="736600" cy="268288"/>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7.2.03d.</a:t>
            </a:r>
          </a:p>
        </p:txBody>
      </p:sp>
    </p:spTree>
  </p:cSld>
  <p:clrMapOvr>
    <a:masterClrMapping/>
  </p:clrMapOvr>
  <p:transition>
    <p:cut/>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400" b="1" dirty="0">
                <a:solidFill>
                  <a:srgbClr val="FFFFFF"/>
                </a:solidFill>
                <a:latin typeface="Arial" charset="0"/>
                <a:ea typeface="ＭＳ Ｐゴシック" charset="0"/>
              </a:rPr>
              <a:t>The Bible</a:t>
            </a:r>
            <a:r>
              <a:rPr lang="is-IS" sz="2400" b="1" dirty="0">
                <a:solidFill>
                  <a:srgbClr val="FFFFFF"/>
                </a:solidFill>
                <a:latin typeface="Arial" charset="0"/>
                <a:ea typeface="ＭＳ Ｐゴシック" charset="0"/>
              </a:rPr>
              <a:t>…Basically</a:t>
            </a:r>
            <a:r>
              <a:rPr lang="en-US" sz="2400" b="1" dirty="0">
                <a:solidFill>
                  <a:srgbClr val="FFFFFF"/>
                </a:solidFill>
                <a:latin typeface="Arial" charset="0"/>
                <a:ea typeface="ＭＳ Ｐゴシック" charset="0"/>
              </a:rPr>
              <a:t> link at BibleStudyDownloads.org</a:t>
            </a:r>
            <a:endParaRPr lang="en-US" sz="10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4117262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700" y="12700"/>
            <a:ext cx="9131300" cy="684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4338" name="Freeform 18"/>
          <p:cNvSpPr>
            <a:spLocks/>
          </p:cNvSpPr>
          <p:nvPr/>
        </p:nvSpPr>
        <p:spPr bwMode="auto">
          <a:xfrm>
            <a:off x="7397750" y="779463"/>
            <a:ext cx="1125538" cy="1358900"/>
          </a:xfrm>
          <a:custGeom>
            <a:avLst/>
            <a:gdLst>
              <a:gd name="T0" fmla="*/ 344488 w 709"/>
              <a:gd name="T1" fmla="*/ 55563 h 856"/>
              <a:gd name="T2" fmla="*/ 177800 w 709"/>
              <a:gd name="T3" fmla="*/ 122238 h 856"/>
              <a:gd name="T4" fmla="*/ 100013 w 709"/>
              <a:gd name="T5" fmla="*/ 234950 h 856"/>
              <a:gd name="T6" fmla="*/ 44450 w 709"/>
              <a:gd name="T7" fmla="*/ 312738 h 856"/>
              <a:gd name="T8" fmla="*/ 33338 w 709"/>
              <a:gd name="T9" fmla="*/ 357188 h 856"/>
              <a:gd name="T10" fmla="*/ 11113 w 709"/>
              <a:gd name="T11" fmla="*/ 390525 h 856"/>
              <a:gd name="T12" fmla="*/ 122238 w 709"/>
              <a:gd name="T13" fmla="*/ 612775 h 856"/>
              <a:gd name="T14" fmla="*/ 177800 w 709"/>
              <a:gd name="T15" fmla="*/ 690563 h 856"/>
              <a:gd name="T16" fmla="*/ 255588 w 709"/>
              <a:gd name="T17" fmla="*/ 779463 h 856"/>
              <a:gd name="T18" fmla="*/ 300038 w 709"/>
              <a:gd name="T19" fmla="*/ 869950 h 856"/>
              <a:gd name="T20" fmla="*/ 434975 w 709"/>
              <a:gd name="T21" fmla="*/ 1192213 h 856"/>
              <a:gd name="T22" fmla="*/ 646113 w 709"/>
              <a:gd name="T23" fmla="*/ 1247775 h 856"/>
              <a:gd name="T24" fmla="*/ 835025 w 709"/>
              <a:gd name="T25" fmla="*/ 1336675 h 856"/>
              <a:gd name="T26" fmla="*/ 901700 w 709"/>
              <a:gd name="T27" fmla="*/ 1358900 h 856"/>
              <a:gd name="T28" fmla="*/ 1025525 w 709"/>
              <a:gd name="T29" fmla="*/ 1325563 h 856"/>
              <a:gd name="T30" fmla="*/ 1058863 w 709"/>
              <a:gd name="T31" fmla="*/ 1225550 h 856"/>
              <a:gd name="T32" fmla="*/ 968375 w 709"/>
              <a:gd name="T33" fmla="*/ 1025525 h 856"/>
              <a:gd name="T34" fmla="*/ 1025525 w 709"/>
              <a:gd name="T35" fmla="*/ 858838 h 856"/>
              <a:gd name="T36" fmla="*/ 1069975 w 709"/>
              <a:gd name="T37" fmla="*/ 757238 h 856"/>
              <a:gd name="T38" fmla="*/ 1125538 w 709"/>
              <a:gd name="T39" fmla="*/ 501650 h 856"/>
              <a:gd name="T40" fmla="*/ 1036638 w 709"/>
              <a:gd name="T41" fmla="*/ 412750 h 856"/>
              <a:gd name="T42" fmla="*/ 923925 w 709"/>
              <a:gd name="T43" fmla="*/ 279400 h 856"/>
              <a:gd name="T44" fmla="*/ 757238 w 709"/>
              <a:gd name="T45" fmla="*/ 177800 h 856"/>
              <a:gd name="T46" fmla="*/ 635000 w 709"/>
              <a:gd name="T47" fmla="*/ 0 h 856"/>
              <a:gd name="T48" fmla="*/ 434975 w 709"/>
              <a:gd name="T49" fmla="*/ 88900 h 856"/>
              <a:gd name="T50" fmla="*/ 344488 w 709"/>
              <a:gd name="T51" fmla="*/ 55563 h 8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9"/>
              <a:gd name="T79" fmla="*/ 0 h 856"/>
              <a:gd name="T80" fmla="*/ 709 w 709"/>
              <a:gd name="T81" fmla="*/ 856 h 85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9" h="856">
                <a:moveTo>
                  <a:pt x="217" y="35"/>
                </a:moveTo>
                <a:cubicBezTo>
                  <a:pt x="125" y="65"/>
                  <a:pt x="157" y="46"/>
                  <a:pt x="112" y="77"/>
                </a:cubicBezTo>
                <a:cubicBezTo>
                  <a:pt x="95" y="100"/>
                  <a:pt x="79" y="124"/>
                  <a:pt x="63" y="148"/>
                </a:cubicBezTo>
                <a:cubicBezTo>
                  <a:pt x="51" y="164"/>
                  <a:pt x="28" y="197"/>
                  <a:pt x="28" y="197"/>
                </a:cubicBezTo>
                <a:cubicBezTo>
                  <a:pt x="25" y="206"/>
                  <a:pt x="24" y="216"/>
                  <a:pt x="21" y="225"/>
                </a:cubicBezTo>
                <a:cubicBezTo>
                  <a:pt x="17" y="232"/>
                  <a:pt x="7" y="237"/>
                  <a:pt x="7" y="246"/>
                </a:cubicBezTo>
                <a:cubicBezTo>
                  <a:pt x="0" y="332"/>
                  <a:pt x="28" y="337"/>
                  <a:pt x="77" y="386"/>
                </a:cubicBezTo>
                <a:cubicBezTo>
                  <a:pt x="113" y="422"/>
                  <a:pt x="84" y="403"/>
                  <a:pt x="112" y="435"/>
                </a:cubicBezTo>
                <a:cubicBezTo>
                  <a:pt x="138" y="465"/>
                  <a:pt x="145" y="461"/>
                  <a:pt x="161" y="491"/>
                </a:cubicBezTo>
                <a:cubicBezTo>
                  <a:pt x="171" y="509"/>
                  <a:pt x="189" y="548"/>
                  <a:pt x="189" y="548"/>
                </a:cubicBezTo>
                <a:cubicBezTo>
                  <a:pt x="201" y="651"/>
                  <a:pt x="193" y="693"/>
                  <a:pt x="274" y="751"/>
                </a:cubicBezTo>
                <a:cubicBezTo>
                  <a:pt x="311" y="777"/>
                  <a:pt x="407" y="786"/>
                  <a:pt x="407" y="786"/>
                </a:cubicBezTo>
                <a:cubicBezTo>
                  <a:pt x="445" y="805"/>
                  <a:pt x="485" y="826"/>
                  <a:pt x="526" y="842"/>
                </a:cubicBezTo>
                <a:cubicBezTo>
                  <a:pt x="539" y="847"/>
                  <a:pt x="568" y="856"/>
                  <a:pt x="568" y="856"/>
                </a:cubicBezTo>
                <a:cubicBezTo>
                  <a:pt x="576" y="855"/>
                  <a:pt x="634" y="856"/>
                  <a:pt x="646" y="835"/>
                </a:cubicBezTo>
                <a:cubicBezTo>
                  <a:pt x="656" y="815"/>
                  <a:pt x="667" y="772"/>
                  <a:pt x="667" y="772"/>
                </a:cubicBezTo>
                <a:cubicBezTo>
                  <a:pt x="657" y="703"/>
                  <a:pt x="646" y="697"/>
                  <a:pt x="610" y="646"/>
                </a:cubicBezTo>
                <a:cubicBezTo>
                  <a:pt x="596" y="605"/>
                  <a:pt x="623" y="574"/>
                  <a:pt x="646" y="541"/>
                </a:cubicBezTo>
                <a:cubicBezTo>
                  <a:pt x="658" y="521"/>
                  <a:pt x="674" y="477"/>
                  <a:pt x="674" y="477"/>
                </a:cubicBezTo>
                <a:cubicBezTo>
                  <a:pt x="651" y="410"/>
                  <a:pt x="689" y="373"/>
                  <a:pt x="709" y="316"/>
                </a:cubicBezTo>
                <a:cubicBezTo>
                  <a:pt x="685" y="300"/>
                  <a:pt x="673" y="280"/>
                  <a:pt x="653" y="260"/>
                </a:cubicBezTo>
                <a:cubicBezTo>
                  <a:pt x="637" y="213"/>
                  <a:pt x="628" y="199"/>
                  <a:pt x="582" y="176"/>
                </a:cubicBezTo>
                <a:cubicBezTo>
                  <a:pt x="520" y="188"/>
                  <a:pt x="514" y="157"/>
                  <a:pt x="477" y="112"/>
                </a:cubicBezTo>
                <a:cubicBezTo>
                  <a:pt x="466" y="58"/>
                  <a:pt x="446" y="31"/>
                  <a:pt x="400" y="0"/>
                </a:cubicBezTo>
                <a:cubicBezTo>
                  <a:pt x="348" y="8"/>
                  <a:pt x="316" y="27"/>
                  <a:pt x="274" y="56"/>
                </a:cubicBezTo>
                <a:cubicBezTo>
                  <a:pt x="254" y="51"/>
                  <a:pt x="232" y="48"/>
                  <a:pt x="217" y="35"/>
                </a:cubicBezTo>
                <a:close/>
              </a:path>
            </a:pathLst>
          </a:custGeom>
          <a:solidFill>
            <a:srgbClr val="535353"/>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4339" name="Text Box 5"/>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spcBef>
                <a:spcPct val="50000"/>
              </a:spcBef>
            </a:pPr>
            <a:endParaRPr lang="en-US" sz="1600" b="1">
              <a:solidFill>
                <a:schemeClr val="tx1"/>
              </a:solidFill>
            </a:endParaRPr>
          </a:p>
        </p:txBody>
      </p:sp>
      <p:sp>
        <p:nvSpPr>
          <p:cNvPr id="513030" name="Text Box 6"/>
          <p:cNvSpPr txBox="1">
            <a:spLocks noChangeArrowheads="1"/>
          </p:cNvSpPr>
          <p:nvPr/>
        </p:nvSpPr>
        <p:spPr bwMode="auto">
          <a:xfrm>
            <a:off x="1809750" y="12700"/>
            <a:ext cx="1993900" cy="3048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400" b="1">
                <a:solidFill>
                  <a:schemeClr val="tx1"/>
                </a:solidFill>
                <a:ea typeface="+mn-ea"/>
                <a:cs typeface="+mn-cs"/>
              </a:rPr>
              <a:t>Och &amp; Ruth</a:t>
            </a:r>
          </a:p>
        </p:txBody>
      </p:sp>
      <p:sp>
        <p:nvSpPr>
          <p:cNvPr id="14341" name="Text Box 8"/>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13034" name="Rectangle 10"/>
          <p:cNvSpPr>
            <a:spLocks noChangeArrowheads="1"/>
          </p:cNvSpPr>
          <p:nvPr/>
        </p:nvSpPr>
        <p:spPr bwMode="auto">
          <a:xfrm>
            <a:off x="8093075" y="6529388"/>
            <a:ext cx="336550" cy="2698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06</a:t>
            </a:r>
          </a:p>
        </p:txBody>
      </p:sp>
      <p:sp>
        <p:nvSpPr>
          <p:cNvPr id="14343" name="Text Box 11"/>
          <p:cNvSpPr txBox="1">
            <a:spLocks noChangeArrowheads="1"/>
          </p:cNvSpPr>
          <p:nvPr/>
        </p:nvSpPr>
        <p:spPr bwMode="auto">
          <a:xfrm>
            <a:off x="7007225" y="6284913"/>
            <a:ext cx="16065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b="1">
                <a:solidFill>
                  <a:schemeClr val="tx1"/>
                </a:solidFill>
                <a:latin typeface="Arial" charset="0"/>
              </a:rPr>
              <a:t>Handbook pg. 31-32</a:t>
            </a:r>
          </a:p>
        </p:txBody>
      </p:sp>
      <p:sp>
        <p:nvSpPr>
          <p:cNvPr id="14344" name="Text Box 12"/>
          <p:cNvSpPr txBox="1">
            <a:spLocks noChangeArrowheads="1"/>
          </p:cNvSpPr>
          <p:nvPr/>
        </p:nvSpPr>
        <p:spPr bwMode="auto">
          <a:xfrm>
            <a:off x="471488" y="6569075"/>
            <a:ext cx="933450"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900" b="1">
                <a:solidFill>
                  <a:srgbClr val="FFFFFF"/>
                </a:solidFill>
                <a:latin typeface="Arial" charset="0"/>
              </a:rPr>
              <a:t>©2004 TBBMI</a:t>
            </a:r>
          </a:p>
        </p:txBody>
      </p:sp>
      <p:sp>
        <p:nvSpPr>
          <p:cNvPr id="513037" name="Rectangle 13"/>
          <p:cNvSpPr>
            <a:spLocks noChangeArrowheads="1"/>
          </p:cNvSpPr>
          <p:nvPr/>
        </p:nvSpPr>
        <p:spPr bwMode="auto">
          <a:xfrm>
            <a:off x="7553325" y="6527800"/>
            <a:ext cx="717550" cy="2698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7.2.03d.</a:t>
            </a:r>
          </a:p>
        </p:txBody>
      </p:sp>
      <p:grpSp>
        <p:nvGrpSpPr>
          <p:cNvPr id="14346" name="Group 14"/>
          <p:cNvGrpSpPr>
            <a:grpSpLocks/>
          </p:cNvGrpSpPr>
          <p:nvPr/>
        </p:nvGrpSpPr>
        <p:grpSpPr bwMode="auto">
          <a:xfrm>
            <a:off x="6434138" y="771525"/>
            <a:ext cx="2182812" cy="1689100"/>
            <a:chOff x="664" y="2640"/>
            <a:chExt cx="1375" cy="1064"/>
          </a:xfrm>
        </p:grpSpPr>
        <p:sp>
          <p:nvSpPr>
            <p:cNvPr id="513039" name="Oval 15"/>
            <p:cNvSpPr>
              <a:spLocks noChangeArrowheads="1"/>
            </p:cNvSpPr>
            <p:nvPr/>
          </p:nvSpPr>
          <p:spPr bwMode="auto">
            <a:xfrm>
              <a:off x="664" y="2692"/>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4412" name="Freeform 16"/>
            <p:cNvSpPr>
              <a:spLocks/>
            </p:cNvSpPr>
            <p:nvPr/>
          </p:nvSpPr>
          <p:spPr bwMode="auto">
            <a:xfrm>
              <a:off x="1188" y="2640"/>
              <a:ext cx="637" cy="601"/>
            </a:xfrm>
            <a:custGeom>
              <a:avLst/>
              <a:gdLst>
                <a:gd name="T0" fmla="*/ 12 w 637"/>
                <a:gd name="T1" fmla="*/ 24 h 601"/>
                <a:gd name="T2" fmla="*/ 12 w 637"/>
                <a:gd name="T3" fmla="*/ 72 h 601"/>
                <a:gd name="T4" fmla="*/ 12 w 637"/>
                <a:gd name="T5" fmla="*/ 120 h 601"/>
                <a:gd name="T6" fmla="*/ 36 w 637"/>
                <a:gd name="T7" fmla="*/ 144 h 601"/>
                <a:gd name="T8" fmla="*/ 96 w 637"/>
                <a:gd name="T9" fmla="*/ 168 h 601"/>
                <a:gd name="T10" fmla="*/ 144 w 637"/>
                <a:gd name="T11" fmla="*/ 192 h 601"/>
                <a:gd name="T12" fmla="*/ 192 w 637"/>
                <a:gd name="T13" fmla="*/ 204 h 601"/>
                <a:gd name="T14" fmla="*/ 240 w 637"/>
                <a:gd name="T15" fmla="*/ 228 h 601"/>
                <a:gd name="T16" fmla="*/ 288 w 637"/>
                <a:gd name="T17" fmla="*/ 264 h 601"/>
                <a:gd name="T18" fmla="*/ 336 w 637"/>
                <a:gd name="T19" fmla="*/ 300 h 601"/>
                <a:gd name="T20" fmla="*/ 360 w 637"/>
                <a:gd name="T21" fmla="*/ 348 h 601"/>
                <a:gd name="T22" fmla="*/ 384 w 637"/>
                <a:gd name="T23" fmla="*/ 396 h 601"/>
                <a:gd name="T24" fmla="*/ 420 w 637"/>
                <a:gd name="T25" fmla="*/ 432 h 601"/>
                <a:gd name="T26" fmla="*/ 444 w 637"/>
                <a:gd name="T27" fmla="*/ 480 h 601"/>
                <a:gd name="T28" fmla="*/ 456 w 637"/>
                <a:gd name="T29" fmla="*/ 528 h 601"/>
                <a:gd name="T30" fmla="*/ 456 w 637"/>
                <a:gd name="T31" fmla="*/ 576 h 601"/>
                <a:gd name="T32" fmla="*/ 480 w 637"/>
                <a:gd name="T33" fmla="*/ 600 h 601"/>
                <a:gd name="T34" fmla="*/ 528 w 637"/>
                <a:gd name="T35" fmla="*/ 600 h 601"/>
                <a:gd name="T36" fmla="*/ 588 w 637"/>
                <a:gd name="T37" fmla="*/ 600 h 601"/>
                <a:gd name="T38" fmla="*/ 636 w 637"/>
                <a:gd name="T39" fmla="*/ 600 h 601"/>
                <a:gd name="T40" fmla="*/ 624 w 637"/>
                <a:gd name="T41" fmla="*/ 552 h 601"/>
                <a:gd name="T42" fmla="*/ 612 w 637"/>
                <a:gd name="T43" fmla="*/ 504 h 601"/>
                <a:gd name="T44" fmla="*/ 588 w 637"/>
                <a:gd name="T45" fmla="*/ 456 h 601"/>
                <a:gd name="T46" fmla="*/ 564 w 637"/>
                <a:gd name="T47" fmla="*/ 408 h 601"/>
                <a:gd name="T48" fmla="*/ 540 w 637"/>
                <a:gd name="T49" fmla="*/ 360 h 601"/>
                <a:gd name="T50" fmla="*/ 504 w 637"/>
                <a:gd name="T51" fmla="*/ 312 h 601"/>
                <a:gd name="T52" fmla="*/ 492 w 637"/>
                <a:gd name="T53" fmla="*/ 264 h 601"/>
                <a:gd name="T54" fmla="*/ 456 w 637"/>
                <a:gd name="T55" fmla="*/ 228 h 601"/>
                <a:gd name="T56" fmla="*/ 420 w 637"/>
                <a:gd name="T57" fmla="*/ 192 h 601"/>
                <a:gd name="T58" fmla="*/ 384 w 637"/>
                <a:gd name="T59" fmla="*/ 156 h 601"/>
                <a:gd name="T60" fmla="*/ 348 w 637"/>
                <a:gd name="T61" fmla="*/ 120 h 601"/>
                <a:gd name="T62" fmla="*/ 300 w 637"/>
                <a:gd name="T63" fmla="*/ 96 h 601"/>
                <a:gd name="T64" fmla="*/ 252 w 637"/>
                <a:gd name="T65" fmla="*/ 72 h 601"/>
                <a:gd name="T66" fmla="*/ 204 w 637"/>
                <a:gd name="T67" fmla="*/ 48 h 601"/>
                <a:gd name="T68" fmla="*/ 156 w 637"/>
                <a:gd name="T69" fmla="*/ 36 h 601"/>
                <a:gd name="T70" fmla="*/ 108 w 637"/>
                <a:gd name="T71" fmla="*/ 24 h 601"/>
                <a:gd name="T72" fmla="*/ 60 w 637"/>
                <a:gd name="T73" fmla="*/ 0 h 601"/>
                <a:gd name="T74" fmla="*/ 12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513041" name="Rectangle 17"/>
            <p:cNvSpPr>
              <a:spLocks noChangeArrowheads="1"/>
            </p:cNvSpPr>
            <p:nvPr/>
          </p:nvSpPr>
          <p:spPr bwMode="auto">
            <a:xfrm>
              <a:off x="877" y="272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6000">
                  <a:solidFill>
                    <a:srgbClr val="51DC00"/>
                  </a:solidFill>
                  <a:latin typeface="Times" charset="0"/>
                  <a:ea typeface="+mn-ea"/>
                  <a:cs typeface="+mn-cs"/>
                </a:rPr>
                <a:t>A</a:t>
              </a:r>
              <a:r>
                <a:rPr lang="en-US" sz="3600">
                  <a:solidFill>
                    <a:srgbClr val="51DC00"/>
                  </a:solidFill>
                  <a:latin typeface="Times" charset="0"/>
                  <a:ea typeface="+mn-ea"/>
                  <a:cs typeface="+mn-cs"/>
                </a:rPr>
                <a:t> </a:t>
              </a:r>
              <a:r>
                <a:rPr lang="en-US" sz="3600">
                  <a:solidFill>
                    <a:schemeClr val="tx2"/>
                  </a:solidFill>
                  <a:latin typeface="Times" charset="0"/>
                  <a:ea typeface="+mn-ea"/>
                  <a:cs typeface="+mn-cs"/>
                </a:rPr>
                <a:t>M C</a:t>
              </a:r>
            </a:p>
          </p:txBody>
        </p:sp>
      </p:grpSp>
      <p:grpSp>
        <p:nvGrpSpPr>
          <p:cNvPr id="14347" name="Group 81"/>
          <p:cNvGrpSpPr>
            <a:grpSpLocks/>
          </p:cNvGrpSpPr>
          <p:nvPr/>
        </p:nvGrpSpPr>
        <p:grpSpPr bwMode="auto">
          <a:xfrm>
            <a:off x="1700213" y="1001713"/>
            <a:ext cx="6362700" cy="4737100"/>
            <a:chOff x="1564" y="780"/>
            <a:chExt cx="3268" cy="2803"/>
          </a:xfrm>
        </p:grpSpPr>
        <p:grpSp>
          <p:nvGrpSpPr>
            <p:cNvPr id="14349" name="Group 19"/>
            <p:cNvGrpSpPr>
              <a:grpSpLocks/>
            </p:cNvGrpSpPr>
            <p:nvPr/>
          </p:nvGrpSpPr>
          <p:grpSpPr bwMode="auto">
            <a:xfrm>
              <a:off x="1564" y="780"/>
              <a:ext cx="1741" cy="846"/>
              <a:chOff x="2412" y="2052"/>
              <a:chExt cx="1741" cy="846"/>
            </a:xfrm>
          </p:grpSpPr>
          <p:sp>
            <p:nvSpPr>
              <p:cNvPr id="14406" name="Rectangle 20"/>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14407" name="AutoShape 21"/>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14408" name="Rectangle 22"/>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513047" name="Rectangle 23"/>
              <p:cNvSpPr>
                <a:spLocks noChangeArrowheads="1"/>
              </p:cNvSpPr>
              <p:nvPr/>
            </p:nvSpPr>
            <p:spPr bwMode="auto">
              <a:xfrm>
                <a:off x="2442" y="2078"/>
                <a:ext cx="843" cy="126"/>
              </a:xfrm>
              <a:prstGeom prst="rect">
                <a:avLst/>
              </a:prstGeom>
              <a:noFill/>
              <a:ln w="9525">
                <a:noFill/>
                <a:miter lim="800000"/>
                <a:headEnd/>
                <a:tailEnd/>
              </a:ln>
            </p:spPr>
            <p:txBody>
              <a:bodyPr wrap="none" lIns="0" tIns="0" rIns="0" bIns="0">
                <a:spAutoFit/>
              </a:bodyPr>
              <a:lstStyle/>
              <a:p>
                <a:pPr algn="ctr">
                  <a:defRPr/>
                </a:pPr>
                <a:r>
                  <a:rPr lang="en-US" sz="1400" b="1">
                    <a:solidFill>
                      <a:srgbClr val="790015"/>
                    </a:solidFill>
                    <a:latin typeface="Helvetica" charset="0"/>
                  </a:rPr>
                  <a:t>   CHIIJIIPHE KOSO</a:t>
                </a:r>
                <a:endParaRPr lang="en-US" sz="1400" b="1">
                  <a:solidFill>
                    <a:srgbClr val="FFA27C"/>
                  </a:solidFill>
                  <a:effectLst>
                    <a:outerShdw blurRad="38100" dist="38100" dir="2700000" algn="tl">
                      <a:srgbClr val="000000"/>
                    </a:outerShdw>
                  </a:effectLst>
                  <a:latin typeface="Helvetica" charset="0"/>
                </a:endParaRPr>
              </a:p>
            </p:txBody>
          </p:sp>
          <p:sp>
            <p:nvSpPr>
              <p:cNvPr id="14410" name="Line 24"/>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14350" name="Group 25"/>
            <p:cNvGrpSpPr>
              <a:grpSpLocks/>
            </p:cNvGrpSpPr>
            <p:nvPr/>
          </p:nvGrpSpPr>
          <p:grpSpPr bwMode="auto">
            <a:xfrm>
              <a:off x="1692" y="996"/>
              <a:ext cx="1741" cy="846"/>
              <a:chOff x="2412" y="2052"/>
              <a:chExt cx="1741" cy="846"/>
            </a:xfrm>
          </p:grpSpPr>
          <p:sp>
            <p:nvSpPr>
              <p:cNvPr id="14401" name="Rectangle 26"/>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14402" name="AutoShape 27"/>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14403" name="Rectangle 28"/>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513053" name="Rectangle 29"/>
              <p:cNvSpPr>
                <a:spLocks noChangeArrowheads="1"/>
              </p:cNvSpPr>
              <p:nvPr/>
            </p:nvSpPr>
            <p:spPr bwMode="auto">
              <a:xfrm>
                <a:off x="2514" y="2078"/>
                <a:ext cx="704" cy="163"/>
              </a:xfrm>
              <a:prstGeom prst="rect">
                <a:avLst/>
              </a:prstGeom>
              <a:noFill/>
              <a:ln w="9525">
                <a:noFill/>
                <a:miter lim="800000"/>
                <a:headEnd/>
                <a:tailEnd/>
              </a:ln>
            </p:spPr>
            <p:txBody>
              <a:bodyPr wrap="none" lIns="0" tIns="0" rIns="0" bIns="0">
                <a:spAutoFit/>
              </a:bodyPr>
              <a:lstStyle/>
              <a:p>
                <a:pPr algn="ctr">
                  <a:defRPr/>
                </a:pPr>
                <a:r>
                  <a:rPr lang="en-US" sz="1800" b="1">
                    <a:solidFill>
                      <a:srgbClr val="790015"/>
                    </a:solidFill>
                    <a:latin typeface="Helvetica" charset="0"/>
                  </a:rPr>
                  <a:t>   ABRAHAM</a:t>
                </a:r>
                <a:endParaRPr lang="en-US" sz="2800" b="1">
                  <a:solidFill>
                    <a:srgbClr val="FFA27C"/>
                  </a:solidFill>
                  <a:effectLst>
                    <a:outerShdw blurRad="38100" dist="38100" dir="2700000" algn="tl">
                      <a:srgbClr val="000000"/>
                    </a:outerShdw>
                  </a:effectLst>
                  <a:latin typeface="Helvetica" charset="0"/>
                </a:endParaRPr>
              </a:p>
            </p:txBody>
          </p:sp>
          <p:sp>
            <p:nvSpPr>
              <p:cNvPr id="14405" name="Line 30"/>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14351" name="Group 31"/>
            <p:cNvGrpSpPr>
              <a:grpSpLocks/>
            </p:cNvGrpSpPr>
            <p:nvPr/>
          </p:nvGrpSpPr>
          <p:grpSpPr bwMode="auto">
            <a:xfrm>
              <a:off x="1868" y="1212"/>
              <a:ext cx="1741" cy="846"/>
              <a:chOff x="2412" y="2052"/>
              <a:chExt cx="1741" cy="846"/>
            </a:xfrm>
          </p:grpSpPr>
          <p:sp>
            <p:nvSpPr>
              <p:cNvPr id="14396" name="Rectangle 32"/>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14397" name="AutoShape 33"/>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14398" name="Rectangle 34"/>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513059" name="Rectangle 35"/>
              <p:cNvSpPr>
                <a:spLocks noChangeArrowheads="1"/>
              </p:cNvSpPr>
              <p:nvPr/>
            </p:nvSpPr>
            <p:spPr bwMode="auto">
              <a:xfrm>
                <a:off x="2578" y="2078"/>
                <a:ext cx="572" cy="163"/>
              </a:xfrm>
              <a:prstGeom prst="rect">
                <a:avLst/>
              </a:prstGeom>
              <a:noFill/>
              <a:ln w="9525">
                <a:noFill/>
                <a:miter lim="800000"/>
                <a:headEnd/>
                <a:tailEnd/>
              </a:ln>
            </p:spPr>
            <p:txBody>
              <a:bodyPr wrap="none" lIns="0" tIns="0" rIns="0" bIns="0">
                <a:spAutoFit/>
              </a:bodyPr>
              <a:lstStyle/>
              <a:p>
                <a:pPr algn="ctr">
                  <a:defRPr/>
                </a:pPr>
                <a:r>
                  <a:rPr lang="en-US" sz="1800" b="1">
                    <a:solidFill>
                      <a:srgbClr val="790015"/>
                    </a:solidFill>
                    <a:latin typeface="Helvetica" charset="0"/>
                  </a:rPr>
                  <a:t>   JOSEPH</a:t>
                </a:r>
                <a:endParaRPr lang="en-US" sz="2800" b="1">
                  <a:solidFill>
                    <a:srgbClr val="FFA27C"/>
                  </a:solidFill>
                  <a:effectLst>
                    <a:outerShdw blurRad="38100" dist="38100" dir="2700000" algn="tl">
                      <a:srgbClr val="000000"/>
                    </a:outerShdw>
                  </a:effectLst>
                  <a:latin typeface="Helvetica" charset="0"/>
                </a:endParaRPr>
              </a:p>
            </p:txBody>
          </p:sp>
          <p:sp>
            <p:nvSpPr>
              <p:cNvPr id="14400" name="Line 36"/>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14352" name="Group 37"/>
            <p:cNvGrpSpPr>
              <a:grpSpLocks/>
            </p:cNvGrpSpPr>
            <p:nvPr/>
          </p:nvGrpSpPr>
          <p:grpSpPr bwMode="auto">
            <a:xfrm>
              <a:off x="2052" y="1412"/>
              <a:ext cx="1741" cy="846"/>
              <a:chOff x="2412" y="2052"/>
              <a:chExt cx="1741" cy="846"/>
            </a:xfrm>
          </p:grpSpPr>
          <p:sp>
            <p:nvSpPr>
              <p:cNvPr id="14391" name="Rectangle 38"/>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14392" name="AutoShape 39"/>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14393" name="Rectangle 40"/>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513065" name="Rectangle 41"/>
              <p:cNvSpPr>
                <a:spLocks noChangeArrowheads="1"/>
              </p:cNvSpPr>
              <p:nvPr/>
            </p:nvSpPr>
            <p:spPr bwMode="auto">
              <a:xfrm>
                <a:off x="2604" y="2078"/>
                <a:ext cx="523" cy="163"/>
              </a:xfrm>
              <a:prstGeom prst="rect">
                <a:avLst/>
              </a:prstGeom>
              <a:noFill/>
              <a:ln w="9525">
                <a:noFill/>
                <a:miter lim="800000"/>
                <a:headEnd/>
                <a:tailEnd/>
              </a:ln>
            </p:spPr>
            <p:txBody>
              <a:bodyPr wrap="none" lIns="0" tIns="0" rIns="0" bIns="0">
                <a:spAutoFit/>
              </a:bodyPr>
              <a:lstStyle/>
              <a:p>
                <a:pPr algn="ctr">
                  <a:defRPr/>
                </a:pPr>
                <a:r>
                  <a:rPr lang="en-US" sz="1800" b="1">
                    <a:solidFill>
                      <a:srgbClr val="790015"/>
                    </a:solidFill>
                    <a:latin typeface="Helvetica" charset="0"/>
                  </a:rPr>
                  <a:t>   MOSES</a:t>
                </a:r>
                <a:endParaRPr lang="en-US" sz="2800" b="1">
                  <a:solidFill>
                    <a:srgbClr val="FFA27C"/>
                  </a:solidFill>
                  <a:effectLst>
                    <a:outerShdw blurRad="38100" dist="38100" dir="2700000" algn="tl">
                      <a:srgbClr val="000000"/>
                    </a:outerShdw>
                  </a:effectLst>
                  <a:latin typeface="Helvetica" charset="0"/>
                </a:endParaRPr>
              </a:p>
            </p:txBody>
          </p:sp>
          <p:sp>
            <p:nvSpPr>
              <p:cNvPr id="14395" name="Line 42"/>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14353" name="Group 43"/>
            <p:cNvGrpSpPr>
              <a:grpSpLocks/>
            </p:cNvGrpSpPr>
            <p:nvPr/>
          </p:nvGrpSpPr>
          <p:grpSpPr bwMode="auto">
            <a:xfrm>
              <a:off x="2220" y="1604"/>
              <a:ext cx="1741" cy="846"/>
              <a:chOff x="2412" y="2052"/>
              <a:chExt cx="1741" cy="846"/>
            </a:xfrm>
          </p:grpSpPr>
          <p:sp>
            <p:nvSpPr>
              <p:cNvPr id="14386" name="Rectangle 44"/>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14387" name="AutoShape 45"/>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14388" name="Rectangle 46"/>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513071" name="Rectangle 47"/>
              <p:cNvSpPr>
                <a:spLocks noChangeArrowheads="1"/>
              </p:cNvSpPr>
              <p:nvPr/>
            </p:nvSpPr>
            <p:spPr bwMode="auto">
              <a:xfrm>
                <a:off x="2572" y="2078"/>
                <a:ext cx="587" cy="163"/>
              </a:xfrm>
              <a:prstGeom prst="rect">
                <a:avLst/>
              </a:prstGeom>
              <a:noFill/>
              <a:ln w="9525">
                <a:noFill/>
                <a:miter lim="800000"/>
                <a:headEnd/>
                <a:tailEnd/>
              </a:ln>
            </p:spPr>
            <p:txBody>
              <a:bodyPr wrap="none" lIns="0" tIns="0" rIns="0" bIns="0">
                <a:spAutoFit/>
              </a:bodyPr>
              <a:lstStyle/>
              <a:p>
                <a:pPr algn="ctr">
                  <a:defRPr/>
                </a:pPr>
                <a:r>
                  <a:rPr lang="en-US" sz="1800" b="1">
                    <a:solidFill>
                      <a:srgbClr val="790015"/>
                    </a:solidFill>
                    <a:latin typeface="Helvetica" charset="0"/>
                  </a:rPr>
                  <a:t>   JOSHUA</a:t>
                </a:r>
                <a:endParaRPr lang="en-US" sz="2800" b="1">
                  <a:solidFill>
                    <a:srgbClr val="FFA27C"/>
                  </a:solidFill>
                  <a:effectLst>
                    <a:outerShdw blurRad="38100" dist="38100" dir="2700000" algn="tl">
                      <a:srgbClr val="000000"/>
                    </a:outerShdw>
                  </a:effectLst>
                  <a:latin typeface="Helvetica" charset="0"/>
                </a:endParaRPr>
              </a:p>
            </p:txBody>
          </p:sp>
          <p:sp>
            <p:nvSpPr>
              <p:cNvPr id="14390" name="Line 48"/>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14354" name="Group 49"/>
            <p:cNvGrpSpPr>
              <a:grpSpLocks/>
            </p:cNvGrpSpPr>
            <p:nvPr/>
          </p:nvGrpSpPr>
          <p:grpSpPr bwMode="auto">
            <a:xfrm>
              <a:off x="2377" y="1796"/>
              <a:ext cx="1760" cy="846"/>
              <a:chOff x="2393" y="2052"/>
              <a:chExt cx="1760" cy="846"/>
            </a:xfrm>
          </p:grpSpPr>
          <p:sp>
            <p:nvSpPr>
              <p:cNvPr id="14381" name="Rectangle 50"/>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14382" name="AutoShape 51"/>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14383" name="Rectangle 52"/>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513077" name="Rectangle 53"/>
              <p:cNvSpPr>
                <a:spLocks noChangeArrowheads="1"/>
              </p:cNvSpPr>
              <p:nvPr/>
            </p:nvSpPr>
            <p:spPr bwMode="auto">
              <a:xfrm>
                <a:off x="2393" y="2080"/>
                <a:ext cx="946" cy="163"/>
              </a:xfrm>
              <a:prstGeom prst="rect">
                <a:avLst/>
              </a:prstGeom>
              <a:noFill/>
              <a:ln w="9525">
                <a:noFill/>
                <a:miter lim="800000"/>
                <a:headEnd/>
                <a:tailEnd/>
              </a:ln>
            </p:spPr>
            <p:txBody>
              <a:bodyPr wrap="none" lIns="0" tIns="0" rIns="0" bIns="0">
                <a:spAutoFit/>
              </a:bodyPr>
              <a:lstStyle/>
              <a:p>
                <a:pPr algn="ctr">
                  <a:defRPr/>
                </a:pPr>
                <a:r>
                  <a:rPr lang="en-US" sz="1800" b="1">
                    <a:solidFill>
                      <a:srgbClr val="790015"/>
                    </a:solidFill>
                    <a:latin typeface="Helvetica" charset="0"/>
                  </a:rPr>
                  <a:t>   AMAZHI CHILU</a:t>
                </a:r>
                <a:endParaRPr lang="en-US" sz="2800" b="1">
                  <a:solidFill>
                    <a:srgbClr val="FFA27C"/>
                  </a:solidFill>
                  <a:effectLst>
                    <a:outerShdw blurRad="38100" dist="38100" dir="2700000" algn="tl">
                      <a:srgbClr val="000000"/>
                    </a:outerShdw>
                  </a:effectLst>
                  <a:latin typeface="Helvetica" charset="0"/>
                </a:endParaRPr>
              </a:p>
            </p:txBody>
          </p:sp>
          <p:sp>
            <p:nvSpPr>
              <p:cNvPr id="14385" name="Line 54"/>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14355" name="Group 55"/>
            <p:cNvGrpSpPr>
              <a:grpSpLocks/>
            </p:cNvGrpSpPr>
            <p:nvPr/>
          </p:nvGrpSpPr>
          <p:grpSpPr bwMode="auto">
            <a:xfrm>
              <a:off x="2580" y="1996"/>
              <a:ext cx="1741" cy="846"/>
              <a:chOff x="2412" y="2052"/>
              <a:chExt cx="1741" cy="846"/>
            </a:xfrm>
          </p:grpSpPr>
          <p:sp>
            <p:nvSpPr>
              <p:cNvPr id="14376" name="Rectangle 56"/>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14377" name="AutoShape 57"/>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14378" name="Rectangle 58"/>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513083" name="Rectangle 59"/>
              <p:cNvSpPr>
                <a:spLocks noChangeArrowheads="1"/>
              </p:cNvSpPr>
              <p:nvPr/>
            </p:nvSpPr>
            <p:spPr bwMode="auto">
              <a:xfrm>
                <a:off x="2427" y="2080"/>
                <a:ext cx="875" cy="163"/>
              </a:xfrm>
              <a:prstGeom prst="rect">
                <a:avLst/>
              </a:prstGeom>
              <a:noFill/>
              <a:ln w="9525">
                <a:noFill/>
                <a:miter lim="800000"/>
                <a:headEnd/>
                <a:tailEnd/>
              </a:ln>
            </p:spPr>
            <p:txBody>
              <a:bodyPr wrap="none" lIns="0" tIns="0" rIns="0" bIns="0">
                <a:spAutoFit/>
              </a:bodyPr>
              <a:lstStyle/>
              <a:p>
                <a:pPr algn="ctr">
                  <a:defRPr/>
                </a:pPr>
                <a:r>
                  <a:rPr lang="en-US" sz="1800" b="1">
                    <a:solidFill>
                      <a:srgbClr val="790015"/>
                    </a:solidFill>
                    <a:latin typeface="Helvetica" charset="0"/>
                  </a:rPr>
                  <a:t>   MOVU CHIILU</a:t>
                </a:r>
                <a:endParaRPr lang="en-US" sz="2800" b="1">
                  <a:solidFill>
                    <a:srgbClr val="FFA27C"/>
                  </a:solidFill>
                  <a:effectLst>
                    <a:outerShdw blurRad="38100" dist="38100" dir="2700000" algn="tl">
                      <a:srgbClr val="000000"/>
                    </a:outerShdw>
                  </a:effectLst>
                  <a:latin typeface="Helvetica" charset="0"/>
                </a:endParaRPr>
              </a:p>
            </p:txBody>
          </p:sp>
          <p:sp>
            <p:nvSpPr>
              <p:cNvPr id="14380" name="Line 60"/>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14356" name="Group 61"/>
            <p:cNvGrpSpPr>
              <a:grpSpLocks/>
            </p:cNvGrpSpPr>
            <p:nvPr/>
          </p:nvGrpSpPr>
          <p:grpSpPr bwMode="auto">
            <a:xfrm>
              <a:off x="2732" y="2220"/>
              <a:ext cx="1741" cy="846"/>
              <a:chOff x="2412" y="2052"/>
              <a:chExt cx="1741" cy="846"/>
            </a:xfrm>
          </p:grpSpPr>
          <p:sp>
            <p:nvSpPr>
              <p:cNvPr id="14371" name="Rectangle 62"/>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14372" name="AutoShape 63"/>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14373" name="Rectangle 64"/>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513089" name="Rectangle 65"/>
              <p:cNvSpPr>
                <a:spLocks noChangeArrowheads="1"/>
              </p:cNvSpPr>
              <p:nvPr/>
            </p:nvSpPr>
            <p:spPr bwMode="auto">
              <a:xfrm>
                <a:off x="2461" y="2078"/>
                <a:ext cx="806" cy="108"/>
              </a:xfrm>
              <a:prstGeom prst="rect">
                <a:avLst/>
              </a:prstGeom>
              <a:noFill/>
              <a:ln w="9525">
                <a:noFill/>
                <a:miter lim="800000"/>
                <a:headEnd/>
                <a:tailEnd/>
              </a:ln>
            </p:spPr>
            <p:txBody>
              <a:bodyPr wrap="none" lIns="0" tIns="0" rIns="0" bIns="0">
                <a:spAutoFit/>
              </a:bodyPr>
              <a:lstStyle/>
              <a:p>
                <a:pPr algn="ctr">
                  <a:defRPr/>
                </a:pPr>
                <a:r>
                  <a:rPr lang="en-US" b="1">
                    <a:solidFill>
                      <a:srgbClr val="790015"/>
                    </a:solidFill>
                    <a:latin typeface="Helvetica" charset="0"/>
                  </a:rPr>
                  <a:t>   CHIILI KOSO CHILU</a:t>
                </a:r>
                <a:endParaRPr lang="en-US" b="1">
                  <a:solidFill>
                    <a:srgbClr val="FFA27C"/>
                  </a:solidFill>
                  <a:effectLst>
                    <a:outerShdw blurRad="38100" dist="38100" dir="2700000" algn="tl">
                      <a:srgbClr val="000000"/>
                    </a:outerShdw>
                  </a:effectLst>
                  <a:latin typeface="Helvetica" charset="0"/>
                </a:endParaRPr>
              </a:p>
            </p:txBody>
          </p:sp>
          <p:sp>
            <p:nvSpPr>
              <p:cNvPr id="14375" name="Line 66"/>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14357" name="Group 67"/>
            <p:cNvGrpSpPr>
              <a:grpSpLocks/>
            </p:cNvGrpSpPr>
            <p:nvPr/>
          </p:nvGrpSpPr>
          <p:grpSpPr bwMode="auto">
            <a:xfrm>
              <a:off x="2751" y="2431"/>
              <a:ext cx="1866" cy="832"/>
              <a:chOff x="2595" y="2271"/>
              <a:chExt cx="1796" cy="840"/>
            </a:xfrm>
          </p:grpSpPr>
          <p:sp>
            <p:nvSpPr>
              <p:cNvPr id="14367" name="Rectangle 68"/>
              <p:cNvSpPr>
                <a:spLocks noChangeArrowheads="1"/>
              </p:cNvSpPr>
              <p:nvPr/>
            </p:nvSpPr>
            <p:spPr bwMode="auto">
              <a:xfrm>
                <a:off x="2652" y="2559"/>
                <a:ext cx="1739" cy="552"/>
              </a:xfrm>
              <a:prstGeom prst="rect">
                <a:avLst/>
              </a:prstGeom>
              <a:solidFill>
                <a:srgbClr val="FFD34A"/>
              </a:solidFill>
              <a:ln w="31750">
                <a:solidFill>
                  <a:srgbClr val="1A0004"/>
                </a:solidFill>
                <a:miter lim="800000"/>
                <a:headEnd/>
                <a:tailEnd/>
              </a:ln>
            </p:spPr>
            <p:txBody>
              <a:bodyPr/>
              <a:lstStyle/>
              <a:p>
                <a:endParaRPr lang="en-US"/>
              </a:p>
            </p:txBody>
          </p:sp>
          <p:sp>
            <p:nvSpPr>
              <p:cNvPr id="14368" name="AutoShape 69"/>
              <p:cNvSpPr>
                <a:spLocks noChangeArrowheads="1"/>
              </p:cNvSpPr>
              <p:nvPr/>
            </p:nvSpPr>
            <p:spPr bwMode="auto">
              <a:xfrm>
                <a:off x="2652" y="2271"/>
                <a:ext cx="1006" cy="71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4369" name="Rectangle 70"/>
              <p:cNvSpPr>
                <a:spLocks noChangeArrowheads="1"/>
              </p:cNvSpPr>
              <p:nvPr/>
            </p:nvSpPr>
            <p:spPr bwMode="auto">
              <a:xfrm>
                <a:off x="2678" y="2585"/>
                <a:ext cx="1227" cy="502"/>
              </a:xfrm>
              <a:prstGeom prst="rect">
                <a:avLst/>
              </a:prstGeom>
              <a:solidFill>
                <a:srgbClr val="FFD34A"/>
              </a:solidFill>
              <a:ln w="31750">
                <a:solidFill>
                  <a:srgbClr val="FFD34A"/>
                </a:solidFill>
                <a:miter lim="800000"/>
                <a:headEnd/>
                <a:tailEnd/>
              </a:ln>
            </p:spPr>
            <p:txBody>
              <a:bodyPr/>
              <a:lstStyle/>
              <a:p>
                <a:endParaRPr lang="en-US"/>
              </a:p>
            </p:txBody>
          </p:sp>
          <p:sp>
            <p:nvSpPr>
              <p:cNvPr id="513095" name="Rectangle 71"/>
              <p:cNvSpPr>
                <a:spLocks noChangeArrowheads="1"/>
              </p:cNvSpPr>
              <p:nvPr/>
            </p:nvSpPr>
            <p:spPr bwMode="auto">
              <a:xfrm>
                <a:off x="2595" y="2298"/>
                <a:ext cx="1080" cy="164"/>
              </a:xfrm>
              <a:prstGeom prst="rect">
                <a:avLst/>
              </a:prstGeom>
              <a:noFill/>
              <a:ln w="9525">
                <a:noFill/>
                <a:miter lim="800000"/>
                <a:headEnd/>
                <a:tailEnd/>
              </a:ln>
            </p:spPr>
            <p:txBody>
              <a:bodyPr lIns="0" tIns="0" rIns="0" bIns="0">
                <a:spAutoFit/>
              </a:bodyPr>
              <a:lstStyle/>
              <a:p>
                <a:pPr algn="ctr">
                  <a:defRPr/>
                </a:pPr>
                <a:r>
                  <a:rPr lang="en-US" sz="1800" b="1">
                    <a:solidFill>
                      <a:srgbClr val="790015"/>
                    </a:solidFill>
                    <a:latin typeface="Helvetica" charset="0"/>
                  </a:rPr>
                  <a:t>   MAKRAKOBU</a:t>
                </a:r>
                <a:endParaRPr lang="en-US" sz="2800" b="1">
                  <a:solidFill>
                    <a:srgbClr val="FFA27C"/>
                  </a:solidFill>
                  <a:effectLst>
                    <a:outerShdw blurRad="38100" dist="38100" dir="2700000" algn="tl">
                      <a:srgbClr val="000000"/>
                    </a:outerShdw>
                  </a:effectLst>
                  <a:latin typeface="Helvetica" charset="0"/>
                </a:endParaRPr>
              </a:p>
            </p:txBody>
          </p:sp>
        </p:grpSp>
        <p:grpSp>
          <p:nvGrpSpPr>
            <p:cNvPr id="14358" name="Group 72"/>
            <p:cNvGrpSpPr>
              <a:grpSpLocks/>
            </p:cNvGrpSpPr>
            <p:nvPr/>
          </p:nvGrpSpPr>
          <p:grpSpPr bwMode="auto">
            <a:xfrm>
              <a:off x="3092" y="2651"/>
              <a:ext cx="1740" cy="932"/>
              <a:chOff x="3948" y="107"/>
              <a:chExt cx="1740" cy="932"/>
            </a:xfrm>
          </p:grpSpPr>
          <p:sp>
            <p:nvSpPr>
              <p:cNvPr id="14359" name="Rectangle 73"/>
              <p:cNvSpPr>
                <a:spLocks noChangeArrowheads="1"/>
              </p:cNvSpPr>
              <p:nvPr/>
            </p:nvSpPr>
            <p:spPr bwMode="auto">
              <a:xfrm>
                <a:off x="3948" y="472"/>
                <a:ext cx="1740" cy="567"/>
              </a:xfrm>
              <a:prstGeom prst="rect">
                <a:avLst/>
              </a:prstGeom>
              <a:solidFill>
                <a:srgbClr val="FFD34A"/>
              </a:solidFill>
              <a:ln w="31750">
                <a:solidFill>
                  <a:srgbClr val="1A0004"/>
                </a:solidFill>
                <a:miter lim="800000"/>
                <a:headEnd/>
                <a:tailEnd/>
              </a:ln>
            </p:spPr>
            <p:txBody>
              <a:bodyPr/>
              <a:lstStyle/>
              <a:p>
                <a:endParaRPr lang="en-US"/>
              </a:p>
            </p:txBody>
          </p:sp>
          <p:sp>
            <p:nvSpPr>
              <p:cNvPr id="14360" name="AutoShape 74"/>
              <p:cNvSpPr>
                <a:spLocks noChangeArrowheads="1"/>
              </p:cNvSpPr>
              <p:nvPr/>
            </p:nvSpPr>
            <p:spPr bwMode="auto">
              <a:xfrm>
                <a:off x="3948" y="107"/>
                <a:ext cx="1007" cy="71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4361" name="Rectangle 75"/>
              <p:cNvSpPr>
                <a:spLocks noChangeArrowheads="1"/>
              </p:cNvSpPr>
              <p:nvPr/>
            </p:nvSpPr>
            <p:spPr bwMode="auto">
              <a:xfrm>
                <a:off x="3953" y="472"/>
                <a:ext cx="1245" cy="470"/>
              </a:xfrm>
              <a:prstGeom prst="rect">
                <a:avLst/>
              </a:prstGeom>
              <a:solidFill>
                <a:srgbClr val="FFD34A"/>
              </a:solidFill>
              <a:ln w="31750">
                <a:solidFill>
                  <a:srgbClr val="FFD34A"/>
                </a:solidFill>
                <a:miter lim="800000"/>
                <a:headEnd/>
                <a:tailEnd/>
              </a:ln>
            </p:spPr>
            <p:txBody>
              <a:bodyPr/>
              <a:lstStyle/>
              <a:p>
                <a:endParaRPr lang="en-US"/>
              </a:p>
            </p:txBody>
          </p:sp>
          <p:grpSp>
            <p:nvGrpSpPr>
              <p:cNvPr id="14362" name="Group 76"/>
              <p:cNvGrpSpPr>
                <a:grpSpLocks/>
              </p:cNvGrpSpPr>
              <p:nvPr/>
            </p:nvGrpSpPr>
            <p:grpSpPr bwMode="auto">
              <a:xfrm>
                <a:off x="4075" y="130"/>
                <a:ext cx="568" cy="266"/>
                <a:chOff x="3095" y="3101"/>
                <a:chExt cx="445" cy="221"/>
              </a:xfrm>
            </p:grpSpPr>
            <p:sp>
              <p:nvSpPr>
                <p:cNvPr id="513101" name="Rectangle 77"/>
                <p:cNvSpPr>
                  <a:spLocks noChangeArrowheads="1"/>
                </p:cNvSpPr>
                <p:nvPr/>
              </p:nvSpPr>
              <p:spPr bwMode="auto">
                <a:xfrm>
                  <a:off x="3095" y="3112"/>
                  <a:ext cx="119" cy="211"/>
                </a:xfrm>
                <a:prstGeom prst="rect">
                  <a:avLst/>
                </a:prstGeom>
                <a:noFill/>
                <a:ln w="9525">
                  <a:noFill/>
                  <a:miter lim="800000"/>
                  <a:headEnd/>
                  <a:tailEnd/>
                </a:ln>
              </p:spPr>
              <p:txBody>
                <a:bodyPr wrap="none" lIns="0" tIns="0" rIns="0" bIns="0">
                  <a:spAutoFit/>
                </a:bodyPr>
                <a:lstStyle/>
                <a:p>
                  <a:pPr algn="ctr">
                    <a:defRPr/>
                  </a:pPr>
                  <a:r>
                    <a:rPr lang="en-US" sz="2800" b="1">
                      <a:solidFill>
                        <a:srgbClr val="790015"/>
                      </a:solidFill>
                      <a:latin typeface="Helvetica" charset="0"/>
                    </a:rPr>
                    <a:t>   </a:t>
                  </a:r>
                  <a:endParaRPr lang="en-US" sz="4000" b="1">
                    <a:solidFill>
                      <a:srgbClr val="FFA27C"/>
                    </a:solidFill>
                    <a:effectLst>
                      <a:outerShdw blurRad="38100" dist="38100" dir="2700000" algn="tl">
                        <a:srgbClr val="000000"/>
                      </a:outerShdw>
                    </a:effectLst>
                    <a:latin typeface="Helvetica" charset="0"/>
                  </a:endParaRPr>
                </a:p>
              </p:txBody>
            </p:sp>
            <p:sp>
              <p:nvSpPr>
                <p:cNvPr id="513102" name="Rectangle 78"/>
                <p:cNvSpPr>
                  <a:spLocks noChangeArrowheads="1"/>
                </p:cNvSpPr>
                <p:nvPr/>
              </p:nvSpPr>
              <p:spPr bwMode="auto">
                <a:xfrm>
                  <a:off x="3210" y="3101"/>
                  <a:ext cx="330" cy="218"/>
                </a:xfrm>
                <a:prstGeom prst="rect">
                  <a:avLst/>
                </a:prstGeom>
                <a:noFill/>
                <a:ln w="9525">
                  <a:noFill/>
                  <a:miter lim="800000"/>
                  <a:headEnd/>
                  <a:tailEnd/>
                </a:ln>
              </p:spPr>
              <p:txBody>
                <a:bodyPr wrap="none" lIns="0" tIns="0" rIns="0" bIns="0">
                  <a:spAutoFit/>
                </a:bodyPr>
                <a:lstStyle/>
                <a:p>
                  <a:pPr algn="ctr">
                    <a:defRPr/>
                  </a:pPr>
                  <a:r>
                    <a:rPr lang="en-US" sz="2900" b="1">
                      <a:solidFill>
                        <a:srgbClr val="790015"/>
                      </a:solidFill>
                      <a:latin typeface="Helvetica" charset="0"/>
                    </a:rPr>
                    <a:t>JISU</a:t>
                  </a:r>
                  <a:endParaRPr lang="en-US" sz="4000" b="1">
                    <a:solidFill>
                      <a:srgbClr val="FFA27C"/>
                    </a:solidFill>
                    <a:effectLst>
                      <a:outerShdw blurRad="38100" dist="38100" dir="2700000" algn="tl">
                        <a:srgbClr val="000000"/>
                      </a:outerShdw>
                    </a:effectLst>
                    <a:latin typeface="Helvetica" charset="0"/>
                  </a:endParaRPr>
                </a:p>
              </p:txBody>
            </p:sp>
          </p:grpSp>
          <p:sp>
            <p:nvSpPr>
              <p:cNvPr id="14363" name="Line 79"/>
              <p:cNvSpPr>
                <a:spLocks noChangeShapeType="1"/>
              </p:cNvSpPr>
              <p:nvPr/>
            </p:nvSpPr>
            <p:spPr bwMode="auto">
              <a:xfrm>
                <a:off x="3948" y="412"/>
                <a:ext cx="1"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4364" name="Line 80"/>
              <p:cNvSpPr>
                <a:spLocks noChangeShapeType="1"/>
              </p:cNvSpPr>
              <p:nvPr/>
            </p:nvSpPr>
            <p:spPr bwMode="auto">
              <a:xfrm>
                <a:off x="4945" y="472"/>
                <a:ext cx="545" cy="2"/>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sp>
        <p:nvSpPr>
          <p:cNvPr id="513027" name="AutoShape 3"/>
          <p:cNvSpPr>
            <a:spLocks noChangeArrowheads="1"/>
          </p:cNvSpPr>
          <p:nvPr/>
        </p:nvSpPr>
        <p:spPr bwMode="auto">
          <a:xfrm rot="-1440000">
            <a:off x="1971675" y="2978150"/>
            <a:ext cx="1517650" cy="660400"/>
          </a:xfrm>
          <a:prstGeom prst="rightArrow">
            <a:avLst>
              <a:gd name="adj1" fmla="val 75000"/>
              <a:gd name="adj2" fmla="val 114914"/>
            </a:avLst>
          </a:prstGeom>
          <a:gradFill rotWithShape="0">
            <a:gsLst>
              <a:gs pos="0">
                <a:srgbClr val="004C00"/>
              </a:gs>
              <a:gs pos="50000">
                <a:srgbClr val="00FF00"/>
              </a:gs>
              <a:gs pos="100000">
                <a:srgbClr val="004C00"/>
              </a:gs>
            </a:gsLst>
            <a:lin ang="5400000" scaled="1"/>
          </a:gradFill>
          <a:ln w="50800">
            <a:solidFill>
              <a:schemeClr val="bg2"/>
            </a:solidFill>
            <a:miter lim="800000"/>
            <a:headEnd/>
            <a:tailEnd/>
          </a:ln>
        </p:spPr>
        <p:txBody>
          <a:bodyPr wrap="none" anchor="ctr"/>
          <a:lstStyle/>
          <a:p>
            <a:endParaRPr lang="en-US"/>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513027"/>
                                        </p:tgtEl>
                                        <p:attrNameLst>
                                          <p:attrName>style.visibility</p:attrName>
                                        </p:attrNameLst>
                                      </p:cBhvr>
                                      <p:to>
                                        <p:strVal val="visible"/>
                                      </p:to>
                                    </p:set>
                                    <p:anim calcmode="lin" valueType="num">
                                      <p:cBhvr additive="base">
                                        <p:cTn id="7" dur="500" fill="hold"/>
                                        <p:tgtEl>
                                          <p:spTgt spid="513027"/>
                                        </p:tgtEl>
                                        <p:attrNameLst>
                                          <p:attrName>ppt_x</p:attrName>
                                        </p:attrNameLst>
                                      </p:cBhvr>
                                      <p:tavLst>
                                        <p:tav tm="0">
                                          <p:val>
                                            <p:strVal val="0-#ppt_w/2"/>
                                          </p:val>
                                        </p:tav>
                                        <p:tav tm="100000">
                                          <p:val>
                                            <p:strVal val="#ppt_x"/>
                                          </p:val>
                                        </p:tav>
                                      </p:tavLst>
                                    </p:anim>
                                    <p:anim calcmode="lin" valueType="num">
                                      <p:cBhvr additive="base">
                                        <p:cTn id="8" dur="500" fill="hold"/>
                                        <p:tgtEl>
                                          <p:spTgt spid="5130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02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562" name="Rectangle 2"/>
          <p:cNvSpPr>
            <a:spLocks noChangeArrowheads="1"/>
          </p:cNvSpPr>
          <p:nvPr/>
        </p:nvSpPr>
        <p:spPr bwMode="auto">
          <a:xfrm>
            <a:off x="3130550" y="1377950"/>
            <a:ext cx="3035300" cy="18161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6386" name="AutoShape 3"/>
          <p:cNvSpPr>
            <a:spLocks noChangeArrowheads="1"/>
          </p:cNvSpPr>
          <p:nvPr/>
        </p:nvSpPr>
        <p:spPr bwMode="auto">
          <a:xfrm>
            <a:off x="3133725" y="1033463"/>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16387"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16388" name="Rectangle 5"/>
          <p:cNvSpPr>
            <a:spLocks noChangeArrowheads="1"/>
          </p:cNvSpPr>
          <p:nvPr/>
        </p:nvSpPr>
        <p:spPr bwMode="auto">
          <a:xfrm>
            <a:off x="3063875" y="996950"/>
            <a:ext cx="1754188" cy="577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600" b="1">
                <a:solidFill>
                  <a:schemeClr val="accent2"/>
                </a:solidFill>
                <a:latin typeface="Times" charset="0"/>
              </a:rPr>
              <a:t>AMAZHI CHILU</a:t>
            </a:r>
          </a:p>
          <a:p>
            <a:endParaRPr lang="en-US" sz="1600" b="1">
              <a:solidFill>
                <a:schemeClr val="accent2"/>
              </a:solidFill>
              <a:latin typeface="Times" charset="0"/>
            </a:endParaRPr>
          </a:p>
        </p:txBody>
      </p:sp>
      <p:sp>
        <p:nvSpPr>
          <p:cNvPr id="578566" name="Rectangle 6"/>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b="1">
                <a:solidFill>
                  <a:schemeClr val="tx2"/>
                </a:solidFill>
                <a:latin typeface="Times" charset="0"/>
                <a:ea typeface="+mn-ea"/>
                <a:cs typeface="+mn-cs"/>
              </a:rPr>
              <a:t>7</a:t>
            </a:r>
          </a:p>
        </p:txBody>
      </p:sp>
      <p:sp>
        <p:nvSpPr>
          <p:cNvPr id="578567" name="Line 7"/>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578569" name="Oval 9"/>
          <p:cNvSpPr>
            <a:spLocks noChangeArrowheads="1"/>
          </p:cNvSpPr>
          <p:nvPr/>
        </p:nvSpPr>
        <p:spPr bwMode="auto">
          <a:xfrm>
            <a:off x="998538" y="4540250"/>
            <a:ext cx="1625600" cy="1606550"/>
          </a:xfrm>
          <a:prstGeom prst="ellipse">
            <a:avLst/>
          </a:prstGeom>
          <a:noFill/>
          <a:ln w="50800">
            <a:solidFill>
              <a:schemeClr val="tx2"/>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16392" name="Freeform 10"/>
          <p:cNvSpPr>
            <a:spLocks/>
          </p:cNvSpPr>
          <p:nvPr/>
        </p:nvSpPr>
        <p:spPr bwMode="auto">
          <a:xfrm>
            <a:off x="1830388" y="4457700"/>
            <a:ext cx="1011237" cy="954088"/>
          </a:xfrm>
          <a:custGeom>
            <a:avLst/>
            <a:gdLst>
              <a:gd name="T0" fmla="*/ 19050 w 637"/>
              <a:gd name="T1" fmla="*/ 38100 h 601"/>
              <a:gd name="T2" fmla="*/ 19050 w 637"/>
              <a:gd name="T3" fmla="*/ 114300 h 601"/>
              <a:gd name="T4" fmla="*/ 19050 w 637"/>
              <a:gd name="T5" fmla="*/ 190500 h 601"/>
              <a:gd name="T6" fmla="*/ 57150 w 637"/>
              <a:gd name="T7" fmla="*/ 228600 h 601"/>
              <a:gd name="T8" fmla="*/ 152400 w 637"/>
              <a:gd name="T9" fmla="*/ 266700 h 601"/>
              <a:gd name="T10" fmla="*/ 228600 w 637"/>
              <a:gd name="T11" fmla="*/ 304800 h 601"/>
              <a:gd name="T12" fmla="*/ 304800 w 637"/>
              <a:gd name="T13" fmla="*/ 323850 h 601"/>
              <a:gd name="T14" fmla="*/ 381000 w 637"/>
              <a:gd name="T15" fmla="*/ 361950 h 601"/>
              <a:gd name="T16" fmla="*/ 457200 w 637"/>
              <a:gd name="T17" fmla="*/ 419100 h 601"/>
              <a:gd name="T18" fmla="*/ 533400 w 637"/>
              <a:gd name="T19" fmla="*/ 476250 h 601"/>
              <a:gd name="T20" fmla="*/ 571500 w 637"/>
              <a:gd name="T21" fmla="*/ 552450 h 601"/>
              <a:gd name="T22" fmla="*/ 609600 w 637"/>
              <a:gd name="T23" fmla="*/ 628650 h 601"/>
              <a:gd name="T24" fmla="*/ 666750 w 637"/>
              <a:gd name="T25" fmla="*/ 685800 h 601"/>
              <a:gd name="T26" fmla="*/ 704850 w 637"/>
              <a:gd name="T27" fmla="*/ 762000 h 601"/>
              <a:gd name="T28" fmla="*/ 723900 w 637"/>
              <a:gd name="T29" fmla="*/ 838200 h 601"/>
              <a:gd name="T30" fmla="*/ 723900 w 637"/>
              <a:gd name="T31" fmla="*/ 914400 h 601"/>
              <a:gd name="T32" fmla="*/ 762000 w 637"/>
              <a:gd name="T33" fmla="*/ 952500 h 601"/>
              <a:gd name="T34" fmla="*/ 838200 w 637"/>
              <a:gd name="T35" fmla="*/ 952500 h 601"/>
              <a:gd name="T36" fmla="*/ 933450 w 637"/>
              <a:gd name="T37" fmla="*/ 952500 h 601"/>
              <a:gd name="T38" fmla="*/ 1009650 w 637"/>
              <a:gd name="T39" fmla="*/ 952500 h 601"/>
              <a:gd name="T40" fmla="*/ 990600 w 637"/>
              <a:gd name="T41" fmla="*/ 876300 h 601"/>
              <a:gd name="T42" fmla="*/ 971550 w 637"/>
              <a:gd name="T43" fmla="*/ 800100 h 601"/>
              <a:gd name="T44" fmla="*/ 933450 w 637"/>
              <a:gd name="T45" fmla="*/ 723900 h 601"/>
              <a:gd name="T46" fmla="*/ 895350 w 637"/>
              <a:gd name="T47" fmla="*/ 647700 h 601"/>
              <a:gd name="T48" fmla="*/ 857250 w 637"/>
              <a:gd name="T49" fmla="*/ 571500 h 601"/>
              <a:gd name="T50" fmla="*/ 800100 w 637"/>
              <a:gd name="T51" fmla="*/ 495300 h 601"/>
              <a:gd name="T52" fmla="*/ 781050 w 637"/>
              <a:gd name="T53" fmla="*/ 419100 h 601"/>
              <a:gd name="T54" fmla="*/ 723900 w 637"/>
              <a:gd name="T55" fmla="*/ 361950 h 601"/>
              <a:gd name="T56" fmla="*/ 666750 w 637"/>
              <a:gd name="T57" fmla="*/ 304800 h 601"/>
              <a:gd name="T58" fmla="*/ 609600 w 637"/>
              <a:gd name="T59" fmla="*/ 247650 h 601"/>
              <a:gd name="T60" fmla="*/ 552450 w 637"/>
              <a:gd name="T61" fmla="*/ 190500 h 601"/>
              <a:gd name="T62" fmla="*/ 476250 w 637"/>
              <a:gd name="T63" fmla="*/ 152400 h 601"/>
              <a:gd name="T64" fmla="*/ 400050 w 637"/>
              <a:gd name="T65" fmla="*/ 114300 h 601"/>
              <a:gd name="T66" fmla="*/ 323850 w 637"/>
              <a:gd name="T67" fmla="*/ 76200 h 601"/>
              <a:gd name="T68" fmla="*/ 247650 w 637"/>
              <a:gd name="T69" fmla="*/ 57150 h 601"/>
              <a:gd name="T70" fmla="*/ 171450 w 637"/>
              <a:gd name="T71" fmla="*/ 38100 h 601"/>
              <a:gd name="T72" fmla="*/ 95250 w 637"/>
              <a:gd name="T73" fmla="*/ 0 h 601"/>
              <a:gd name="T74" fmla="*/ 19050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578571" name="Rectangle 11"/>
          <p:cNvSpPr>
            <a:spLocks noChangeArrowheads="1"/>
          </p:cNvSpPr>
          <p:nvPr/>
        </p:nvSpPr>
        <p:spPr bwMode="auto">
          <a:xfrm>
            <a:off x="1336675" y="4532313"/>
            <a:ext cx="1844675" cy="10033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6000">
                <a:solidFill>
                  <a:srgbClr val="51DC00"/>
                </a:solidFill>
                <a:latin typeface="Times" charset="0"/>
                <a:ea typeface="+mn-ea"/>
                <a:cs typeface="+mn-cs"/>
              </a:rPr>
              <a:t>A</a:t>
            </a:r>
            <a:r>
              <a:rPr lang="en-US" sz="3600">
                <a:solidFill>
                  <a:srgbClr val="51DC00"/>
                </a:solidFill>
                <a:latin typeface="Times" charset="0"/>
                <a:ea typeface="+mn-ea"/>
                <a:cs typeface="+mn-cs"/>
              </a:rPr>
              <a:t> </a:t>
            </a:r>
            <a:r>
              <a:rPr lang="en-US" sz="3600">
                <a:solidFill>
                  <a:schemeClr val="tx2"/>
                </a:solidFill>
                <a:latin typeface="Times" charset="0"/>
                <a:ea typeface="+mn-ea"/>
                <a:cs typeface="+mn-cs"/>
              </a:rPr>
              <a:t>M C</a:t>
            </a:r>
          </a:p>
        </p:txBody>
      </p:sp>
      <p:sp>
        <p:nvSpPr>
          <p:cNvPr id="16394" name="Rectangle 12"/>
          <p:cNvSpPr>
            <a:spLocks noChangeArrowheads="1"/>
          </p:cNvSpPr>
          <p:nvPr/>
        </p:nvSpPr>
        <p:spPr bwMode="auto">
          <a:xfrm>
            <a:off x="3455988" y="4859338"/>
            <a:ext cx="247650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6395" name="Rectangle 13"/>
          <p:cNvSpPr>
            <a:spLocks noChangeArrowheads="1"/>
          </p:cNvSpPr>
          <p:nvPr/>
        </p:nvSpPr>
        <p:spPr bwMode="auto">
          <a:xfrm>
            <a:off x="3525838" y="2233613"/>
            <a:ext cx="247650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6396" name="Line 14"/>
          <p:cNvSpPr>
            <a:spLocks noChangeShapeType="1"/>
          </p:cNvSpPr>
          <p:nvPr/>
        </p:nvSpPr>
        <p:spPr bwMode="auto">
          <a:xfrm>
            <a:off x="3473450" y="2668588"/>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397" name="Line 15"/>
          <p:cNvSpPr>
            <a:spLocks noChangeShapeType="1"/>
          </p:cNvSpPr>
          <p:nvPr/>
        </p:nvSpPr>
        <p:spPr bwMode="auto">
          <a:xfrm>
            <a:off x="3459163" y="2232025"/>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398" name="Rectangle 16"/>
          <p:cNvSpPr>
            <a:spLocks noChangeArrowheads="1"/>
          </p:cNvSpPr>
          <p:nvPr/>
        </p:nvSpPr>
        <p:spPr bwMode="auto">
          <a:xfrm>
            <a:off x="7304088" y="3389313"/>
            <a:ext cx="13906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grpSp>
        <p:nvGrpSpPr>
          <p:cNvPr id="16399" name="Group 17"/>
          <p:cNvGrpSpPr>
            <a:grpSpLocks/>
          </p:cNvGrpSpPr>
          <p:nvPr/>
        </p:nvGrpSpPr>
        <p:grpSpPr bwMode="auto">
          <a:xfrm>
            <a:off x="7983538" y="3429000"/>
            <a:ext cx="974725" cy="633413"/>
            <a:chOff x="5029" y="2160"/>
            <a:chExt cx="614" cy="399"/>
          </a:xfrm>
        </p:grpSpPr>
        <p:sp>
          <p:nvSpPr>
            <p:cNvPr id="16407" name="Freeform 18"/>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6408" name="Freeform 19"/>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6409" name="Rectangle 20"/>
            <p:cNvSpPr>
              <a:spLocks noChangeArrowheads="1"/>
            </p:cNvSpPr>
            <p:nvPr/>
          </p:nvSpPr>
          <p:spPr bwMode="auto">
            <a:xfrm>
              <a:off x="5216" y="2426"/>
              <a:ext cx="210"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16410" name="Freeform 21"/>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6411" name="AutoShape 22"/>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6412" name="Rectangle 23"/>
            <p:cNvSpPr>
              <a:spLocks noChangeArrowheads="1"/>
            </p:cNvSpPr>
            <p:nvPr/>
          </p:nvSpPr>
          <p:spPr bwMode="auto">
            <a:xfrm>
              <a:off x="5043" y="2271"/>
              <a:ext cx="600" cy="27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6413" name="AutoShape 24"/>
            <p:cNvSpPr>
              <a:spLocks noChangeArrowheads="1"/>
            </p:cNvSpPr>
            <p:nvPr/>
          </p:nvSpPr>
          <p:spPr bwMode="auto">
            <a:xfrm>
              <a:off x="5056" y="2188"/>
              <a:ext cx="436" cy="154"/>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16414" name="Line 25"/>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415" name="Line 26"/>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416" name="Rectangle 27"/>
            <p:cNvSpPr>
              <a:spLocks noChangeArrowheads="1"/>
            </p:cNvSpPr>
            <p:nvPr/>
          </p:nvSpPr>
          <p:spPr bwMode="auto">
            <a:xfrm>
              <a:off x="5029" y="2160"/>
              <a:ext cx="557"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Chicago" charset="0"/>
                </a:rPr>
                <a:t>AMAZHICHILU</a:t>
              </a:r>
            </a:p>
          </p:txBody>
        </p:sp>
      </p:grpSp>
      <p:sp>
        <p:nvSpPr>
          <p:cNvPr id="578588" name="Text Box 28"/>
          <p:cNvSpPr txBox="1">
            <a:spLocks noChangeArrowheads="1"/>
          </p:cNvSpPr>
          <p:nvPr/>
        </p:nvSpPr>
        <p:spPr bwMode="auto">
          <a:xfrm>
            <a:off x="2870200" y="3683000"/>
            <a:ext cx="6070600" cy="21018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spcBef>
                <a:spcPct val="50000"/>
              </a:spcBef>
              <a:defRPr/>
            </a:pPr>
            <a:r>
              <a:rPr lang="en-US" sz="4400" b="1" i="1">
                <a:solidFill>
                  <a:srgbClr val="FC989D"/>
                </a:solidFill>
                <a:ea typeface="+mn-ea"/>
                <a:cs typeface="+mn-cs"/>
              </a:rPr>
              <a:t>Omei khrumei no jii-o kobu pikocho khrumei yi siilomotie.</a:t>
            </a:r>
          </a:p>
        </p:txBody>
      </p:sp>
      <p:sp>
        <p:nvSpPr>
          <p:cNvPr id="578589" name="Text Box 29"/>
          <p:cNvSpPr txBox="1">
            <a:spLocks noChangeArrowheads="1"/>
          </p:cNvSpPr>
          <p:nvPr/>
        </p:nvSpPr>
        <p:spPr bwMode="auto">
          <a:xfrm>
            <a:off x="1766888" y="-12700"/>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ea typeface="+mn-ea"/>
                <a:cs typeface="+mn-cs"/>
              </a:rPr>
              <a:t>Och. 17:6</a:t>
            </a:r>
          </a:p>
        </p:txBody>
      </p:sp>
      <p:sp>
        <p:nvSpPr>
          <p:cNvPr id="16402" name="Text Box 30"/>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78591" name="Rectangle 31"/>
          <p:cNvSpPr>
            <a:spLocks noChangeArrowheads="1"/>
          </p:cNvSpPr>
          <p:nvPr/>
        </p:nvSpPr>
        <p:spPr bwMode="auto">
          <a:xfrm>
            <a:off x="8093075" y="6529388"/>
            <a:ext cx="336550" cy="2698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07</a:t>
            </a:r>
          </a:p>
        </p:txBody>
      </p:sp>
      <p:sp>
        <p:nvSpPr>
          <p:cNvPr id="16404" name="Text Box 32"/>
          <p:cNvSpPr txBox="1">
            <a:spLocks noChangeArrowheads="1"/>
          </p:cNvSpPr>
          <p:nvPr/>
        </p:nvSpPr>
        <p:spPr bwMode="auto">
          <a:xfrm>
            <a:off x="7007225" y="6284913"/>
            <a:ext cx="16065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b="1">
                <a:solidFill>
                  <a:schemeClr val="tx1"/>
                </a:solidFill>
                <a:latin typeface="Arial" charset="0"/>
              </a:rPr>
              <a:t>Handbook pg. 31-32</a:t>
            </a:r>
          </a:p>
        </p:txBody>
      </p:sp>
      <p:sp>
        <p:nvSpPr>
          <p:cNvPr id="578601" name="Rectangle 41"/>
          <p:cNvSpPr>
            <a:spLocks noChangeArrowheads="1"/>
          </p:cNvSpPr>
          <p:nvPr/>
        </p:nvSpPr>
        <p:spPr bwMode="auto">
          <a:xfrm>
            <a:off x="6584950" y="3159125"/>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578603" name="Rectangle 43"/>
          <p:cNvSpPr>
            <a:spLocks noChangeArrowheads="1"/>
          </p:cNvSpPr>
          <p:nvPr/>
        </p:nvSpPr>
        <p:spPr bwMode="auto">
          <a:xfrm>
            <a:off x="550863" y="1889125"/>
            <a:ext cx="2589212" cy="2038350"/>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a:defRPr/>
            </a:pPr>
            <a:r>
              <a:rPr lang="en-US" sz="3200" b="1">
                <a:solidFill>
                  <a:srgbClr val="1CFF23"/>
                </a:solidFill>
                <a:latin typeface="Times" charset="0"/>
                <a:ea typeface="+mn-ea"/>
                <a:cs typeface="+mn-cs"/>
              </a:rPr>
              <a:t>KOSII </a:t>
            </a:r>
          </a:p>
          <a:p>
            <a:pPr algn="ctr">
              <a:defRPr/>
            </a:pPr>
            <a:r>
              <a:rPr lang="en-US" sz="3200" b="1">
                <a:solidFill>
                  <a:srgbClr val="1CFF23"/>
                </a:solidFill>
                <a:latin typeface="Times" charset="0"/>
                <a:ea typeface="+mn-ea"/>
                <a:cs typeface="+mn-cs"/>
              </a:rPr>
              <a:t>SOCIETY</a:t>
            </a:r>
            <a:endParaRPr lang="en-US" sz="3200">
              <a:solidFill>
                <a:schemeClr val="tx2"/>
              </a:solidFill>
              <a:latin typeface="Times" charset="0"/>
              <a:ea typeface="+mn-ea"/>
              <a:cs typeface="+mn-cs"/>
            </a:endParaRPr>
          </a:p>
          <a:p>
            <a:pPr algn="ctr">
              <a:defRPr/>
            </a:pPr>
            <a:r>
              <a:rPr lang="en-US" sz="3200">
                <a:solidFill>
                  <a:srgbClr val="FAFD00"/>
                </a:solidFill>
                <a:latin typeface="Times" charset="0"/>
                <a:ea typeface="+mn-ea"/>
                <a:cs typeface="+mn-cs"/>
              </a:rPr>
              <a:t>le</a:t>
            </a:r>
            <a:endParaRPr lang="en-US" sz="3200">
              <a:solidFill>
                <a:schemeClr val="tx2"/>
              </a:solidFill>
              <a:latin typeface="Times" charset="0"/>
              <a:ea typeface="+mn-ea"/>
              <a:cs typeface="+mn-cs"/>
            </a:endParaRPr>
          </a:p>
          <a:p>
            <a:pPr algn="ctr">
              <a:defRPr/>
            </a:pPr>
            <a:r>
              <a:rPr lang="en-US" sz="3200" b="1" i="1">
                <a:solidFill>
                  <a:srgbClr val="1CFF23"/>
                </a:solidFill>
                <a:latin typeface="Times" charset="0"/>
                <a:ea typeface="+mn-ea"/>
                <a:cs typeface="+mn-cs"/>
              </a:rPr>
              <a:t>KARIRILI</a:t>
            </a:r>
            <a:r>
              <a:rPr lang="en-US" sz="3200" b="1">
                <a:solidFill>
                  <a:srgbClr val="1CFF23"/>
                </a:solidFill>
                <a:latin typeface="Times" charset="0"/>
                <a:ea typeface="+mn-ea"/>
                <a:cs typeface="+mn-cs"/>
              </a:rPr>
              <a:t> </a:t>
            </a:r>
            <a:r>
              <a:rPr lang="en-US" sz="3200">
                <a:solidFill>
                  <a:schemeClr val="tx2"/>
                </a:solidFill>
                <a:latin typeface="Times" charset="0"/>
                <a:ea typeface="+mn-ea"/>
                <a:cs typeface="+mn-cs"/>
              </a:rPr>
              <a:t>sii:</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578588"/>
                                        </p:tgtEl>
                                        <p:attrNameLst>
                                          <p:attrName>style.visibility</p:attrName>
                                        </p:attrNameLst>
                                      </p:cBhvr>
                                      <p:to>
                                        <p:strVal val="visible"/>
                                      </p:to>
                                    </p:set>
                                    <p:anim calcmode="lin" valueType="num">
                                      <p:cBhvr additive="base">
                                        <p:cTn id="7" dur="500" fill="hold"/>
                                        <p:tgtEl>
                                          <p:spTgt spid="578588"/>
                                        </p:tgtEl>
                                        <p:attrNameLst>
                                          <p:attrName>ppt_x</p:attrName>
                                        </p:attrNameLst>
                                      </p:cBhvr>
                                      <p:tavLst>
                                        <p:tav tm="0">
                                          <p:val>
                                            <p:strVal val="1+#ppt_w/2"/>
                                          </p:val>
                                        </p:tav>
                                        <p:tav tm="100000">
                                          <p:val>
                                            <p:strVal val="#ppt_x"/>
                                          </p:val>
                                        </p:tav>
                                      </p:tavLst>
                                    </p:anim>
                                    <p:anim calcmode="lin" valueType="num">
                                      <p:cBhvr additive="base">
                                        <p:cTn id="8" dur="500" fill="hold"/>
                                        <p:tgtEl>
                                          <p:spTgt spid="57858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8588" grpId="0"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0Adds 2002\04 Judah\010703 Beersheba flight\Biblical Negev\sr\Northern Negev wadis aerial.jpg"/>
</p:tagLst>
</file>

<file path=ppt/tags/tag10.xml><?xml version="1.0" encoding="utf-8"?>
<p:tagLst xmlns:a="http://schemas.openxmlformats.org/drawingml/2006/main" xmlns:r="http://schemas.openxmlformats.org/officeDocument/2006/relationships" xmlns:p="http://schemas.openxmlformats.org/presentationml/2006/main">
  <p:tag name="PHOTO" val="TRUE"/>
  <p:tag name="FILENAME" val="E:\Todd Sites\0 Adds\df\3 Jerusalem\Views\sr\Jerusalem from Mt of Olives panorama, df 090101.jpg"/>
</p:tagLst>
</file>

<file path=ppt/tags/tag11.xml><?xml version="1.0" encoding="utf-8"?>
<p:tagLst xmlns:a="http://schemas.openxmlformats.org/drawingml/2006/main" xmlns:r="http://schemas.openxmlformats.org/officeDocument/2006/relationships" xmlns:p="http://schemas.openxmlformats.org/presentationml/2006/main">
  <p:tag name="PHOTO" val="TRUE"/>
  <p:tag name="FILENAME" val="D:\Aerials Judah Mitchell sr\Jerusalem\Jerusalem and wilderness aerial from w, tb q010703.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E:\0Adds 2002\04 Judah\010703 Beersheba flight\Jerusalem\sr\East Jerusalem and Mt of Olives aerial from s.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D:\Aerials Judah Mitchell sr\Jerusalem\Jerusalem area aerial from s, tb q010703.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E:\0Adds 2002\04 Judah\010703 Beersheba flight\Jerusalem\sr\Old City aerial from north2.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E:\Todd Sites\0 Adds\df\3 Jerusalem\Views\sr\Jerusalem from Mt of Olives panorama, df 090101.jpg"/>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E:\Todd Sites\0 Adds\df\3 Jerusalem\Views\sr\Jerusalem from Mt of Olives panorama, df 090101.jpg"/>
</p:tagLst>
</file>

<file path=ppt/tags/tag7.xml><?xml version="1.0" encoding="utf-8"?>
<p:tagLst xmlns:a="http://schemas.openxmlformats.org/drawingml/2006/main" xmlns:r="http://schemas.openxmlformats.org/officeDocument/2006/relationships" xmlns:p="http://schemas.openxmlformats.org/presentationml/2006/main">
  <p:tag name="PHOTO" val="TRUE"/>
  <p:tag name="FILENAME" val="E:\Todd Sites\0 Adds\df\3 Jerusalem\Views\sr\Jerusalem from Mt of Olives panorama, df 090101.jpg"/>
</p:tagLst>
</file>

<file path=ppt/tags/tag8.xml><?xml version="1.0" encoding="utf-8"?>
<p:tagLst xmlns:a="http://schemas.openxmlformats.org/drawingml/2006/main" xmlns:r="http://schemas.openxmlformats.org/officeDocument/2006/relationships" xmlns:p="http://schemas.openxmlformats.org/presentationml/2006/main">
  <p:tag name="PHOTO" val="TRUE"/>
  <p:tag name="FILENAME" val="E:\Todd Sites\0 Adds\df\3 Jerusalem\Western Wall\sr\Western Wall at Sukkot2, df 100301.jpg"/>
</p:tagLst>
</file>

<file path=ppt/tags/tag9.xml><?xml version="1.0" encoding="utf-8"?>
<p:tagLst xmlns:a="http://schemas.openxmlformats.org/drawingml/2006/main" xmlns:r="http://schemas.openxmlformats.org/officeDocument/2006/relationships" xmlns:p="http://schemas.openxmlformats.org/presentationml/2006/main">
  <p:tag name="PHOTO" val="TRUE"/>
  <p:tag name="FILENAME" val="D:\2 Jerusalem\Western Wall\Sr\Men praying at Western Wall, tb n010200 sr.jpg"/>
</p:tagLst>
</file>

<file path=ppt/theme/theme1.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a:ln>
              <a:noFill/>
            </a:ln>
            <a:solidFill>
              <a:srgbClr val="00DFCA"/>
            </a:solidFill>
            <a:effectLst/>
            <a:latin typeface="Comic Sans MS"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a:ln>
              <a:noFill/>
            </a:ln>
            <a:solidFill>
              <a:srgbClr val="00DFCA"/>
            </a:solidFill>
            <a:effectLst/>
            <a:latin typeface="Comic Sans MS"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000" b="0" i="0" u="sng" strike="noStrike" cap="none" normalizeH="0" baseline="0">
            <a:ln>
              <a:noFill/>
            </a:ln>
            <a:solidFill>
              <a:srgbClr val="FFA27C"/>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000" b="0" i="0" u="sng" strike="noStrike" cap="none" normalizeH="0" baseline="0">
            <a:ln>
              <a:noFill/>
            </a:ln>
            <a:solidFill>
              <a:srgbClr val="FFA27C"/>
            </a:solidFill>
            <a:effectLst/>
            <a:latin typeface="Arial" charset="0"/>
            <a:ea typeface="ＭＳ Ｐゴシック"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Office:Microsoft PowerPoint 4:Templates:On Screen &amp; 35mm Slides:marbles.ppt - Marble</Template>
  <TotalTime>17594</TotalTime>
  <Pages>52</Pages>
  <Words>4155</Words>
  <Application>Microsoft Office PowerPoint</Application>
  <PresentationFormat>On-screen Show (4:3)</PresentationFormat>
  <Paragraphs>1576</Paragraphs>
  <Slides>74</Slides>
  <Notes>74</Notes>
  <HiddenSlides>0</HiddenSlides>
  <MMClips>0</MMClips>
  <ScaleCrop>false</ScaleCrop>
  <HeadingPairs>
    <vt:vector size="8" baseType="variant">
      <vt:variant>
        <vt:lpstr>Fonts Used</vt:lpstr>
      </vt:variant>
      <vt:variant>
        <vt:i4>14</vt:i4>
      </vt:variant>
      <vt:variant>
        <vt:lpstr>Theme</vt:lpstr>
      </vt:variant>
      <vt:variant>
        <vt:i4>3</vt:i4>
      </vt:variant>
      <vt:variant>
        <vt:lpstr>Embedded OLE Servers</vt:lpstr>
      </vt:variant>
      <vt:variant>
        <vt:i4>1</vt:i4>
      </vt:variant>
      <vt:variant>
        <vt:lpstr>Slide Titles</vt:lpstr>
      </vt:variant>
      <vt:variant>
        <vt:i4>74</vt:i4>
      </vt:variant>
    </vt:vector>
  </HeadingPairs>
  <TitlesOfParts>
    <vt:vector size="92" baseType="lpstr">
      <vt:lpstr>ＭＳ Ｐゴシック</vt:lpstr>
      <vt:lpstr>Arial</vt:lpstr>
      <vt:lpstr>B VAG Rounded Bold</vt:lpstr>
      <vt:lpstr>Chicago</vt:lpstr>
      <vt:lpstr>Comic Sans MS</vt:lpstr>
      <vt:lpstr>Geneva</vt:lpstr>
      <vt:lpstr>Helvetica</vt:lpstr>
      <vt:lpstr>Impact</vt:lpstr>
      <vt:lpstr>Kosher-Normal</vt:lpstr>
      <vt:lpstr>Monotype Sorts</vt:lpstr>
      <vt:lpstr>Sand</vt:lpstr>
      <vt:lpstr>Times</vt:lpstr>
      <vt:lpstr>Times New Roman</vt:lpstr>
      <vt:lpstr>Wingdings</vt:lpstr>
      <vt:lpstr>untitled 3</vt:lpstr>
      <vt:lpstr>untitled 1</vt:lpstr>
      <vt:lpstr>Orbit</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East Jerusalem and Mt of Olives aerial from 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Jerusalem area aerial from south</vt:lpstr>
      <vt:lpstr>Old City aerial from north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Bible…Basically link at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subject>slide show seminar presentation</dc:subject>
  <dc:creator>JOHN FRYMAN</dc:creator>
  <cp:keywords/>
  <dc:description/>
  <cp:lastModifiedBy>Botros Salah</cp:lastModifiedBy>
  <cp:revision>529</cp:revision>
  <cp:lastPrinted>1997-02-12T13:49:34Z</cp:lastPrinted>
  <dcterms:created xsi:type="dcterms:W3CDTF">1999-07-29T18:12:04Z</dcterms:created>
  <dcterms:modified xsi:type="dcterms:W3CDTF">2024-11-14T08:09:34Z</dcterms:modified>
</cp:coreProperties>
</file>