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3" r:id="rId3"/>
  </p:sldMasterIdLst>
  <p:notesMasterIdLst>
    <p:notesMasterId r:id="rId77"/>
  </p:notesMasterIdLst>
  <p:handoutMasterIdLst>
    <p:handoutMasterId r:id="rId78"/>
  </p:handoutMasterIdLst>
  <p:sldIdLst>
    <p:sldId id="787" r:id="rId4"/>
    <p:sldId id="746" r:id="rId5"/>
    <p:sldId id="714" r:id="rId6"/>
    <p:sldId id="715" r:id="rId7"/>
    <p:sldId id="719" r:id="rId8"/>
    <p:sldId id="720" r:id="rId9"/>
    <p:sldId id="706" r:id="rId10"/>
    <p:sldId id="756" r:id="rId11"/>
    <p:sldId id="757" r:id="rId12"/>
    <p:sldId id="758" r:id="rId13"/>
    <p:sldId id="759" r:id="rId14"/>
    <p:sldId id="764" r:id="rId15"/>
    <p:sldId id="760" r:id="rId16"/>
    <p:sldId id="763" r:id="rId17"/>
    <p:sldId id="762" r:id="rId18"/>
    <p:sldId id="747" r:id="rId19"/>
    <p:sldId id="642" r:id="rId20"/>
    <p:sldId id="641" r:id="rId21"/>
    <p:sldId id="643" r:id="rId22"/>
    <p:sldId id="644" r:id="rId23"/>
    <p:sldId id="765" r:id="rId24"/>
    <p:sldId id="724" r:id="rId25"/>
    <p:sldId id="725" r:id="rId26"/>
    <p:sldId id="723" r:id="rId27"/>
    <p:sldId id="646" r:id="rId28"/>
    <p:sldId id="784" r:id="rId29"/>
    <p:sldId id="752" r:id="rId30"/>
    <p:sldId id="753" r:id="rId31"/>
    <p:sldId id="769" r:id="rId32"/>
    <p:sldId id="783" r:id="rId33"/>
    <p:sldId id="770" r:id="rId34"/>
    <p:sldId id="778" r:id="rId35"/>
    <p:sldId id="779" r:id="rId36"/>
    <p:sldId id="786" r:id="rId37"/>
    <p:sldId id="780" r:id="rId38"/>
    <p:sldId id="781" r:id="rId39"/>
    <p:sldId id="737" r:id="rId40"/>
    <p:sldId id="727" r:id="rId41"/>
    <p:sldId id="652" r:id="rId42"/>
    <p:sldId id="729" r:id="rId43"/>
    <p:sldId id="726" r:id="rId44"/>
    <p:sldId id="653" r:id="rId45"/>
    <p:sldId id="654" r:id="rId46"/>
    <p:sldId id="745" r:id="rId47"/>
    <p:sldId id="730" r:id="rId48"/>
    <p:sldId id="655" r:id="rId49"/>
    <p:sldId id="785" r:id="rId50"/>
    <p:sldId id="657" r:id="rId51"/>
    <p:sldId id="658" r:id="rId52"/>
    <p:sldId id="659" r:id="rId53"/>
    <p:sldId id="660" r:id="rId54"/>
    <p:sldId id="661" r:id="rId55"/>
    <p:sldId id="662" r:id="rId56"/>
    <p:sldId id="663" r:id="rId57"/>
    <p:sldId id="748" r:id="rId58"/>
    <p:sldId id="773" r:id="rId59"/>
    <p:sldId id="667" r:id="rId60"/>
    <p:sldId id="666" r:id="rId61"/>
    <p:sldId id="732" r:id="rId62"/>
    <p:sldId id="668" r:id="rId63"/>
    <p:sldId id="670" r:id="rId64"/>
    <p:sldId id="669" r:id="rId65"/>
    <p:sldId id="671" r:id="rId66"/>
    <p:sldId id="672" r:id="rId67"/>
    <p:sldId id="673" r:id="rId68"/>
    <p:sldId id="734" r:id="rId69"/>
    <p:sldId id="733" r:id="rId70"/>
    <p:sldId id="735" r:id="rId71"/>
    <p:sldId id="674" r:id="rId72"/>
    <p:sldId id="766" r:id="rId73"/>
    <p:sldId id="749" r:id="rId74"/>
    <p:sldId id="750" r:id="rId75"/>
    <p:sldId id="788" r:id="rId76"/>
  </p:sldIdLst>
  <p:sldSz cx="9144000" cy="6858000" type="screen4x3"/>
  <p:notesSz cx="6858000" cy="9144000"/>
  <p:defaultTextStyle>
    <a:defPPr>
      <a:defRPr lang="en-US"/>
    </a:defPPr>
    <a:lvl1pPr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200"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200"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200"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200"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200"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131B"/>
    <a:srgbClr val="CC1827"/>
    <a:srgbClr val="1039BD"/>
    <a:srgbClr val="0842DE"/>
    <a:srgbClr val="0831AD"/>
    <a:srgbClr val="1CFF23"/>
    <a:srgbClr val="E4E9EC"/>
    <a:srgbClr val="8C61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20" y="-112"/>
      </p:cViewPr>
      <p:guideLst>
        <p:guide orient="horz" pos="1936"/>
        <p:guide orient="horz"/>
        <p:guide orient="horz" pos="1485"/>
        <p:guide pos="4080"/>
        <p:guide pos="46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88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518B1879-DDE4-714E-B245-9063D2303744}"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2793450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241DF4C0-38F9-E346-AAB1-3A8C99C6D6E2}"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909329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050"/>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0211" name="Rectangle 2051"/>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Here is the octagonal shrine as you would approach it from the south, leaving the famed Al Aqsa Mosque, also held by Islam to be one of its most holy sites.</a:t>
            </a:r>
          </a:p>
          <a:p>
            <a:r>
              <a:rPr lang="en-US" b="1"/>
              <a:t>////  Inside the Dome, looking downward, is </a:t>
            </a:r>
            <a:r>
              <a:rPr lang="ja-JP" altLang="en-US" b="1"/>
              <a:t>“</a:t>
            </a:r>
            <a:r>
              <a:rPr lang="en-US" altLang="ja-JP" b="1"/>
              <a:t>The Rock</a:t>
            </a:r>
            <a:r>
              <a:rPr lang="ja-JP" altLang="en-US" b="1"/>
              <a:t>”</a:t>
            </a:r>
            <a:r>
              <a:rPr lang="en-US" altLang="ja-JP" b="1"/>
              <a:t> from which Mohammed is said to have gone to the “Seventh Heaven” on a ladder.  The building is covered throughout with hundreds of colorful carpets, its ancient roof supported by a multitude of stone columns.</a:t>
            </a:r>
            <a:endParaRPr lang="en-US"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23906"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07497083"/>
      </p:ext>
    </p:extLst>
  </p:cSld>
  <p:clrMapOvr>
    <a:masterClrMapping/>
  </p:clrMapOvr>
  <p:transition xmlns:p14="http://schemas.microsoft.com/office/powerpoint/2010/mai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4162515"/>
      </p:ext>
    </p:extLst>
  </p:cSld>
  <p:clrMapOvr>
    <a:masterClrMapping/>
  </p:clrMapOvr>
  <p:transition xmlns:p14="http://schemas.microsoft.com/office/powerpoint/2010/mai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1219354"/>
      </p:ext>
    </p:extLst>
  </p:cSld>
  <p:clrMapOvr>
    <a:masterClrMapping/>
  </p:clrMapOvr>
  <p:transition xmlns:p14="http://schemas.microsoft.com/office/powerpoint/2010/mai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39723801"/>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854155"/>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716444"/>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17427"/>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138147"/>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49780612"/>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30422"/>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0581414"/>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8488727"/>
      </p:ext>
    </p:extLst>
  </p:cSld>
  <p:clrMapOvr>
    <a:masterClrMapping/>
  </p:clrMapOvr>
  <p:transition xmlns:p14="http://schemas.microsoft.com/office/powerpoint/2010/mai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9611420"/>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358878"/>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733555"/>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634982"/>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5554504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2718097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9398266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7303705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5097724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9531968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77881704"/>
      </p:ext>
    </p:extLst>
  </p:cSld>
  <p:clrMapOvr>
    <a:masterClrMapping/>
  </p:clrMapOvr>
  <p:transition xmlns:p14="http://schemas.microsoft.com/office/powerpoint/2010/mai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4187286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0655480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7387387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6684261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6184011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3609041"/>
      </p:ext>
    </p:extLst>
  </p:cSld>
  <p:clrMapOvr>
    <a:masterClrMapping/>
  </p:clrMapOvr>
  <p:transition xmlns:p14="http://schemas.microsoft.com/office/powerpoint/2010/mai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9367211"/>
      </p:ext>
    </p:extLst>
  </p:cSld>
  <p:clrMapOvr>
    <a:masterClrMapping/>
  </p:clrMapOvr>
  <p:transition xmlns:p14="http://schemas.microsoft.com/office/powerpoint/2010/mai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44865323"/>
      </p:ext>
    </p:extLst>
  </p:cSld>
  <p:clrMapOvr>
    <a:masterClrMapping/>
  </p:clrMapOvr>
  <p:transition xmlns:p14="http://schemas.microsoft.com/office/powerpoint/2010/mai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445827"/>
      </p:ext>
    </p:extLst>
  </p:cSld>
  <p:clrMapOvr>
    <a:masterClrMapping/>
  </p:clrMapOvr>
  <p:transition xmlns:p14="http://schemas.microsoft.com/office/powerpoint/2010/mai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0367103"/>
      </p:ext>
    </p:extLst>
  </p:cSld>
  <p:clrMapOvr>
    <a:masterClrMapping/>
  </p:clrMapOvr>
  <p:transition xmlns:p14="http://schemas.microsoft.com/office/powerpoint/2010/mai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8201375"/>
      </p:ext>
    </p:extLst>
  </p:cSld>
  <p:clrMapOvr>
    <a:masterClrMapping/>
  </p:clrMapOvr>
  <p:transition xmlns:p14="http://schemas.microsoft.com/office/powerpoint/2010/main">
    <p:wheel spokes="0"/>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540625" y="6543675"/>
            <a:ext cx="736600"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8.0.03d.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5"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grpSp>
          <p:nvGrpSpPr>
            <p:cNvPr id="105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a:endParaRPr lang="en-US" sz="1000" u="sng">
                  <a:solidFill>
                    <a:srgbClr val="FFA27C"/>
                  </a:solidFill>
                  <a:latin typeface="Arial"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n-US" sz="1000" u="sng">
                  <a:solidFill>
                    <a:srgbClr val="FFA27C"/>
                  </a:solidFill>
                  <a:latin typeface="Arial" charset="0"/>
                  <a:cs typeface="+mn-cs"/>
                </a:endParaRPr>
              </a:p>
            </p:txBody>
          </p:sp>
        </p:grpSp>
        <p:grpSp>
          <p:nvGrpSpPr>
            <p:cNvPr id="1054"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000" u="sng">
                  <a:solidFill>
                    <a:srgbClr val="FFA27C"/>
                  </a:solidFill>
                  <a:latin typeface="Arial" charset="0"/>
                  <a:cs typeface="+mn-cs"/>
                </a:endParaRPr>
              </a:p>
            </p:txBody>
          </p:sp>
        </p:grpSp>
      </p:grpSp>
      <p:sp>
        <p:nvSpPr>
          <p:cNvPr id="1058" name="Text Box 34"/>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1000" b="1">
                <a:solidFill>
                  <a:srgbClr val="FFFFFF"/>
                </a:solidFill>
                <a:latin typeface="Arial" charset="0"/>
                <a:cs typeface="+mn-cs"/>
              </a:rPr>
              <a:t>©2006 TBBMI</a:t>
            </a:r>
          </a:p>
        </p:txBody>
      </p:sp>
      <p:sp>
        <p:nvSpPr>
          <p:cNvPr id="1059" name="Rectangle 35"/>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cs typeface="+mn-cs"/>
              </a:rPr>
              <a:t>9.6.01.</a:t>
            </a:r>
          </a:p>
        </p:txBody>
      </p:sp>
    </p:spTree>
    <p:extLst>
      <p:ext uri="{BB962C8B-B14F-4D97-AF65-F5344CB8AC3E}">
        <p14:creationId xmlns:p14="http://schemas.microsoft.com/office/powerpoint/2010/main" val="362585261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2443105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7.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5" Type="http://schemas.openxmlformats.org/officeDocument/2006/relationships/image" Target="../media/image9.wm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1.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2.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3.jpeg"/><Relationship Id="rId5" Type="http://schemas.openxmlformats.org/officeDocument/2006/relationships/image" Target="../media/image14.wmf"/><Relationship Id="rId6" Type="http://schemas.openxmlformats.org/officeDocument/2006/relationships/image" Target="../media/image15.w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4.wmf"/><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8.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18.jpeg"/><Relationship Id="rId6" Type="http://schemas.openxmlformats.org/officeDocument/2006/relationships/image" Target="../media/image20.jpeg"/><Relationship Id="rId7" Type="http://schemas.openxmlformats.org/officeDocument/2006/relationships/image" Target="../media/image21.wmf"/><Relationship Id="rId8" Type="http://schemas.openxmlformats.org/officeDocument/2006/relationships/oleObject" Target="../embeddings/Microsoft_Word_97_-_2004_Document1.doc"/><Relationship Id="rId9"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tags" Target="../tags/tag8.xml"/><Relationship Id="rId2"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8.jpeg"/><Relationship Id="rId5" Type="http://schemas.openxmlformats.org/officeDocument/2006/relationships/image" Target="../media/image27.jpeg"/><Relationship Id="rId6" Type="http://schemas.openxmlformats.org/officeDocument/2006/relationships/image" Target="../media/image21.w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28.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3.wmf"/></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5.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6.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5.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3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2.wmf"/><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4.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4"/>
            <a:ext cx="9144000" cy="6891338"/>
          </a:xfrm>
          <a:prstGeom prst="rect">
            <a:avLst/>
          </a:prstGeom>
          <a:noFill/>
          <a:extLst>
            <a:ext uri="{909E8E84-426E-40dd-AFC4-6F175D3DCCD1}">
              <a14:hiddenFill xmlns:a14="http://schemas.microsoft.com/office/drawing/2010/main">
                <a:solidFill>
                  <a:srgbClr val="FFFFFF"/>
                </a:solidFill>
              </a14:hiddenFill>
            </a:ext>
          </a:extLst>
        </p:spPr>
      </p:pic>
      <p:grpSp>
        <p:nvGrpSpPr>
          <p:cNvPr id="349187" name="Group 3"/>
          <p:cNvGrpSpPr>
            <a:grpSpLocks/>
          </p:cNvGrpSpPr>
          <p:nvPr/>
        </p:nvGrpSpPr>
        <p:grpSpPr bwMode="auto">
          <a:xfrm>
            <a:off x="0" y="5327653"/>
            <a:ext cx="8831263" cy="1168400"/>
            <a:chOff x="48" y="3556"/>
            <a:chExt cx="5415" cy="736"/>
          </a:xfrm>
        </p:grpSpPr>
        <p:sp>
          <p:nvSpPr>
            <p:cNvPr id="349188" name="Text Box 4"/>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a:spcBef>
                  <a:spcPct val="50000"/>
                </a:spcBef>
              </a:pPr>
              <a:endParaRPr lang="ko-KR" altLang="en-US" b="1">
                <a:solidFill>
                  <a:srgbClr val="FFFFFF"/>
                </a:solidFill>
                <a:effectLst>
                  <a:outerShdw blurRad="38100" dist="38100" dir="2700000" algn="tl">
                    <a:srgbClr val="000000"/>
                  </a:outerShdw>
                </a:effectLst>
                <a:latin typeface="Times New Roman" charset="0"/>
                <a:ea typeface="굴림" charset="0"/>
                <a:cs typeface="굴림" charset="0"/>
              </a:endParaRPr>
            </a:p>
          </p:txBody>
        </p:sp>
        <p:sp>
          <p:nvSpPr>
            <p:cNvPr id="349189" name="Text Box 5"/>
            <p:cNvSpPr txBox="1">
              <a:spLocks noChangeArrowheads="1"/>
            </p:cNvSpPr>
            <p:nvPr/>
          </p:nvSpPr>
          <p:spPr bwMode="auto">
            <a:xfrm>
              <a:off x="409" y="3556"/>
              <a:ext cx="5054" cy="53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b="1" i="1">
                  <a:solidFill>
                    <a:srgbClr val="FAFD00"/>
                  </a:solidFill>
                  <a:latin typeface="Times New Roman" charset="0"/>
                  <a:ea typeface="굴림" charset="0"/>
                  <a:cs typeface="굴림" charset="0"/>
                </a:rPr>
                <a:t>Bible…Amolo Leino modo kocho </a:t>
              </a:r>
            </a:p>
            <a:p>
              <a:pPr algn="ctr">
                <a:spcBef>
                  <a:spcPct val="50000"/>
                </a:spcBef>
              </a:pPr>
              <a:r>
                <a:rPr lang="en-US" altLang="ko-KR" sz="2000" b="1" i="1">
                  <a:solidFill>
                    <a:srgbClr val="FAFD00"/>
                  </a:solidFill>
                  <a:latin typeface="Times New Roman" charset="0"/>
                  <a:ea typeface="굴림" charset="0"/>
                  <a:cs typeface="굴림" charset="0"/>
                </a:rPr>
                <a:t>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49190" name="Text Box 6"/>
            <p:cNvSpPr txBox="1">
              <a:spLocks noChangeArrowheads="1"/>
            </p:cNvSpPr>
            <p:nvPr/>
          </p:nvSpPr>
          <p:spPr bwMode="auto">
            <a:xfrm>
              <a:off x="1957" y="4042"/>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ko-KR" sz="2000">
                  <a:solidFill>
                    <a:srgbClr val="FFFB0C"/>
                  </a:solidFill>
                  <a:latin typeface="Helvetica" charset="0"/>
                  <a:ea typeface="굴림" charset="0"/>
                  <a:cs typeface="굴림" charset="0"/>
                </a:rPr>
                <a:t>www.biblebasically.org</a:t>
              </a:r>
            </a:p>
          </p:txBody>
        </p:sp>
      </p:grpSp>
      <p:sp>
        <p:nvSpPr>
          <p:cNvPr id="349191" name="Text Box 7"/>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349192" name="Rectangle 8"/>
          <p:cNvSpPr>
            <a:spLocks noChangeArrowheads="1"/>
          </p:cNvSpPr>
          <p:nvPr/>
        </p:nvSpPr>
        <p:spPr bwMode="auto">
          <a:xfrm>
            <a:off x="7648575" y="6527800"/>
            <a:ext cx="603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ko-KR" sz="1000" b="1">
                <a:solidFill>
                  <a:srgbClr val="FFFFFF"/>
                </a:solidFill>
                <a:latin typeface="Arial" charset="0"/>
                <a:ea typeface="굴림" charset="0"/>
                <a:cs typeface="굴림" charset="0"/>
              </a:rPr>
              <a:t>8.0.01.</a:t>
            </a:r>
          </a:p>
        </p:txBody>
      </p:sp>
      <p:sp>
        <p:nvSpPr>
          <p:cNvPr id="349193" name="Text Box 9"/>
          <p:cNvSpPr txBox="1">
            <a:spLocks noChangeArrowheads="1"/>
          </p:cNvSpPr>
          <p:nvPr/>
        </p:nvSpPr>
        <p:spPr bwMode="auto">
          <a:xfrm>
            <a:off x="8080375" y="6527800"/>
            <a:ext cx="336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349194" name="WordArt 10"/>
          <p:cNvSpPr>
            <a:spLocks noChangeArrowheads="1" noChangeShapeType="1" noTextEdit="1"/>
          </p:cNvSpPr>
          <p:nvPr/>
        </p:nvSpPr>
        <p:spPr bwMode="auto">
          <a:xfrm>
            <a:off x="1454150" y="427038"/>
            <a:ext cx="8702675" cy="4665662"/>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8053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u="sng" kern="10">
                <a:ln w="9525">
                  <a:round/>
                  <a:headEnd/>
                  <a:tailEnd/>
                </a:ln>
                <a:gradFill rotWithShape="0">
                  <a:gsLst>
                    <a:gs pos="0">
                      <a:srgbClr val="FFFF00"/>
                    </a:gs>
                    <a:gs pos="100000">
                      <a:srgbClr val="FFFF00">
                        <a:gamma/>
                        <a:tint val="73725"/>
                        <a:invGamma/>
                      </a:srgbClr>
                    </a:gs>
                  </a:gsLst>
                  <a:lin ang="5400000" scaled="1"/>
                </a:gradFill>
                <a:latin typeface="Impact"/>
                <a:ea typeface="Impact"/>
                <a:cs typeface="Impact"/>
              </a:rPr>
              <a:t>Bible…</a:t>
            </a:r>
          </a:p>
          <a:p>
            <a:pPr algn="ctr"/>
            <a:r>
              <a:rPr lang="en-US" sz="3600" u="sng" kern="10">
                <a:ln w="9525">
                  <a:round/>
                  <a:headEnd/>
                  <a:tailEnd/>
                </a:ln>
                <a:gradFill rotWithShape="0">
                  <a:gsLst>
                    <a:gs pos="0">
                      <a:srgbClr val="FFFF00"/>
                    </a:gs>
                    <a:gs pos="100000">
                      <a:srgbClr val="FFFF00">
                        <a:gamma/>
                        <a:tint val="73725"/>
                        <a:invGamma/>
                      </a:srgbClr>
                    </a:gs>
                  </a:gsLst>
                  <a:lin ang="5400000" scaled="1"/>
                </a:gradFill>
                <a:latin typeface="Impact"/>
                <a:ea typeface="Impact"/>
                <a:cs typeface="Impact"/>
              </a:rPr>
              <a:t>Amolo Leino</a:t>
            </a: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 • </a:t>
            </a:r>
            <a:r>
              <a:rPr lang="en-US" sz="2000" b="1" kern="0" dirty="0" err="1">
                <a:solidFill>
                  <a:srgbClr val="FFFFFF"/>
                </a:solidFill>
                <a:effectLst>
                  <a:outerShdw blurRad="38100" dist="38100" dir="2700000" algn="tl">
                    <a:srgbClr val="000000"/>
                  </a:outerShdw>
                </a:effectLst>
                <a:latin typeface="Arial"/>
                <a:cs typeface="Arial"/>
              </a:rPr>
              <a:t>BibleBasically.org</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Taught by Dr</a:t>
            </a:r>
            <a:r>
              <a:rPr lang="en-US" sz="2000" b="1" kern="0" dirty="0">
                <a:solidFill>
                  <a:srgbClr val="FFFFFF"/>
                </a:solidFill>
                <a:effectLst>
                  <a:outerShdw blurRad="38100" dist="38100" dir="2700000" algn="tl">
                    <a:srgbClr val="000000"/>
                  </a:outerShdw>
                </a:effectLst>
                <a:latin typeface="Arial"/>
                <a:cs typeface="Arial"/>
              </a:rPr>
              <a:t>.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22205896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79763" y="1011238"/>
            <a:ext cx="17541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580614"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0615"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7"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89" name="Rectangle 10"/>
          <p:cNvSpPr>
            <a:spLocks noChangeArrowheads="1"/>
          </p:cNvSpPr>
          <p:nvPr/>
        </p:nvSpPr>
        <p:spPr bwMode="auto">
          <a:xfrm>
            <a:off x="3397250" y="1803400"/>
            <a:ext cx="25050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latin typeface="Times" charset="0"/>
              </a:rPr>
              <a:t>OCHIIKARIKAPIMEI</a:t>
            </a:r>
          </a:p>
        </p:txBody>
      </p:sp>
      <p:sp>
        <p:nvSpPr>
          <p:cNvPr id="2049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9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494" name="Text Box 1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2:16-17</a:t>
            </a:r>
          </a:p>
        </p:txBody>
      </p:sp>
      <p:sp>
        <p:nvSpPr>
          <p:cNvPr id="20496" name="Text Box 1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0497" name="Text Box 19"/>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
        <p:nvSpPr>
          <p:cNvPr id="580628" name="Rectangle 20"/>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09</a:t>
            </a:r>
          </a:p>
        </p:txBody>
      </p:sp>
      <p:sp>
        <p:nvSpPr>
          <p:cNvPr id="580629" name="Text Box 21"/>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0831AD"/>
                </a:solidFill>
                <a:latin typeface="Helvetica" charset="0"/>
                <a:ea typeface="Times" charset="0"/>
                <a:cs typeface="Times" charset="0"/>
              </a:rPr>
              <a:t>Othniel</a:t>
            </a:r>
          </a:p>
          <a:p>
            <a:pPr algn="ctr">
              <a:defRPr/>
            </a:pPr>
            <a:r>
              <a:rPr lang="en-US" sz="2400" b="1">
                <a:solidFill>
                  <a:srgbClr val="0831AD"/>
                </a:solidFill>
                <a:latin typeface="Helvetica" charset="0"/>
                <a:ea typeface="Times" charset="0"/>
                <a:cs typeface="Times" charset="0"/>
              </a:rPr>
              <a:t>Ehud</a:t>
            </a:r>
          </a:p>
          <a:p>
            <a:pPr algn="ctr">
              <a:defRPr/>
            </a:pPr>
            <a:r>
              <a:rPr lang="en-US" sz="2400" b="1">
                <a:solidFill>
                  <a:srgbClr val="0831AD"/>
                </a:solidFill>
                <a:latin typeface="Helvetica" charset="0"/>
                <a:ea typeface="Times" charset="0"/>
                <a:cs typeface="Times" charset="0"/>
              </a:rPr>
              <a:t>Shamgar</a:t>
            </a:r>
          </a:p>
          <a:p>
            <a:pPr algn="ctr">
              <a:defRPr/>
            </a:pPr>
            <a:r>
              <a:rPr lang="en-US" sz="2400" b="1">
                <a:solidFill>
                  <a:srgbClr val="0831AD"/>
                </a:solidFill>
                <a:latin typeface="Helvetica" charset="0"/>
                <a:ea typeface="Times" charset="0"/>
                <a:cs typeface="Times" charset="0"/>
              </a:rPr>
              <a:t>Deborah &amp; Barak</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Jair</a:t>
            </a:r>
          </a:p>
          <a:p>
            <a:pPr algn="ctr">
              <a:defRPr/>
            </a:pPr>
            <a:r>
              <a:rPr lang="en-US" sz="2400" b="1">
                <a:solidFill>
                  <a:srgbClr val="0831AD"/>
                </a:solidFill>
                <a:latin typeface="Helvetica" charset="0"/>
                <a:ea typeface="Times" charset="0"/>
                <a:cs typeface="Times" charset="0"/>
              </a:rPr>
              <a:t>Abimelek</a:t>
            </a:r>
          </a:p>
          <a:p>
            <a:pPr algn="ctr">
              <a:defRPr/>
            </a:pPr>
            <a:r>
              <a:rPr lang="en-US" sz="2400" b="1">
                <a:solidFill>
                  <a:srgbClr val="0831AD"/>
                </a:solidFill>
                <a:latin typeface="Helvetica" charset="0"/>
                <a:ea typeface="Times" charset="0"/>
                <a:cs typeface="Times" charset="0"/>
              </a:rPr>
              <a:t>Tola </a:t>
            </a:r>
          </a:p>
          <a:p>
            <a:pPr algn="ctr">
              <a:defRPr/>
            </a:pPr>
            <a:r>
              <a:rPr lang="en-US" sz="2400" b="1">
                <a:solidFill>
                  <a:srgbClr val="0831AD"/>
                </a:solidFill>
                <a:latin typeface="Helvetica" charset="0"/>
                <a:ea typeface="Times" charset="0"/>
                <a:cs typeface="Times" charset="0"/>
              </a:rPr>
              <a:t>Gideon </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Jephthah </a:t>
            </a:r>
          </a:p>
          <a:p>
            <a:pPr algn="ctr">
              <a:defRPr/>
            </a:pPr>
            <a:r>
              <a:rPr lang="en-US" sz="2400" b="1">
                <a:solidFill>
                  <a:srgbClr val="0831AD"/>
                </a:solidFill>
                <a:latin typeface="Helvetica" charset="0"/>
                <a:ea typeface="Times" charset="0"/>
                <a:cs typeface="Times" charset="0"/>
              </a:rPr>
              <a:t>Ibzan </a:t>
            </a:r>
          </a:p>
          <a:p>
            <a:pPr algn="ctr">
              <a:defRPr/>
            </a:pPr>
            <a:r>
              <a:rPr lang="en-US" sz="2400" b="1">
                <a:solidFill>
                  <a:srgbClr val="0831AD"/>
                </a:solidFill>
                <a:latin typeface="Helvetica" charset="0"/>
                <a:ea typeface="Times" charset="0"/>
                <a:cs typeface="Times" charset="0"/>
              </a:rPr>
              <a:t>Elon </a:t>
            </a:r>
          </a:p>
          <a:p>
            <a:pPr algn="ctr">
              <a:defRPr/>
            </a:pPr>
            <a:r>
              <a:rPr lang="en-US" sz="2400" b="1">
                <a:solidFill>
                  <a:srgbClr val="0831AD"/>
                </a:solidFill>
                <a:latin typeface="Helvetica" charset="0"/>
                <a:ea typeface="Times" charset="0"/>
                <a:cs typeface="Times" charset="0"/>
              </a:rPr>
              <a:t>Abdon</a:t>
            </a:r>
            <a:endParaRPr lang="en-US" sz="2400" b="1">
              <a:solidFill>
                <a:srgbClr val="0831AD"/>
              </a:solidFill>
              <a:latin typeface="Times" charset="0"/>
              <a:ea typeface="Times" charset="0"/>
              <a:cs typeface="Times" charset="0"/>
            </a:endParaRPr>
          </a:p>
          <a:p>
            <a:pPr algn="ctr">
              <a:defRPr/>
            </a:pPr>
            <a:r>
              <a:rPr lang="en-US" sz="2400" b="1">
                <a:solidFill>
                  <a:srgbClr val="0831AD"/>
                </a:solidFill>
                <a:latin typeface="Helvetica" charset="0"/>
                <a:ea typeface="Times" charset="0"/>
                <a:cs typeface="Times" charset="0"/>
              </a:rPr>
              <a:t>Samson</a:t>
            </a:r>
          </a:p>
          <a:p>
            <a:pPr algn="ctr">
              <a:defRPr/>
            </a:pPr>
            <a:r>
              <a:rPr lang="en-US" sz="2400" b="1">
                <a:solidFill>
                  <a:srgbClr val="0831AD"/>
                </a:solidFill>
                <a:latin typeface="Helvetica" charset="0"/>
                <a:ea typeface="Times" charset="0"/>
                <a:cs typeface="Times" charset="0"/>
              </a:rPr>
              <a:t>Eli</a:t>
            </a:r>
          </a:p>
          <a:p>
            <a:pPr algn="ctr">
              <a:defRPr/>
            </a:pPr>
            <a:r>
              <a:rPr lang="en-US" sz="2400" b="1">
                <a:solidFill>
                  <a:srgbClr val="0831AD"/>
                </a:solidFill>
                <a:latin typeface="Helvetica" charset="0"/>
                <a:ea typeface="Times" charset="0"/>
                <a:cs typeface="Times" charset="0"/>
              </a:rPr>
              <a:t>Samuel</a:t>
            </a:r>
          </a:p>
        </p:txBody>
      </p:sp>
      <p:sp>
        <p:nvSpPr>
          <p:cNvPr id="580630" name="Text Box 22"/>
          <p:cNvSpPr txBox="1">
            <a:spLocks noChangeArrowheads="1"/>
          </p:cNvSpPr>
          <p:nvPr/>
        </p:nvSpPr>
        <p:spPr bwMode="auto">
          <a:xfrm>
            <a:off x="0" y="3365500"/>
            <a:ext cx="6870700" cy="2289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ct val="50000"/>
              </a:spcBef>
              <a:defRPr/>
            </a:pPr>
            <a:r>
              <a:rPr lang="en-US" sz="3600" b="1" i="1">
                <a:solidFill>
                  <a:srgbClr val="1CFF23"/>
                </a:solidFill>
                <a:ea typeface="+mn-ea"/>
                <a:cs typeface="+mn-cs"/>
              </a:rPr>
              <a:t>Nile no phrocho phano pfoli…</a:t>
            </a:r>
            <a:r>
              <a:rPr lang="en-US" sz="3600" b="1" i="1">
                <a:solidFill>
                  <a:srgbClr val="FFFF00"/>
                </a:solidFill>
                <a:ea typeface="+mn-ea"/>
                <a:cs typeface="+mn-cs"/>
              </a:rPr>
              <a:t>            13 ea 15 OCHIIJAJIRKAPIMEI </a:t>
            </a:r>
            <a:r>
              <a:rPr lang="en-US" sz="3600" b="1" i="1">
                <a:solidFill>
                  <a:srgbClr val="1CFF23"/>
                </a:solidFill>
                <a:ea typeface="+mn-ea"/>
                <a:cs typeface="+mn-cs"/>
              </a:rPr>
              <a:t>bue</a:t>
            </a:r>
            <a:r>
              <a:rPr lang="en-US" sz="3600" b="1" i="1">
                <a:solidFill>
                  <a:srgbClr val="FFFF00"/>
                </a:solidFill>
                <a:ea typeface="+mn-ea"/>
                <a:cs typeface="+mn-cs"/>
              </a:rPr>
              <a:t>          DENI ISRAEL </a:t>
            </a:r>
            <a:r>
              <a:rPr lang="en-US" sz="3600" b="1" i="1">
                <a:solidFill>
                  <a:srgbClr val="1CFF23"/>
                </a:solidFill>
                <a:ea typeface="+mn-ea"/>
                <a:cs typeface="+mn-cs"/>
              </a:rPr>
              <a:t>li</a:t>
            </a:r>
            <a:r>
              <a:rPr lang="en-US" sz="3600" b="1" i="1">
                <a:solidFill>
                  <a:srgbClr val="FFFF00"/>
                </a:solidFill>
                <a:ea typeface="+mn-ea"/>
                <a:cs typeface="+mn-cs"/>
              </a:rPr>
              <a:t> </a:t>
            </a:r>
          </a:p>
        </p:txBody>
      </p:sp>
      <p:grpSp>
        <p:nvGrpSpPr>
          <p:cNvPr id="20501" name="Group 23"/>
          <p:cNvGrpSpPr>
            <a:grpSpLocks/>
          </p:cNvGrpSpPr>
          <p:nvPr/>
        </p:nvGrpSpPr>
        <p:grpSpPr bwMode="auto">
          <a:xfrm>
            <a:off x="7902575" y="3403600"/>
            <a:ext cx="1241425" cy="633413"/>
            <a:chOff x="5029" y="2160"/>
            <a:chExt cx="782" cy="399"/>
          </a:xfrm>
        </p:grpSpPr>
        <p:sp>
          <p:nvSpPr>
            <p:cNvPr id="20505"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6"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7" name="Rectangle 26"/>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8"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9"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10"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11"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12"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3"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Rectangle 33"/>
            <p:cNvSpPr>
              <a:spLocks noChangeArrowheads="1"/>
            </p:cNvSpPr>
            <p:nvPr/>
          </p:nvSpPr>
          <p:spPr bwMode="auto">
            <a:xfrm>
              <a:off x="5136" y="2278"/>
              <a:ext cx="67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ociikakriikapimei</a:t>
              </a:r>
            </a:p>
          </p:txBody>
        </p:sp>
        <p:sp>
          <p:nvSpPr>
            <p:cNvPr id="20515" name="Rectangle 34"/>
            <p:cNvSpPr>
              <a:spLocks noChangeArrowheads="1"/>
            </p:cNvSpPr>
            <p:nvPr/>
          </p:nvSpPr>
          <p:spPr bwMode="auto">
            <a:xfrm>
              <a:off x="5029" y="2160"/>
              <a:ext cx="6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a:t>
              </a:r>
              <a:r>
                <a:rPr lang="en-US" sz="900" b="1">
                  <a:solidFill>
                    <a:srgbClr val="000000"/>
                  </a:solidFill>
                  <a:latin typeface="Chicago" charset="0"/>
                </a:rPr>
                <a:t> CHILU</a:t>
              </a:r>
            </a:p>
          </p:txBody>
        </p:sp>
      </p:grpSp>
      <p:sp>
        <p:nvSpPr>
          <p:cNvPr id="580643" name="Text Box 35"/>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Deborah ea Barak</a:t>
            </a:r>
          </a:p>
        </p:txBody>
      </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Gideon </a:t>
            </a:r>
          </a:p>
        </p:txBody>
      </p:sp>
      <p:sp>
        <p:nvSpPr>
          <p:cNvPr id="580645" name="Text Box 37"/>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a:solidFill>
                  <a:srgbClr val="FFF30C"/>
                </a:solidFill>
                <a:latin typeface="Helvetica" charset="0"/>
                <a:ea typeface="Times" charset="0"/>
                <a:cs typeface="Times" charset="0"/>
              </a:rPr>
              <a:t>Samson</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1844675" y="454025"/>
            <a:ext cx="59864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b="1">
                <a:solidFill>
                  <a:srgbClr val="51DC00"/>
                </a:solidFill>
                <a:latin typeface="Helvetica" charset="0"/>
              </a:rPr>
              <a:t>ANA </a:t>
            </a:r>
          </a:p>
          <a:p>
            <a:pPr algn="ctr">
              <a:defRPr/>
            </a:pPr>
            <a:r>
              <a:rPr lang="en-US" sz="2800" b="1">
                <a:solidFill>
                  <a:srgbClr val="FAFD00"/>
                </a:solidFill>
                <a:latin typeface="Helvetica" charset="0"/>
              </a:rPr>
              <a:t> ISRAELMEI OCHIIKAKRIKEPIMEI </a:t>
            </a:r>
          </a:p>
          <a:p>
            <a:pPr algn="ctr">
              <a:defRPr/>
            </a:pPr>
            <a:r>
              <a:rPr lang="en-US" sz="2800" b="1">
                <a:solidFill>
                  <a:srgbClr val="FAFD00"/>
                </a:solidFill>
                <a:latin typeface="Helvetica" charset="0"/>
              </a:rPr>
              <a:t>PAJII HRULEI NO </a:t>
            </a:r>
          </a:p>
          <a:p>
            <a:pPr algn="ctr">
              <a:defRPr/>
            </a:pPr>
            <a:r>
              <a:rPr lang="en-US" sz="2800" b="1">
                <a:solidFill>
                  <a:srgbClr val="FAFD00"/>
                </a:solidFill>
                <a:latin typeface="Helvetica" charset="0"/>
              </a:rPr>
              <a:t>...</a:t>
            </a:r>
          </a:p>
          <a:p>
            <a:pPr algn="ctr">
              <a:defRPr/>
            </a:pPr>
            <a:endParaRPr lang="en-US" sz="2800" b="1">
              <a:solidFill>
                <a:srgbClr val="51DC00"/>
              </a:solidFill>
              <a:latin typeface="Helvetica" charset="0"/>
            </a:endParaRPr>
          </a:p>
        </p:txBody>
      </p:sp>
      <p:sp>
        <p:nvSpPr>
          <p:cNvPr id="581635"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sz="2800" b="1">
                <a:solidFill>
                  <a:srgbClr val="51DC00"/>
                </a:solidFill>
                <a:latin typeface="Helvetica" charset="0"/>
                <a:ea typeface="+mn-ea"/>
                <a:cs typeface="+mn-cs"/>
              </a:rPr>
              <a:t>KONONOLI EA KAJIIJIILI,</a:t>
            </a:r>
          </a:p>
          <a:p>
            <a:pPr algn="ctr">
              <a:defRPr/>
            </a:pPr>
            <a:r>
              <a:rPr lang="en-US" sz="2800" b="1">
                <a:solidFill>
                  <a:srgbClr val="51DC00"/>
                </a:solidFill>
                <a:latin typeface="Helvetica" charset="0"/>
                <a:ea typeface="+mn-ea"/>
                <a:cs typeface="+mn-cs"/>
              </a:rPr>
              <a:t> </a:t>
            </a:r>
            <a:r>
              <a:rPr lang="en-US" sz="2800" b="1">
                <a:solidFill>
                  <a:srgbClr val="FAFD00"/>
                </a:solidFill>
                <a:latin typeface="Helvetica" charset="0"/>
                <a:ea typeface="+mn-ea"/>
                <a:cs typeface="+mn-cs"/>
              </a:rPr>
              <a:t>“SOLOKOSII OMEI,” </a:t>
            </a:r>
            <a:r>
              <a:rPr lang="en-US" sz="2800" b="1">
                <a:solidFill>
                  <a:srgbClr val="51DC00"/>
                </a:solidFill>
                <a:latin typeface="Helvetica" charset="0"/>
                <a:ea typeface="+mn-ea"/>
                <a:cs typeface="+mn-cs"/>
              </a:rPr>
              <a:t>SII...</a:t>
            </a:r>
          </a:p>
        </p:txBody>
      </p:sp>
      <p:sp>
        <p:nvSpPr>
          <p:cNvPr id="58163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1637"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2534"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7:15</a:t>
            </a:r>
          </a:p>
        </p:txBody>
      </p:sp>
      <p:grpSp>
        <p:nvGrpSpPr>
          <p:cNvPr id="22536" name="Group 9"/>
          <p:cNvGrpSpPr>
            <a:grpSpLocks/>
          </p:cNvGrpSpPr>
          <p:nvPr/>
        </p:nvGrpSpPr>
        <p:grpSpPr bwMode="auto">
          <a:xfrm>
            <a:off x="7970838" y="3441700"/>
            <a:ext cx="1395412" cy="633413"/>
            <a:chOff x="5029" y="2160"/>
            <a:chExt cx="879" cy="399"/>
          </a:xfrm>
        </p:grpSpPr>
        <p:sp>
          <p:nvSpPr>
            <p:cNvPr id="22542"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3"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4" name="Rectangle 12"/>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5"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6"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47"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8"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49"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Rectangle 19"/>
            <p:cNvSpPr>
              <a:spLocks noChangeArrowheads="1"/>
            </p:cNvSpPr>
            <p:nvPr/>
          </p:nvSpPr>
          <p:spPr bwMode="auto">
            <a:xfrm>
              <a:off x="5136" y="2278"/>
              <a:ext cx="77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Ochikakrikapimei</a:t>
              </a:r>
            </a:p>
          </p:txBody>
        </p:sp>
        <p:sp>
          <p:nvSpPr>
            <p:cNvPr id="22552" name="Rectangle 20"/>
            <p:cNvSpPr>
              <a:spLocks noChangeArrowheads="1"/>
            </p:cNvSpPr>
            <p:nvPr/>
          </p:nvSpPr>
          <p:spPr bwMode="auto">
            <a:xfrm>
              <a:off x="5029" y="2160"/>
              <a:ext cx="6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a:t>
              </a:r>
              <a:r>
                <a:rPr lang="en-US" sz="900" b="1">
                  <a:solidFill>
                    <a:srgbClr val="000000"/>
                  </a:solidFill>
                  <a:latin typeface="Chicago" charset="0"/>
                </a:rPr>
                <a:t> CHILU</a:t>
              </a:r>
            </a:p>
          </p:txBody>
        </p:sp>
      </p:grpSp>
      <p:sp>
        <p:nvSpPr>
          <p:cNvPr id="22537" name="Text Box 2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093075" y="65198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10</a:t>
            </a:r>
          </a:p>
        </p:txBody>
      </p:sp>
      <p:sp>
        <p:nvSpPr>
          <p:cNvPr id="22539" name="Text Box 2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2540" name="Text Box 24"/>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22541" name="Text Box 26"/>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b="1">
                <a:solidFill>
                  <a:srgbClr val="51DC00"/>
                </a:solidFill>
                <a:latin typeface="Helvetica" charset="0"/>
              </a:rPr>
              <a:t>BUT OF THE</a:t>
            </a:r>
          </a:p>
          <a:p>
            <a:pPr algn="ctr">
              <a:defRPr/>
            </a:pPr>
            <a:r>
              <a:rPr lang="en-US" sz="2800" b="1">
                <a:solidFill>
                  <a:srgbClr val="FAFD00"/>
                </a:solidFill>
                <a:latin typeface="Helvetica" charset="0"/>
              </a:rPr>
              <a:t>MANY JUDGES </a:t>
            </a:r>
          </a:p>
          <a:p>
            <a:pPr algn="ctr">
              <a:defRPr/>
            </a:pPr>
            <a:r>
              <a:rPr lang="en-US" sz="2800" b="1">
                <a:solidFill>
                  <a:srgbClr val="FAFD00"/>
                </a:solidFill>
                <a:latin typeface="Helvetica" charset="0"/>
              </a:rPr>
              <a:t>OF</a:t>
            </a:r>
          </a:p>
          <a:p>
            <a:pPr algn="ctr">
              <a:defRPr/>
            </a:pPr>
            <a:r>
              <a:rPr lang="en-US" sz="2800" b="1">
                <a:solidFill>
                  <a:srgbClr val="FAFD00"/>
                </a:solidFill>
                <a:latin typeface="Helvetica" charset="0"/>
              </a:rPr>
              <a:t>ISRAEL...</a:t>
            </a:r>
          </a:p>
          <a:p>
            <a:pPr algn="ctr">
              <a:defRPr/>
            </a:pPr>
            <a:endParaRPr lang="en-US" sz="2800"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sz="2800" b="1">
                <a:solidFill>
                  <a:srgbClr val="51DC00"/>
                </a:solidFill>
                <a:latin typeface="Helvetica" charset="0"/>
                <a:ea typeface="+mn-ea"/>
                <a:cs typeface="+mn-cs"/>
              </a:rPr>
              <a:t>THE LAST AND GREATEST,</a:t>
            </a:r>
          </a:p>
          <a:p>
            <a:pPr algn="ctr">
              <a:defRPr/>
            </a:pPr>
            <a:r>
              <a:rPr lang="en-US" sz="2800" b="1">
                <a:solidFill>
                  <a:srgbClr val="51DC00"/>
                </a:solidFill>
                <a:latin typeface="Helvetica" charset="0"/>
                <a:ea typeface="+mn-ea"/>
                <a:cs typeface="+mn-cs"/>
              </a:rPr>
              <a:t>THE </a:t>
            </a:r>
            <a:r>
              <a:rPr lang="en-US" sz="2800" b="1">
                <a:solidFill>
                  <a:srgbClr val="FAFD00"/>
                </a:solidFill>
                <a:latin typeface="Helvetica" charset="0"/>
                <a:ea typeface="+mn-ea"/>
                <a:cs typeface="+mn-cs"/>
              </a:rPr>
              <a:t>“HINGE CHARACTER,” </a:t>
            </a:r>
            <a:r>
              <a:rPr lang="en-US" sz="2800" b="1">
                <a:solidFill>
                  <a:srgbClr val="51DC00"/>
                </a:solidFill>
                <a:latin typeface="Helvetica" charset="0"/>
                <a:ea typeface="+mn-ea"/>
                <a:cs typeface="+mn-cs"/>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18"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9"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0" name="Rectangle 12"/>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1"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2"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23"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24"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4625"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6"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7" name="Rectangle 19"/>
            <p:cNvSpPr>
              <a:spLocks noChangeArrowheads="1"/>
            </p:cNvSpPr>
            <p:nvPr/>
          </p:nvSpPr>
          <p:spPr bwMode="auto">
            <a:xfrm>
              <a:off x="5136" y="2278"/>
              <a:ext cx="4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28" name="Rectangle 20"/>
            <p:cNvSpPr>
              <a:spLocks noChangeArrowheads="1"/>
            </p:cNvSpPr>
            <p:nvPr/>
          </p:nvSpPr>
          <p:spPr bwMode="auto">
            <a:xfrm>
              <a:off x="5029" y="2160"/>
              <a:ext cx="44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rPr>
              <a:t>East Jerusalem and Mt of Olives aerial from s</a:t>
            </a:r>
            <a:endParaRPr lang="en-US">
              <a:effectLst>
                <a:outerShdw blurRad="38100" dist="38100" dir="2700000" algn="tl">
                  <a:srgbClr val="DDDDDD"/>
                </a:outerShdw>
              </a:effectLst>
              <a:latin typeface="Times"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4987925"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sz="2800" b="1">
                <a:solidFill>
                  <a:schemeClr val="bg2"/>
                </a:solidFill>
                <a:latin typeface="Arial" charset="0"/>
                <a:ea typeface="+mn-ea"/>
                <a:cs typeface="+mn-cs"/>
              </a:rPr>
              <a:t>Nebi Samwil (Ramah Nghile)</a:t>
            </a:r>
          </a:p>
        </p:txBody>
      </p:sp>
      <p:sp>
        <p:nvSpPr>
          <p:cNvPr id="599070" name="Text Box 30"/>
          <p:cNvSpPr txBox="1">
            <a:spLocks noChangeArrowheads="1"/>
          </p:cNvSpPr>
          <p:nvPr/>
        </p:nvSpPr>
        <p:spPr bwMode="auto">
          <a:xfrm>
            <a:off x="4038600" y="3852863"/>
            <a:ext cx="10858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charset="0"/>
                <a:ea typeface="+mn-ea"/>
                <a:cs typeface="+mn-cs"/>
              </a:rPr>
              <a:t>Bethany</a:t>
            </a: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01758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eaLnBrk="1" hangingPunct="1">
              <a:defRPr/>
            </a:pPr>
            <a:r>
              <a:rPr lang="en-US" sz="1800" b="1" smtClean="0">
                <a:solidFill>
                  <a:schemeClr val="tx1"/>
                </a:solidFill>
                <a:latin typeface="Arial" charset="0"/>
              </a:rPr>
              <a:t>Temple Mount</a:t>
            </a:r>
            <a:endParaRPr lang="en-US" sz="1800" smtClean="0">
              <a:solidFill>
                <a:srgbClr val="FFEA18"/>
              </a:solidFill>
              <a:latin typeface="Arial" charset="0"/>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543050"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sz="1800" b="1">
                <a:solidFill>
                  <a:schemeClr val="tx1"/>
                </a:solidFill>
                <a:latin typeface="Arial" charset="0"/>
                <a:ea typeface="+mn-ea"/>
                <a:cs typeface="+mn-cs"/>
              </a:rPr>
              <a:t>Mt. of Olives</a:t>
            </a:r>
          </a:p>
        </p:txBody>
      </p:sp>
      <p:sp>
        <p:nvSpPr>
          <p:cNvPr id="599075" name="Text Box 35"/>
          <p:cNvSpPr txBox="1">
            <a:spLocks noChangeArrowheads="1"/>
          </p:cNvSpPr>
          <p:nvPr/>
        </p:nvSpPr>
        <p:spPr bwMode="auto">
          <a:xfrm>
            <a:off x="254000" y="3965575"/>
            <a:ext cx="130333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eaLnBrk="1" hangingPunct="1">
              <a:defRPr/>
            </a:pPr>
            <a:r>
              <a:rPr lang="en-US" sz="1800" b="1" smtClean="0">
                <a:solidFill>
                  <a:schemeClr val="tx1"/>
                </a:solidFill>
                <a:latin typeface="Arial" charset="0"/>
              </a:rPr>
              <a:t>Out zhi Okhu</a:t>
            </a:r>
            <a:endParaRPr lang="en-US" sz="1800" smtClean="0">
              <a:solidFill>
                <a:srgbClr val="FFEA18"/>
              </a:solidFill>
              <a:latin typeface="Arial" charset="0"/>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Text Box 4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4600" name="Text Box 43"/>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99084" name="Rectangle 44"/>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24602" name="Text Box 45"/>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
        <p:nvSpPr>
          <p:cNvPr id="599089" name="Rectangle 49"/>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11</a:t>
            </a:r>
          </a:p>
        </p:txBody>
      </p:sp>
      <p:sp>
        <p:nvSpPr>
          <p:cNvPr id="2460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sz="1800" b="1">
                <a:solidFill>
                  <a:schemeClr val="tx1"/>
                </a:solidFill>
                <a:latin typeface="Arial" charset="0"/>
                <a:ea typeface="+mn-ea"/>
                <a:cs typeface="+mn-cs"/>
              </a:rPr>
              <a:t>Jeriko Lijii kaka</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ea typeface="+mn-ea"/>
              <a:cs typeface="+mn-cs"/>
            </a:endParaRPr>
          </a:p>
        </p:txBody>
      </p:sp>
      <p:sp>
        <p:nvSpPr>
          <p:cNvPr id="24615" name="Rectangle 63"/>
          <p:cNvSpPr>
            <a:spLocks noChangeArrowheads="1"/>
          </p:cNvSpPr>
          <p:nvPr/>
        </p:nvSpPr>
        <p:spPr bwMode="auto">
          <a:xfrm>
            <a:off x="2324100" y="1547813"/>
            <a:ext cx="5824538" cy="1525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403475" y="1414463"/>
            <a:ext cx="6065838" cy="13731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Samuel: Orameichiili ea Ochiikakrikapimei; HPfozhii Inu ea Amono bu,Jerusalem Arupei</a:t>
            </a:r>
          </a:p>
        </p:txBody>
      </p:sp>
      <p:sp>
        <p:nvSpPr>
          <p:cNvPr id="24617" name="Text Box 64"/>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6628" name="Rectangle 5"/>
          <p:cNvSpPr>
            <a:spLocks noChangeArrowheads="1"/>
          </p:cNvSpPr>
          <p:nvPr/>
        </p:nvSpPr>
        <p:spPr bwMode="auto">
          <a:xfrm>
            <a:off x="3179763" y="1011238"/>
            <a:ext cx="17541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582662"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2663"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31"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2"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3" name="Rectangle 10"/>
          <p:cNvSpPr>
            <a:spLocks noChangeArrowheads="1"/>
          </p:cNvSpPr>
          <p:nvPr/>
        </p:nvSpPr>
        <p:spPr bwMode="auto">
          <a:xfrm>
            <a:off x="3332163" y="1816100"/>
            <a:ext cx="25050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latin typeface="Times" charset="0"/>
              </a:rPr>
              <a:t>OCHIIKARIKAPIMEI</a:t>
            </a:r>
          </a:p>
        </p:txBody>
      </p:sp>
      <p:sp>
        <p:nvSpPr>
          <p:cNvPr id="26634"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8" name="Text Box 1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grpSp>
        <p:nvGrpSpPr>
          <p:cNvPr id="2" name="Group 35"/>
          <p:cNvGrpSpPr>
            <a:grpSpLocks/>
          </p:cNvGrpSpPr>
          <p:nvPr/>
        </p:nvGrpSpPr>
        <p:grpSpPr bwMode="auto">
          <a:xfrm>
            <a:off x="420688" y="-12700"/>
            <a:ext cx="8331200" cy="6870700"/>
            <a:chOff x="256" y="0"/>
            <a:chExt cx="5248" cy="4328"/>
          </a:xfrm>
        </p:grpSpPr>
        <p:sp>
          <p:nvSpPr>
            <p:cNvPr id="582671" name="Text Box 15"/>
            <p:cNvSpPr txBox="1">
              <a:spLocks noChangeArrowheads="1"/>
            </p:cNvSpPr>
            <p:nvPr/>
          </p:nvSpPr>
          <p:spPr bwMode="auto">
            <a:xfrm>
              <a:off x="256" y="2368"/>
              <a:ext cx="5248" cy="196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ja-JP" altLang="en-US" sz="6600" b="1" i="1" smtClean="0">
                  <a:solidFill>
                    <a:srgbClr val="FFFF00"/>
                  </a:solidFill>
                </a:rPr>
                <a:t>“</a:t>
              </a:r>
              <a:r>
                <a:rPr lang="en-US" sz="6600" b="1" i="1" smtClean="0">
                  <a:solidFill>
                    <a:srgbClr val="FFFF00"/>
                  </a:solidFill>
                </a:rPr>
                <a:t>AKHEUMEI MOVUMEI KALI DARKAR-E !</a:t>
              </a:r>
              <a:r>
                <a:rPr lang="ja-JP" altLang="en-US" sz="6600" b="1" i="1" smtClean="0">
                  <a:solidFill>
                    <a:srgbClr val="FFFF00"/>
                  </a:solidFill>
                </a:rPr>
                <a:t>”</a:t>
              </a:r>
              <a:endParaRPr lang="en-US" sz="6600" b="1" i="1" smtClean="0">
                <a:solidFill>
                  <a:srgbClr val="FFFF00"/>
                </a:solidFill>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8:4-19</a:t>
              </a:r>
            </a:p>
          </p:txBody>
        </p:sp>
      </p:grpSp>
      <p:grpSp>
        <p:nvGrpSpPr>
          <p:cNvPr id="26640" name="Group 18"/>
          <p:cNvGrpSpPr>
            <a:grpSpLocks/>
          </p:cNvGrpSpPr>
          <p:nvPr/>
        </p:nvGrpSpPr>
        <p:grpSpPr bwMode="auto">
          <a:xfrm>
            <a:off x="7339013" y="3403600"/>
            <a:ext cx="1430337" cy="633413"/>
            <a:chOff x="5029" y="2160"/>
            <a:chExt cx="901" cy="399"/>
          </a:xfrm>
        </p:grpSpPr>
        <p:sp>
          <p:nvSpPr>
            <p:cNvPr id="26650"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1"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2" name="Rectangle 21"/>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3"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4"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55"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56"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57"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8"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Rectangle 28"/>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0" name="Rectangle 29"/>
            <p:cNvSpPr>
              <a:spLocks noChangeArrowheads="1"/>
            </p:cNvSpPr>
            <p:nvPr/>
          </p:nvSpPr>
          <p:spPr bwMode="auto">
            <a:xfrm>
              <a:off x="5136" y="2278"/>
              <a:ext cx="7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Ochiikakrikapimei</a:t>
              </a:r>
            </a:p>
          </p:txBody>
        </p:sp>
        <p:sp>
          <p:nvSpPr>
            <p:cNvPr id="26661" name="Rectangle 30"/>
            <p:cNvSpPr>
              <a:spLocks noChangeArrowheads="1"/>
            </p:cNvSpPr>
            <p:nvPr/>
          </p:nvSpPr>
          <p:spPr bwMode="auto">
            <a:xfrm>
              <a:off x="5029" y="2160"/>
              <a:ext cx="6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AMAZHICHILU</a:t>
              </a:r>
            </a:p>
          </p:txBody>
        </p:sp>
      </p:grpSp>
      <p:sp>
        <p:nvSpPr>
          <p:cNvPr id="26641" name="Text Box 3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080375"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12</a:t>
            </a:r>
          </a:p>
        </p:txBody>
      </p:sp>
      <p:sp>
        <p:nvSpPr>
          <p:cNvPr id="26643" name="Text Box 3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grpSp>
        <p:nvGrpSpPr>
          <p:cNvPr id="4" name="Group 36"/>
          <p:cNvGrpSpPr>
            <a:grpSpLocks/>
          </p:cNvGrpSpPr>
          <p:nvPr/>
        </p:nvGrpSpPr>
        <p:grpSpPr bwMode="auto">
          <a:xfrm>
            <a:off x="355600" y="0"/>
            <a:ext cx="8331200" cy="6591300"/>
            <a:chOff x="224" y="-12"/>
            <a:chExt cx="5248" cy="4152"/>
          </a:xfrm>
        </p:grpSpPr>
        <p:sp>
          <p:nvSpPr>
            <p:cNvPr id="582693" name="Text Box 37"/>
            <p:cNvSpPr txBox="1">
              <a:spLocks noChangeArrowheads="1"/>
            </p:cNvSpPr>
            <p:nvPr/>
          </p:nvSpPr>
          <p:spPr bwMode="auto">
            <a:xfrm>
              <a:off x="224" y="2528"/>
              <a:ext cx="5248" cy="16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ja-JP" altLang="en-US" sz="5400" b="1" i="1" smtClean="0">
                  <a:solidFill>
                    <a:schemeClr val="hlink"/>
                  </a:solidFill>
                </a:rPr>
                <a:t>“</a:t>
              </a:r>
              <a:r>
                <a:rPr lang="en-US" sz="5400" b="1" i="1" smtClean="0">
                  <a:solidFill>
                    <a:schemeClr val="hlink"/>
                  </a:solidFill>
                </a:rPr>
                <a:t>NI SIISII KOCHUCHUNO SOLE-O?</a:t>
              </a:r>
              <a:r>
                <a:rPr lang="ja-JP" altLang="en-US" sz="5400" b="1" i="1" smtClean="0">
                  <a:solidFill>
                    <a:schemeClr val="hlink"/>
                  </a:solidFill>
                </a:rPr>
                <a:t>”</a:t>
              </a:r>
              <a:endParaRPr lang="en-US" sz="5400" b="1" i="1" smtClean="0">
                <a:solidFill>
                  <a:schemeClr val="hlink"/>
                </a:solidFill>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ea typeface="+mn-ea"/>
                <a:cs typeface="+mn-cs"/>
              </a:endParaRPr>
            </a:p>
          </p:txBody>
        </p:sp>
      </p:grpSp>
      <p:sp>
        <p:nvSpPr>
          <p:cNvPr id="26645" name="Text Box 39"/>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96"/>
                                        </p:tgtEl>
                                        <p:attrNameLst>
                                          <p:attrName>style.visibility</p:attrName>
                                        </p:attrNameLst>
                                      </p:cBhvr>
                                      <p:to>
                                        <p:strVal val="visible"/>
                                      </p:to>
                                    </p:set>
                                    <p:animEffect transition="in" filter="dissolve">
                                      <p:cBhvr>
                                        <p:cTn id="17" dur="500"/>
                                        <p:tgtEl>
                                          <p:spTgt spid="58269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dissolve">
                                      <p:cBhvr>
                                        <p:cTn id="21" dur="5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2884488" y="571500"/>
            <a:ext cx="3875087"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endParaRPr lang="en-US" sz="2800" b="1">
              <a:solidFill>
                <a:srgbClr val="4D4D4D"/>
              </a:solidFill>
              <a:latin typeface="Helvetica" charset="0"/>
            </a:endParaRPr>
          </a:p>
          <a:p>
            <a:pPr algn="ctr"/>
            <a:r>
              <a:rPr lang="en-US" sz="2800" b="1">
                <a:solidFill>
                  <a:srgbClr val="4D4D4D"/>
                </a:solidFill>
                <a:latin typeface="Helvetica" charset="0"/>
              </a:rPr>
              <a:t>ISRAELMEI</a:t>
            </a:r>
          </a:p>
          <a:p>
            <a:pPr algn="ctr"/>
            <a:r>
              <a:rPr lang="en-US" sz="2800" b="1">
                <a:solidFill>
                  <a:srgbClr val="4D4D4D"/>
                </a:solidFill>
                <a:latin typeface="Helvetica" charset="0"/>
              </a:rPr>
              <a:t> OCHIIKAKRIKAPIMEI</a:t>
            </a:r>
          </a:p>
          <a:p>
            <a:pPr algn="ctr"/>
            <a:r>
              <a:rPr lang="en-US" sz="2800" b="1">
                <a:solidFill>
                  <a:srgbClr val="4D4D4D"/>
                </a:solidFill>
                <a:latin typeface="Helvetica" charset="0"/>
              </a:rPr>
              <a:t> 13 HRIILINO...</a:t>
            </a:r>
          </a:p>
          <a:p>
            <a:pPr algn="ctr"/>
            <a:endParaRPr lang="en-US" sz="2800" b="1">
              <a:solidFill>
                <a:srgbClr val="4D4D4D"/>
              </a:solidFill>
              <a:latin typeface="Helvetica" charset="0"/>
            </a:endParaRPr>
          </a:p>
        </p:txBody>
      </p:sp>
      <p:sp>
        <p:nvSpPr>
          <p:cNvPr id="28674" name="Text Box 3"/>
          <p:cNvSpPr txBox="1">
            <a:spLocks noChangeArrowheads="1"/>
          </p:cNvSpPr>
          <p:nvPr/>
        </p:nvSpPr>
        <p:spPr bwMode="auto">
          <a:xfrm rot="-1263965">
            <a:off x="334963" y="2190750"/>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200" b="1">
                <a:solidFill>
                  <a:srgbClr val="4D4D4D"/>
                </a:solidFill>
              </a:rPr>
              <a:t>GIDEON</a:t>
            </a:r>
          </a:p>
        </p:txBody>
      </p:sp>
      <p:sp>
        <p:nvSpPr>
          <p:cNvPr id="28675" name="Text Box 4"/>
          <p:cNvSpPr txBox="1">
            <a:spLocks noChangeArrowheads="1"/>
          </p:cNvSpPr>
          <p:nvPr/>
        </p:nvSpPr>
        <p:spPr bwMode="auto">
          <a:xfrm rot="-478559">
            <a:off x="1509713" y="600075"/>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200" b="1">
                <a:solidFill>
                  <a:srgbClr val="4D4D4D"/>
                </a:solidFill>
              </a:rPr>
              <a:t>SAMSON</a:t>
            </a:r>
          </a:p>
        </p:txBody>
      </p:sp>
      <p:sp>
        <p:nvSpPr>
          <p:cNvPr id="28676" name="Text Box 5"/>
          <p:cNvSpPr txBox="1">
            <a:spLocks noChangeArrowheads="1"/>
          </p:cNvSpPr>
          <p:nvPr/>
        </p:nvSpPr>
        <p:spPr bwMode="auto">
          <a:xfrm rot="1442299">
            <a:off x="6467475" y="1250950"/>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200" b="1">
                <a:solidFill>
                  <a:srgbClr val="4D4D4D"/>
                </a:solidFill>
              </a:rPr>
              <a:t>DEBORAH</a:t>
            </a:r>
          </a:p>
        </p:txBody>
      </p:sp>
      <p:sp>
        <p:nvSpPr>
          <p:cNvPr id="28677"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r>
              <a:rPr lang="en-US" sz="2800" b="1">
                <a:solidFill>
                  <a:srgbClr val="4D4D4D"/>
                </a:solidFill>
                <a:latin typeface="Helvetica" charset="0"/>
              </a:rPr>
              <a:t>KONONOLI EA KAJIIJIILI,</a:t>
            </a:r>
          </a:p>
          <a:p>
            <a:pPr algn="ctr"/>
            <a:r>
              <a:rPr lang="ja-JP" altLang="en-US" sz="2800" b="1">
                <a:solidFill>
                  <a:srgbClr val="4D4D4D"/>
                </a:solidFill>
                <a:latin typeface="Helvetica" charset="0"/>
              </a:rPr>
              <a:t>“</a:t>
            </a:r>
            <a:r>
              <a:rPr lang="en-US" altLang="ja-JP" sz="2800" b="1">
                <a:solidFill>
                  <a:srgbClr val="4D4D4D"/>
                </a:solidFill>
                <a:latin typeface="Helvetica" charset="0"/>
              </a:rPr>
              <a:t>SOLOKOSII OMEI,</a:t>
            </a:r>
            <a:r>
              <a:rPr lang="ja-JP" altLang="en-US" sz="2800" b="1">
                <a:solidFill>
                  <a:srgbClr val="4D4D4D"/>
                </a:solidFill>
                <a:latin typeface="Helvetica" charset="0"/>
              </a:rPr>
              <a:t>”</a:t>
            </a:r>
            <a:r>
              <a:rPr lang="en-US" altLang="ja-JP" sz="2800" b="1">
                <a:solidFill>
                  <a:srgbClr val="4D4D4D"/>
                </a:solidFill>
                <a:latin typeface="Helvetica" charset="0"/>
              </a:rPr>
              <a:t> SII...</a:t>
            </a:r>
            <a:endParaRPr lang="en-US" sz="2800" b="1">
              <a:solidFill>
                <a:srgbClr val="4D4D4D"/>
              </a:solidFill>
              <a:latin typeface="Helvetica" charset="0"/>
            </a:endParaRPr>
          </a:p>
        </p:txBody>
      </p:sp>
      <p:sp>
        <p:nvSpPr>
          <p:cNvPr id="585735"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85736" name="Line 8"/>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8680"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585738" name="AutoShape 10"/>
          <p:cNvSpPr>
            <a:spLocks noChangeArrowheads="1"/>
          </p:cNvSpPr>
          <p:nvPr/>
        </p:nvSpPr>
        <p:spPr bwMode="auto">
          <a:xfrm>
            <a:off x="1692275" y="1144588"/>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ea typeface="+mn-ea"/>
              <a:cs typeface="+mn-cs"/>
            </a:endParaRPr>
          </a:p>
        </p:txBody>
      </p:sp>
      <p:sp>
        <p:nvSpPr>
          <p:cNvPr id="585739" name="Text Box 11"/>
          <p:cNvSpPr txBox="1">
            <a:spLocks noChangeArrowheads="1"/>
          </p:cNvSpPr>
          <p:nvPr/>
        </p:nvSpPr>
        <p:spPr bwMode="auto">
          <a:xfrm>
            <a:off x="254000" y="2678113"/>
            <a:ext cx="5394325" cy="1655762"/>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5400" b="1">
                <a:solidFill>
                  <a:srgbClr val="F83949"/>
                </a:solidFill>
                <a:ea typeface="+mn-ea"/>
                <a:cs typeface="+mn-cs"/>
              </a:rPr>
              <a:t>AMAZHI</a:t>
            </a:r>
          </a:p>
          <a:p>
            <a:pPr algn="ctr">
              <a:lnSpc>
                <a:spcPct val="70000"/>
              </a:lnSpc>
              <a:spcBef>
                <a:spcPct val="50000"/>
              </a:spcBef>
              <a:defRPr/>
            </a:pPr>
            <a:r>
              <a:rPr lang="en-US" sz="5400" b="1">
                <a:solidFill>
                  <a:srgbClr val="F83949"/>
                </a:solidFill>
                <a:ea typeface="+mn-ea"/>
                <a:cs typeface="+mn-cs"/>
              </a:rPr>
              <a:t>CHILU</a:t>
            </a:r>
          </a:p>
        </p:txBody>
      </p:sp>
      <p:sp>
        <p:nvSpPr>
          <p:cNvPr id="585740" name="Text Box 12"/>
          <p:cNvSpPr txBox="1">
            <a:spLocks noChangeArrowheads="1"/>
          </p:cNvSpPr>
          <p:nvPr/>
        </p:nvSpPr>
        <p:spPr bwMode="auto">
          <a:xfrm>
            <a:off x="4965700" y="2678113"/>
            <a:ext cx="4805363" cy="1655762"/>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a:solidFill>
                  <a:srgbClr val="25A5FA"/>
                </a:solidFill>
                <a:ea typeface="+mn-ea"/>
                <a:cs typeface="+mn-cs"/>
              </a:rPr>
              <a:t>MOVU</a:t>
            </a:r>
          </a:p>
          <a:p>
            <a:pPr algn="ctr">
              <a:lnSpc>
                <a:spcPct val="70000"/>
              </a:lnSpc>
              <a:spcBef>
                <a:spcPct val="50000"/>
              </a:spcBef>
              <a:defRPr/>
            </a:pPr>
            <a:r>
              <a:rPr lang="en-US" sz="5400" b="1">
                <a:solidFill>
                  <a:srgbClr val="25A5FA"/>
                </a:solidFill>
                <a:ea typeface="+mn-ea"/>
                <a:cs typeface="+mn-cs"/>
              </a:rPr>
              <a:t>CHILU</a:t>
            </a:r>
          </a:p>
        </p:txBody>
      </p:sp>
      <p:sp>
        <p:nvSpPr>
          <p:cNvPr id="28684"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85742" name="Text Box 14"/>
          <p:cNvSpPr txBox="1">
            <a:spLocks noChangeArrowheads="1"/>
          </p:cNvSpPr>
          <p:nvPr/>
        </p:nvSpPr>
        <p:spPr bwMode="auto">
          <a:xfrm>
            <a:off x="17780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9:17</a:t>
            </a:r>
          </a:p>
        </p:txBody>
      </p:sp>
      <p:sp>
        <p:nvSpPr>
          <p:cNvPr id="28686" name="Text Box 1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07720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13</a:t>
            </a:r>
          </a:p>
        </p:txBody>
      </p:sp>
      <p:sp>
        <p:nvSpPr>
          <p:cNvPr id="28688" name="Text Box 1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28689" name="Text Box 18"/>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219325" y="788988"/>
            <a:ext cx="5281613" cy="5100637"/>
            <a:chOff x="1349" y="497"/>
            <a:chExt cx="3327" cy="3213"/>
          </a:xfrm>
        </p:grpSpPr>
        <p:sp>
          <p:nvSpPr>
            <p:cNvPr id="30728"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29"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0730"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98685185 w 21600"/>
              <a:gd name="T3" fmla="*/ 250750413 h 21600"/>
              <a:gd name="T4" fmla="*/ 0 w 21600"/>
              <a:gd name="T5" fmla="*/ 25075041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charset="0"/>
                <a:ea typeface="+mn-ea"/>
                <a:cs typeface="+mn-cs"/>
              </a:rPr>
              <a:t>M</a:t>
            </a:r>
          </a:p>
        </p:txBody>
      </p:sp>
      <p:sp>
        <p:nvSpPr>
          <p:cNvPr id="584712" name="Rectangle 8"/>
          <p:cNvSpPr>
            <a:spLocks noChangeArrowheads="1"/>
          </p:cNvSpPr>
          <p:nvPr/>
        </p:nvSpPr>
        <p:spPr bwMode="auto">
          <a:xfrm>
            <a:off x="2649538" y="2292350"/>
            <a:ext cx="5068887"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charset="0"/>
                <a:ea typeface="+mn-ea"/>
                <a:cs typeface="+mn-cs"/>
              </a:rPr>
              <a:t>A</a:t>
            </a:r>
            <a:r>
              <a:rPr lang="en-US" sz="14200">
                <a:solidFill>
                  <a:srgbClr val="FA0532"/>
                </a:solidFill>
                <a:latin typeface="Times" charset="0"/>
                <a:ea typeface="+mn-ea"/>
                <a:cs typeface="+mn-cs"/>
              </a:rPr>
              <a:t>    </a:t>
            </a:r>
            <a:r>
              <a:rPr lang="en-US" sz="14200">
                <a:solidFill>
                  <a:srgbClr val="51DC00"/>
                </a:solidFill>
                <a:latin typeface="Times" charset="0"/>
                <a:ea typeface="+mn-ea"/>
                <a:cs typeface="+mn-cs"/>
              </a:rPr>
              <a:t> </a:t>
            </a:r>
            <a:r>
              <a:rPr lang="en-US" sz="14200">
                <a:solidFill>
                  <a:srgbClr val="FAFD00"/>
                </a:solidFill>
                <a:latin typeface="Times" charset="0"/>
                <a:ea typeface="+mn-ea"/>
                <a:cs typeface="+mn-cs"/>
              </a:rPr>
              <a:t>C</a:t>
            </a:r>
          </a:p>
        </p:txBody>
      </p:sp>
      <p:sp>
        <p:nvSpPr>
          <p:cNvPr id="584713" name="Rectangle 9"/>
          <p:cNvSpPr>
            <a:spLocks noChangeArrowheads="1"/>
          </p:cNvSpPr>
          <p:nvPr/>
        </p:nvSpPr>
        <p:spPr bwMode="auto">
          <a:xfrm>
            <a:off x="1322388" y="4502150"/>
            <a:ext cx="68103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MOVU CHILU</a:t>
            </a:r>
            <a:r>
              <a:rPr lang="ja-JP" altLang="en-US" sz="7200" i="1">
                <a:solidFill>
                  <a:srgbClr val="00FF00"/>
                </a:solidFill>
                <a:latin typeface="Times" charset="0"/>
              </a:rPr>
              <a:t>”</a:t>
            </a:r>
            <a:endParaRPr lang="en-US" sz="7200" i="1">
              <a:solidFill>
                <a:srgbClr val="00FF00"/>
              </a:solidFill>
              <a:latin typeface="Times" charset="0"/>
            </a:endParaRPr>
          </a:p>
        </p:txBody>
      </p:sp>
      <p:sp>
        <p:nvSpPr>
          <p:cNvPr id="30726" name="Text Box 10"/>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584715" name="Rectangle 11"/>
          <p:cNvSpPr>
            <a:spLocks noChangeArrowheads="1"/>
          </p:cNvSpPr>
          <p:nvPr/>
        </p:nvSpPr>
        <p:spPr bwMode="auto">
          <a:xfrm>
            <a:off x="8085138" y="6540500"/>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14</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4156075" y="519113"/>
            <a:ext cx="3490913" cy="5789612"/>
            <a:chOff x="2602" y="327"/>
            <a:chExt cx="2199" cy="3647"/>
          </a:xfrm>
        </p:grpSpPr>
        <p:grpSp>
          <p:nvGrpSpPr>
            <p:cNvPr id="32952" name="Group 3"/>
            <p:cNvGrpSpPr>
              <a:grpSpLocks/>
            </p:cNvGrpSpPr>
            <p:nvPr/>
          </p:nvGrpSpPr>
          <p:grpSpPr bwMode="auto">
            <a:xfrm>
              <a:off x="2602" y="327"/>
              <a:ext cx="992" cy="3647"/>
              <a:chOff x="2602" y="327"/>
              <a:chExt cx="992" cy="3647"/>
            </a:xfrm>
          </p:grpSpPr>
          <p:sp>
            <p:nvSpPr>
              <p:cNvPr id="565252" name="Rectangle 4"/>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32967"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68"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9"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0"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1"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2"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73" name="Freeform 11"/>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4"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5"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6"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77"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78"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79"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0"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1"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2"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83" name="Rectangle 21"/>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2984"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85"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86"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7"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88"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89" name="Freeform 27"/>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90"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91"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92"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93"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32995"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6"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7"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8"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9"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0"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1" name="Rectangle 39"/>
              <p:cNvSpPr>
                <a:spLocks noChangeArrowheads="1"/>
              </p:cNvSpPr>
              <p:nvPr/>
            </p:nvSpPr>
            <p:spPr bwMode="auto">
              <a:xfrm>
                <a:off x="2741" y="538"/>
                <a:ext cx="4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Kama</a:t>
                </a:r>
              </a:p>
            </p:txBody>
          </p:sp>
          <p:sp>
            <p:nvSpPr>
              <p:cNvPr id="33002" name="Rectangle 40"/>
              <p:cNvSpPr>
                <a:spLocks noChangeArrowheads="1"/>
              </p:cNvSpPr>
              <p:nvPr/>
            </p:nvSpPr>
            <p:spPr bwMode="auto">
              <a:xfrm>
                <a:off x="2690" y="634"/>
                <a:ext cx="5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Okokazhii</a:t>
                </a:r>
              </a:p>
            </p:txBody>
          </p:sp>
          <p:sp>
            <p:nvSpPr>
              <p:cNvPr id="33003" name="Rectangle 41"/>
              <p:cNvSpPr>
                <a:spLocks noChangeArrowheads="1"/>
              </p:cNvSpPr>
              <p:nvPr/>
            </p:nvSpPr>
            <p:spPr bwMode="auto">
              <a:xfrm>
                <a:off x="2695" y="738"/>
                <a:ext cx="5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Chihilimei</a:t>
                </a:r>
              </a:p>
            </p:txBody>
          </p:sp>
          <p:sp>
            <p:nvSpPr>
              <p:cNvPr id="33004" name="Rectangle 42"/>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33005" name="Rectangle 43"/>
              <p:cNvSpPr>
                <a:spLocks noChangeArrowheads="1"/>
              </p:cNvSpPr>
              <p:nvPr/>
            </p:nvSpPr>
            <p:spPr bwMode="auto">
              <a:xfrm>
                <a:off x="2627" y="938"/>
                <a:ext cx="5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 Jii/Marei</a:t>
                </a:r>
              </a:p>
            </p:txBody>
          </p:sp>
          <p:sp>
            <p:nvSpPr>
              <p:cNvPr id="33006" name="Rectangle 44"/>
              <p:cNvSpPr>
                <a:spLocks noChangeArrowheads="1"/>
              </p:cNvSpPr>
              <p:nvPr/>
            </p:nvSpPr>
            <p:spPr bwMode="auto">
              <a:xfrm>
                <a:off x="2781" y="1042"/>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Kkhu</a:t>
                </a:r>
              </a:p>
            </p:txBody>
          </p:sp>
          <p:sp>
            <p:nvSpPr>
              <p:cNvPr id="33007" name="Rectangle 45"/>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CREATION</a:t>
                </a:r>
              </a:p>
            </p:txBody>
          </p:sp>
          <p:sp>
            <p:nvSpPr>
              <p:cNvPr id="33008" name="Rectangle 46"/>
              <p:cNvSpPr>
                <a:spLocks noChangeArrowheads="1"/>
              </p:cNvSpPr>
              <p:nvPr/>
            </p:nvSpPr>
            <p:spPr bwMode="auto">
              <a:xfrm>
                <a:off x="2602" y="458"/>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 Nito</a:t>
                </a:r>
              </a:p>
            </p:txBody>
          </p:sp>
          <p:sp>
            <p:nvSpPr>
              <p:cNvPr id="33009"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0"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1"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012" name="Rectangle 50"/>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33013" name="Rectangle 51"/>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014" name="Rectangle 52"/>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3015" name="Rectangle 53"/>
              <p:cNvSpPr>
                <a:spLocks noChangeArrowheads="1"/>
              </p:cNvSpPr>
              <p:nvPr/>
            </p:nvSpPr>
            <p:spPr bwMode="auto">
              <a:xfrm>
                <a:off x="2742" y="1414"/>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a:t>
                </a:r>
              </a:p>
            </p:txBody>
          </p:sp>
          <p:sp>
            <p:nvSpPr>
              <p:cNvPr id="33016" name="Rectangle 54"/>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33017" name="Rectangle 55"/>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3018"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9"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0" name="Rectangle 58"/>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33021" name="Rectangle 59"/>
              <p:cNvSpPr>
                <a:spLocks noChangeArrowheads="1"/>
              </p:cNvSpPr>
              <p:nvPr/>
            </p:nvSpPr>
            <p:spPr bwMode="auto">
              <a:xfrm>
                <a:off x="2724" y="2301"/>
                <a:ext cx="5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Kobukolol</a:t>
                </a:r>
              </a:p>
            </p:txBody>
          </p:sp>
          <p:sp>
            <p:nvSpPr>
              <p:cNvPr id="33022"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3023"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4"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5"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6"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7"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8"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9"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0"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1" name="Rectangle 69"/>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33032" name="Rectangle 70"/>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33033" name="Rectangle 71"/>
              <p:cNvSpPr>
                <a:spLocks noChangeArrowheads="1"/>
              </p:cNvSpPr>
              <p:nvPr/>
            </p:nvSpPr>
            <p:spPr bwMode="auto">
              <a:xfrm>
                <a:off x="2751" y="3050"/>
                <a:ext cx="3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C</a:t>
                </a:r>
              </a:p>
            </p:txBody>
          </p:sp>
          <p:sp>
            <p:nvSpPr>
              <p:cNvPr id="33034" name="Rectangle 72"/>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33035"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3036" name="Rectangle 74"/>
              <p:cNvSpPr>
                <a:spLocks noChangeArrowheads="1"/>
              </p:cNvSpPr>
              <p:nvPr/>
            </p:nvSpPr>
            <p:spPr bwMode="auto">
              <a:xfrm>
                <a:off x="2724" y="3382"/>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Ochikape</a:t>
                </a:r>
              </a:p>
            </p:txBody>
          </p:sp>
          <p:sp>
            <p:nvSpPr>
              <p:cNvPr id="33037"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8" name="Rectangle 76"/>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33039"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0"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1"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42" name="Rectangle 80"/>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33043" name="Rectangle 81"/>
              <p:cNvSpPr>
                <a:spLocks noChangeArrowheads="1"/>
              </p:cNvSpPr>
              <p:nvPr/>
            </p:nvSpPr>
            <p:spPr bwMode="auto">
              <a:xfrm>
                <a:off x="2738" y="3686"/>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t>
                </a:r>
              </a:p>
            </p:txBody>
          </p:sp>
          <p:sp>
            <p:nvSpPr>
              <p:cNvPr id="33044" name="Rectangle 82"/>
              <p:cNvSpPr>
                <a:spLocks noChangeArrowheads="1"/>
              </p:cNvSpPr>
              <p:nvPr/>
            </p:nvSpPr>
            <p:spPr bwMode="auto">
              <a:xfrm>
                <a:off x="2686" y="3806"/>
                <a:ext cx="5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32953" name="Group 83"/>
            <p:cNvGrpSpPr>
              <a:grpSpLocks/>
            </p:cNvGrpSpPr>
            <p:nvPr/>
          </p:nvGrpSpPr>
          <p:grpSpPr bwMode="auto">
            <a:xfrm>
              <a:off x="4141" y="352"/>
              <a:ext cx="660" cy="399"/>
              <a:chOff x="4141" y="352"/>
              <a:chExt cx="660" cy="399"/>
            </a:xfrm>
          </p:grpSpPr>
          <p:sp>
            <p:nvSpPr>
              <p:cNvPr id="32954"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5"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56" name="Rectangle 86"/>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57"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8"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59"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60"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61"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2"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3" name="Rectangle 93"/>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64" name="Rectangle 94"/>
              <p:cNvSpPr>
                <a:spLocks noChangeArrowheads="1"/>
              </p:cNvSpPr>
              <p:nvPr/>
            </p:nvSpPr>
            <p:spPr bwMode="auto">
              <a:xfrm>
                <a:off x="4248" y="480"/>
                <a:ext cx="26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a:t>
                </a:r>
              </a:p>
            </p:txBody>
          </p:sp>
          <p:sp>
            <p:nvSpPr>
              <p:cNvPr id="32965" name="Rectangle 95"/>
              <p:cNvSpPr>
                <a:spLocks noChangeArrowheads="1"/>
              </p:cNvSpPr>
              <p:nvPr/>
            </p:nvSpPr>
            <p:spPr bwMode="auto">
              <a:xfrm>
                <a:off x="4141" y="352"/>
                <a:ext cx="66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AMAZHICHILU</a:t>
                </a:r>
              </a:p>
              <a:p>
                <a:endParaRPr lang="en-US" sz="900" b="1">
                  <a:solidFill>
                    <a:srgbClr val="000000"/>
                  </a:solidFill>
                  <a:latin typeface="Chicago" charset="0"/>
                </a:endParaRPr>
              </a:p>
            </p:txBody>
          </p:sp>
        </p:grpSp>
      </p:grpSp>
      <p:sp>
        <p:nvSpPr>
          <p:cNvPr id="32770"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71" name="Freeform 97"/>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2" name="Freeform 98"/>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3" name="Freeform 99"/>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100"/>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101"/>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102"/>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103"/>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104"/>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105"/>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106"/>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107"/>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108"/>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109"/>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110"/>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111"/>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112"/>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113"/>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114"/>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115"/>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116"/>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117"/>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118"/>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19"/>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20"/>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21"/>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22"/>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23"/>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8" name="Freeform 124"/>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9" name="Freeform 125"/>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0" name="Freeform 126"/>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1" name="Freeform 127"/>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2" name="Freeform 128"/>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3" name="Freeform 129"/>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4" name="Freeform 130"/>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5" name="Freeform 131"/>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6" name="Freeform 135"/>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807"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808"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09" name="Freeform 139"/>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0"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32811"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2"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3"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4"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5"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16"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5396" name="Rectangle 14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5398" name="Line 150"/>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399" name="Rectangle 151"/>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2823" name="Rectangle 153"/>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16200000">
            <a:off x="4529137" y="2117726"/>
            <a:ext cx="33385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solidFill>
                  <a:srgbClr val="EEFF4B"/>
                </a:solidFill>
                <a:latin typeface="Times" charset="0"/>
                <a:ea typeface="+mn-ea"/>
                <a:cs typeface="+mn-cs"/>
              </a:rPr>
              <a:t>3 SOCIETY</a:t>
            </a:r>
          </a:p>
        </p:txBody>
      </p:sp>
      <p:sp>
        <p:nvSpPr>
          <p:cNvPr id="32825"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2826"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5980907" y="4352131"/>
            <a:ext cx="469900"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32829"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32831"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32833" name="Freeform 163"/>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4" name="Freeform 164"/>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5"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6" name="Freeform 167"/>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7"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838"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839"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40"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41"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32842" name="Group 173"/>
          <p:cNvGrpSpPr>
            <a:grpSpLocks/>
          </p:cNvGrpSpPr>
          <p:nvPr/>
        </p:nvGrpSpPr>
        <p:grpSpPr bwMode="auto">
          <a:xfrm>
            <a:off x="6591300" y="4418013"/>
            <a:ext cx="952500" cy="527050"/>
            <a:chOff x="4152" y="2783"/>
            <a:chExt cx="600" cy="332"/>
          </a:xfrm>
        </p:grpSpPr>
        <p:sp>
          <p:nvSpPr>
            <p:cNvPr id="32949"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950"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951"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143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565426" name="Rectangle 178"/>
          <p:cNvSpPr>
            <a:spLocks noChangeArrowheads="1"/>
          </p:cNvSpPr>
          <p:nvPr/>
        </p:nvSpPr>
        <p:spPr bwMode="auto">
          <a:xfrm>
            <a:off x="7262813" y="1219200"/>
            <a:ext cx="7778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32845"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7"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9"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0"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1"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5"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6"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Rectangle 191"/>
          <p:cNvSpPr>
            <a:spLocks noChangeArrowheads="1"/>
          </p:cNvSpPr>
          <p:nvPr/>
        </p:nvSpPr>
        <p:spPr bwMode="auto">
          <a:xfrm>
            <a:off x="6523038" y="3213100"/>
            <a:ext cx="1196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CHILIKOSO CHILU</a:t>
            </a:r>
          </a:p>
        </p:txBody>
      </p:sp>
      <p:sp>
        <p:nvSpPr>
          <p:cNvPr id="32858"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9"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0"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1" name="Rectangle 195"/>
          <p:cNvSpPr>
            <a:spLocks noChangeArrowheads="1"/>
          </p:cNvSpPr>
          <p:nvPr/>
        </p:nvSpPr>
        <p:spPr bwMode="auto">
          <a:xfrm>
            <a:off x="6599238" y="4394200"/>
            <a:ext cx="942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MAKRAKOBU</a:t>
            </a:r>
          </a:p>
        </p:txBody>
      </p:sp>
      <p:sp>
        <p:nvSpPr>
          <p:cNvPr id="32862"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3"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4"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65"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66" name="Rectangle 200"/>
          <p:cNvSpPr>
            <a:spLocks noChangeArrowheads="1"/>
          </p:cNvSpPr>
          <p:nvPr/>
        </p:nvSpPr>
        <p:spPr bwMode="auto">
          <a:xfrm>
            <a:off x="6610350" y="5102225"/>
            <a:ext cx="4857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32867"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8"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9"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0"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1"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2"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3" name="Rectangle 207"/>
          <p:cNvSpPr>
            <a:spLocks noChangeArrowheads="1"/>
          </p:cNvSpPr>
          <p:nvPr/>
        </p:nvSpPr>
        <p:spPr bwMode="auto">
          <a:xfrm>
            <a:off x="6580188" y="1266825"/>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MOVU CHILUY</a:t>
            </a:r>
          </a:p>
        </p:txBody>
      </p:sp>
      <p:sp>
        <p:nvSpPr>
          <p:cNvPr id="32874"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5"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32878"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Hriithoacharei - 1 Samuel 8:22a</a:t>
            </a:r>
          </a:p>
        </p:txBody>
      </p:sp>
      <p:grpSp>
        <p:nvGrpSpPr>
          <p:cNvPr id="32880" name="Group 216"/>
          <p:cNvGrpSpPr>
            <a:grpSpLocks/>
          </p:cNvGrpSpPr>
          <p:nvPr/>
        </p:nvGrpSpPr>
        <p:grpSpPr bwMode="auto">
          <a:xfrm>
            <a:off x="7983538" y="3429000"/>
            <a:ext cx="1047750" cy="633413"/>
            <a:chOff x="5029" y="2160"/>
            <a:chExt cx="660" cy="399"/>
          </a:xfrm>
        </p:grpSpPr>
        <p:sp>
          <p:nvSpPr>
            <p:cNvPr id="32937"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38"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39" name="Rectangle 219"/>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40"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1"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42"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43"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4"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5"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6" name="Rectangle 226"/>
            <p:cNvSpPr>
              <a:spLocks noChangeArrowheads="1"/>
            </p:cNvSpPr>
            <p:nvPr/>
          </p:nvSpPr>
          <p:spPr bwMode="auto">
            <a:xfrm>
              <a:off x="5200" y="2390"/>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47" name="Rectangle 227"/>
            <p:cNvSpPr>
              <a:spLocks noChangeArrowheads="1"/>
            </p:cNvSpPr>
            <p:nvPr/>
          </p:nvSpPr>
          <p:spPr bwMode="auto">
            <a:xfrm>
              <a:off x="5136" y="2278"/>
              <a:ext cx="26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a:t>
              </a:r>
            </a:p>
          </p:txBody>
        </p:sp>
        <p:sp>
          <p:nvSpPr>
            <p:cNvPr id="32948" name="Rectangle 228"/>
            <p:cNvSpPr>
              <a:spLocks noChangeArrowheads="1"/>
            </p:cNvSpPr>
            <p:nvPr/>
          </p:nvSpPr>
          <p:spPr bwMode="auto">
            <a:xfrm>
              <a:off x="5029" y="2160"/>
              <a:ext cx="66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AMAZHICHILU</a:t>
              </a:r>
            </a:p>
            <a:p>
              <a:endParaRPr lang="en-US" sz="900" b="1">
                <a:solidFill>
                  <a:srgbClr val="000000"/>
                </a:solidFill>
                <a:latin typeface="Chicago" charset="0"/>
              </a:endParaRPr>
            </a:p>
          </p:txBody>
        </p:sp>
      </p:grpSp>
      <p:sp>
        <p:nvSpPr>
          <p:cNvPr id="32881" name="Text Box 23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82" name="Text Box 231"/>
          <p:cNvSpPr txBox="1">
            <a:spLocks noChangeArrowheads="1"/>
          </p:cNvSpPr>
          <p:nvPr/>
        </p:nvSpPr>
        <p:spPr bwMode="auto">
          <a:xfrm>
            <a:off x="8661400" y="640080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2883"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0772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32886" name="Text Box 288"/>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4</a:t>
            </a:r>
          </a:p>
        </p:txBody>
      </p:sp>
      <p:grpSp>
        <p:nvGrpSpPr>
          <p:cNvPr id="32887" name="Group 283"/>
          <p:cNvGrpSpPr>
            <a:grpSpLocks/>
          </p:cNvGrpSpPr>
          <p:nvPr/>
        </p:nvGrpSpPr>
        <p:grpSpPr bwMode="auto">
          <a:xfrm>
            <a:off x="4897438" y="1100138"/>
            <a:ext cx="3482975" cy="5106987"/>
            <a:chOff x="4897438" y="1100138"/>
            <a:chExt cx="3482974" cy="5106987"/>
          </a:xfrm>
        </p:grpSpPr>
        <p:grpSp>
          <p:nvGrpSpPr>
            <p:cNvPr id="32889" name="Group 113"/>
            <p:cNvGrpSpPr>
              <a:grpSpLocks/>
            </p:cNvGrpSpPr>
            <p:nvPr/>
          </p:nvGrpSpPr>
          <p:grpSpPr bwMode="auto">
            <a:xfrm>
              <a:off x="7348538" y="2292350"/>
              <a:ext cx="1017587" cy="1235075"/>
              <a:chOff x="1084" y="711"/>
              <a:chExt cx="2950" cy="2769"/>
            </a:xfrm>
          </p:grpSpPr>
          <p:grpSp>
            <p:nvGrpSpPr>
              <p:cNvPr id="32927" name="Group 114"/>
              <p:cNvGrpSpPr>
                <a:grpSpLocks/>
              </p:cNvGrpSpPr>
              <p:nvPr/>
            </p:nvGrpSpPr>
            <p:grpSpPr bwMode="auto">
              <a:xfrm>
                <a:off x="1084" y="711"/>
                <a:ext cx="2950" cy="2769"/>
                <a:chOff x="2707" y="548"/>
                <a:chExt cx="2950" cy="2769"/>
              </a:xfrm>
            </p:grpSpPr>
            <p:grpSp>
              <p:nvGrpSpPr>
                <p:cNvPr id="32933" name="Group 115"/>
                <p:cNvGrpSpPr>
                  <a:grpSpLocks/>
                </p:cNvGrpSpPr>
                <p:nvPr/>
              </p:nvGrpSpPr>
              <p:grpSpPr bwMode="auto">
                <a:xfrm>
                  <a:off x="3180" y="1046"/>
                  <a:ext cx="2105" cy="1421"/>
                  <a:chOff x="578" y="2316"/>
                  <a:chExt cx="2105" cy="1421"/>
                </a:xfrm>
              </p:grpSpPr>
              <p:sp>
                <p:nvSpPr>
                  <p:cNvPr id="3293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3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3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2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890" name="Group 113"/>
            <p:cNvGrpSpPr>
              <a:grpSpLocks/>
            </p:cNvGrpSpPr>
            <p:nvPr/>
          </p:nvGrpSpPr>
          <p:grpSpPr bwMode="auto">
            <a:xfrm>
              <a:off x="4897438" y="1933575"/>
              <a:ext cx="1017587" cy="1235075"/>
              <a:chOff x="1084" y="711"/>
              <a:chExt cx="2950" cy="2769"/>
            </a:xfrm>
          </p:grpSpPr>
          <p:grpSp>
            <p:nvGrpSpPr>
              <p:cNvPr id="32917" name="Group 114"/>
              <p:cNvGrpSpPr>
                <a:grpSpLocks/>
              </p:cNvGrpSpPr>
              <p:nvPr/>
            </p:nvGrpSpPr>
            <p:grpSpPr bwMode="auto">
              <a:xfrm>
                <a:off x="1084" y="711"/>
                <a:ext cx="2950" cy="2769"/>
                <a:chOff x="2707" y="548"/>
                <a:chExt cx="2950" cy="2769"/>
              </a:xfrm>
            </p:grpSpPr>
            <p:grpSp>
              <p:nvGrpSpPr>
                <p:cNvPr id="32923" name="Group 115"/>
                <p:cNvGrpSpPr>
                  <a:grpSpLocks/>
                </p:cNvGrpSpPr>
                <p:nvPr/>
              </p:nvGrpSpPr>
              <p:grpSpPr bwMode="auto">
                <a:xfrm>
                  <a:off x="3180" y="1046"/>
                  <a:ext cx="2105" cy="1421"/>
                  <a:chOff x="578" y="2316"/>
                  <a:chExt cx="2105" cy="1421"/>
                </a:xfrm>
              </p:grpSpPr>
              <p:sp>
                <p:nvSpPr>
                  <p:cNvPr id="3292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2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2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1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891" name="Group 113"/>
            <p:cNvGrpSpPr>
              <a:grpSpLocks/>
            </p:cNvGrpSpPr>
            <p:nvPr/>
          </p:nvGrpSpPr>
          <p:grpSpPr bwMode="auto">
            <a:xfrm>
              <a:off x="4964113" y="4972050"/>
              <a:ext cx="1017587" cy="1235075"/>
              <a:chOff x="1084" y="711"/>
              <a:chExt cx="2950" cy="2769"/>
            </a:xfrm>
          </p:grpSpPr>
          <p:grpSp>
            <p:nvGrpSpPr>
              <p:cNvPr id="32907" name="Group 114"/>
              <p:cNvGrpSpPr>
                <a:grpSpLocks/>
              </p:cNvGrpSpPr>
              <p:nvPr/>
            </p:nvGrpSpPr>
            <p:grpSpPr bwMode="auto">
              <a:xfrm>
                <a:off x="1084" y="711"/>
                <a:ext cx="2950" cy="2769"/>
                <a:chOff x="2707" y="548"/>
                <a:chExt cx="2950" cy="2769"/>
              </a:xfrm>
            </p:grpSpPr>
            <p:grpSp>
              <p:nvGrpSpPr>
                <p:cNvPr id="32913" name="Group 115"/>
                <p:cNvGrpSpPr>
                  <a:grpSpLocks/>
                </p:cNvGrpSpPr>
                <p:nvPr/>
              </p:nvGrpSpPr>
              <p:grpSpPr bwMode="auto">
                <a:xfrm>
                  <a:off x="3180" y="1046"/>
                  <a:ext cx="2105" cy="1421"/>
                  <a:chOff x="578" y="2316"/>
                  <a:chExt cx="2105" cy="1421"/>
                </a:xfrm>
              </p:grpSpPr>
              <p:sp>
                <p:nvSpPr>
                  <p:cNvPr id="3291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1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90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92" name="Rectangle 239"/>
            <p:cNvSpPr>
              <a:spLocks noChangeArrowheads="1"/>
            </p:cNvSpPr>
            <p:nvPr/>
          </p:nvSpPr>
          <p:spPr bwMode="auto">
            <a:xfrm>
              <a:off x="5221288" y="2278063"/>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AD</a:t>
              </a:r>
              <a:endParaRPr lang="en-US" sz="1800" i="1">
                <a:solidFill>
                  <a:schemeClr val="tx1"/>
                </a:solidFill>
                <a:latin typeface="Helvetica" charset="0"/>
              </a:endParaRPr>
            </a:p>
          </p:txBody>
        </p:sp>
        <p:sp>
          <p:nvSpPr>
            <p:cNvPr id="32893" name="Rectangle 252"/>
            <p:cNvSpPr>
              <a:spLocks noChangeArrowheads="1"/>
            </p:cNvSpPr>
            <p:nvPr/>
          </p:nvSpPr>
          <p:spPr bwMode="auto">
            <a:xfrm>
              <a:off x="5226050" y="5302250"/>
              <a:ext cx="44373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LD</a:t>
              </a:r>
              <a:endParaRPr lang="en-US" sz="1800" i="1">
                <a:solidFill>
                  <a:schemeClr val="tx1"/>
                </a:solidFill>
                <a:latin typeface="Helvetica" charset="0"/>
              </a:endParaRPr>
            </a:p>
          </p:txBody>
        </p:sp>
        <p:grpSp>
          <p:nvGrpSpPr>
            <p:cNvPr id="32894" name="Group 113"/>
            <p:cNvGrpSpPr>
              <a:grpSpLocks/>
            </p:cNvGrpSpPr>
            <p:nvPr/>
          </p:nvGrpSpPr>
          <p:grpSpPr bwMode="auto">
            <a:xfrm>
              <a:off x="7362825" y="1100138"/>
              <a:ext cx="1017587" cy="1235075"/>
              <a:chOff x="1084" y="711"/>
              <a:chExt cx="2950" cy="2769"/>
            </a:xfrm>
          </p:grpSpPr>
          <p:grpSp>
            <p:nvGrpSpPr>
              <p:cNvPr id="32897" name="Group 114"/>
              <p:cNvGrpSpPr>
                <a:grpSpLocks/>
              </p:cNvGrpSpPr>
              <p:nvPr/>
            </p:nvGrpSpPr>
            <p:grpSpPr bwMode="auto">
              <a:xfrm>
                <a:off x="1084" y="711"/>
                <a:ext cx="2950" cy="2769"/>
                <a:chOff x="2707" y="548"/>
                <a:chExt cx="2950" cy="2769"/>
              </a:xfrm>
            </p:grpSpPr>
            <p:grpSp>
              <p:nvGrpSpPr>
                <p:cNvPr id="32903" name="Group 115"/>
                <p:cNvGrpSpPr>
                  <a:grpSpLocks/>
                </p:cNvGrpSpPr>
                <p:nvPr/>
              </p:nvGrpSpPr>
              <p:grpSpPr bwMode="auto">
                <a:xfrm>
                  <a:off x="3180" y="1046"/>
                  <a:ext cx="2105" cy="1421"/>
                  <a:chOff x="578" y="2316"/>
                  <a:chExt cx="2105" cy="1421"/>
                </a:xfrm>
              </p:grpSpPr>
              <p:sp>
                <p:nvSpPr>
                  <p:cNvPr id="32905"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06"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290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2898"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99"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0"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95" name="Rectangle 252"/>
            <p:cNvSpPr>
              <a:spLocks noChangeArrowheads="1"/>
            </p:cNvSpPr>
            <p:nvPr/>
          </p:nvSpPr>
          <p:spPr bwMode="auto">
            <a:xfrm>
              <a:off x="7631113" y="2638425"/>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KD</a:t>
              </a:r>
              <a:endParaRPr lang="en-US" sz="1800" i="1">
                <a:solidFill>
                  <a:schemeClr val="tx1"/>
                </a:solidFill>
                <a:latin typeface="Helvetica" charset="0"/>
              </a:endParaRPr>
            </a:p>
          </p:txBody>
        </p:sp>
        <p:sp>
          <p:nvSpPr>
            <p:cNvPr id="32896" name="Rectangle 252"/>
            <p:cNvSpPr>
              <a:spLocks noChangeArrowheads="1"/>
            </p:cNvSpPr>
            <p:nvPr/>
          </p:nvSpPr>
          <p:spPr bwMode="auto">
            <a:xfrm>
              <a:off x="7620000" y="1470025"/>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DD</a:t>
              </a:r>
              <a:endParaRPr lang="en-US" sz="1800" i="1">
                <a:solidFill>
                  <a:schemeClr val="tx1"/>
                </a:solidFill>
                <a:latin typeface="Helvetica" charset="0"/>
              </a:endParaRPr>
            </a:p>
          </p:txBody>
        </p:sp>
      </p:gr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Effect transition="in" filter="dissolve">
                                      <p:cBhvr>
                                        <p:cTn id="15" dur="500"/>
                                        <p:tgtEl>
                                          <p:spTgt spid="565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565460"/>
                                        </p:tgtEl>
                                        <p:attrNameLst>
                                          <p:attrName>style.visibility</p:attrName>
                                        </p:attrNameLst>
                                      </p:cBhvr>
                                      <p:to>
                                        <p:strVal val="visible"/>
                                      </p:to>
                                    </p:set>
                                    <p:anim calcmode="lin" valueType="num">
                                      <p:cBhvr>
                                        <p:cTn id="20" dur="500" fill="hold"/>
                                        <p:tgtEl>
                                          <p:spTgt spid="565460"/>
                                        </p:tgtEl>
                                        <p:attrNameLst>
                                          <p:attrName>ppt_w</p:attrName>
                                        </p:attrNameLst>
                                      </p:cBhvr>
                                      <p:tavLst>
                                        <p:tav tm="0">
                                          <p:val>
                                            <p:fltVal val="0"/>
                                          </p:val>
                                        </p:tav>
                                        <p:tav tm="100000">
                                          <p:val>
                                            <p:strVal val="#ppt_w"/>
                                          </p:val>
                                        </p:tav>
                                      </p:tavLst>
                                    </p:anim>
                                    <p:anim calcmode="lin" valueType="num">
                                      <p:cBhvr>
                                        <p:cTn id="21" dur="500" fill="hold"/>
                                        <p:tgtEl>
                                          <p:spTgt spid="565460"/>
                                        </p:tgtEl>
                                        <p:attrNameLst>
                                          <p:attrName>ppt_h</p:attrName>
                                        </p:attrNameLst>
                                      </p:cBhvr>
                                      <p:tavLst>
                                        <p:tav tm="0">
                                          <p:val>
                                            <p:fltVal val="0"/>
                                          </p:val>
                                        </p:tav>
                                        <p:tav tm="100000">
                                          <p:val>
                                            <p:strVal val="#ppt_h"/>
                                          </p:val>
                                        </p:tav>
                                      </p:tavLst>
                                    </p:anim>
                                    <p:anim calcmode="lin" valueType="num">
                                      <p:cBhvr>
                                        <p:cTn id="22" dur="500" fill="hold"/>
                                        <p:tgtEl>
                                          <p:spTgt spid="565460"/>
                                        </p:tgtEl>
                                        <p:attrNameLst>
                                          <p:attrName>ppt_x</p:attrName>
                                        </p:attrNameLst>
                                      </p:cBhvr>
                                      <p:tavLst>
                                        <p:tav tm="0">
                                          <p:val>
                                            <p:fltVal val="0.5"/>
                                          </p:val>
                                        </p:tav>
                                        <p:tav tm="100000">
                                          <p:val>
                                            <p:strVal val="#ppt_x"/>
                                          </p:val>
                                        </p:tav>
                                      </p:tavLst>
                                    </p:anim>
                                    <p:anim calcmode="lin" valueType="num">
                                      <p:cBhvr>
                                        <p:cTn id="23"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565535"/>
                                        </p:tgtEl>
                                        <p:attrNameLst>
                                          <p:attrName>style.visibility</p:attrName>
                                        </p:attrNameLst>
                                      </p:cBhvr>
                                      <p:to>
                                        <p:strVal val="visible"/>
                                      </p:to>
                                    </p:set>
                                    <p:anim calcmode="lin" valueType="num">
                                      <p:cBhvr>
                                        <p:cTn id="28" dur="500" fill="hold"/>
                                        <p:tgtEl>
                                          <p:spTgt spid="565535"/>
                                        </p:tgtEl>
                                        <p:attrNameLst>
                                          <p:attrName>ppt_w</p:attrName>
                                        </p:attrNameLst>
                                      </p:cBhvr>
                                      <p:tavLst>
                                        <p:tav tm="0">
                                          <p:val>
                                            <p:fltVal val="0"/>
                                          </p:val>
                                        </p:tav>
                                        <p:tav tm="100000">
                                          <p:val>
                                            <p:strVal val="#ppt_w"/>
                                          </p:val>
                                        </p:tav>
                                      </p:tavLst>
                                    </p:anim>
                                    <p:anim calcmode="lin" valueType="num">
                                      <p:cBhvr>
                                        <p:cTn id="29" dur="500" fill="hold"/>
                                        <p:tgtEl>
                                          <p:spTgt spid="565535"/>
                                        </p:tgtEl>
                                        <p:attrNameLst>
                                          <p:attrName>ppt_h</p:attrName>
                                        </p:attrNameLst>
                                      </p:cBhvr>
                                      <p:tavLst>
                                        <p:tav tm="0">
                                          <p:val>
                                            <p:fltVal val="0"/>
                                          </p:val>
                                        </p:tav>
                                        <p:tav tm="100000">
                                          <p:val>
                                            <p:strVal val="#ppt_h"/>
                                          </p:val>
                                        </p:tav>
                                      </p:tavLst>
                                    </p:anim>
                                    <p:anim calcmode="lin" valueType="num">
                                      <p:cBhvr>
                                        <p:cTn id="30" dur="500" fill="hold"/>
                                        <p:tgtEl>
                                          <p:spTgt spid="565535"/>
                                        </p:tgtEl>
                                        <p:attrNameLst>
                                          <p:attrName>ppt_x</p:attrName>
                                        </p:attrNameLst>
                                      </p:cBhvr>
                                      <p:tavLst>
                                        <p:tav tm="0">
                                          <p:val>
                                            <p:fltVal val="0.5"/>
                                          </p:val>
                                        </p:tav>
                                        <p:tav tm="100000">
                                          <p:val>
                                            <p:strVal val="#ppt_x"/>
                                          </p:val>
                                        </p:tav>
                                      </p:tavLst>
                                    </p:anim>
                                    <p:anim calcmode="lin" valueType="num">
                                      <p:cBhvr>
                                        <p:cTn id="31"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9" grpId="0" animBg="1"/>
      <p:bldP spid="565460" grpId="0" animBg="1"/>
      <p:bldP spid="565535" grpId="0" animBg="1"/>
      <p:bldP spid="5654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4818" name="Rectangle 3"/>
          <p:cNvSpPr>
            <a:spLocks noChangeArrowheads="1"/>
          </p:cNvSpPr>
          <p:nvPr/>
        </p:nvSpPr>
        <p:spPr bwMode="auto">
          <a:xfrm>
            <a:off x="479425" y="823913"/>
            <a:ext cx="7823200" cy="5097462"/>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6130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HIPHA CHILU HEHI:</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ABRAHAM-JOSEPH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MOSES-JOSHUA	  		1500 B.C.</a:t>
            </a:r>
          </a:p>
          <a:p>
            <a:pPr>
              <a:defRPr/>
            </a:pPr>
            <a:endParaRPr lang="en-US" sz="3600" b="1">
              <a:solidFill>
                <a:srgbClr val="FAFD00"/>
              </a:solidFill>
              <a:latin typeface="Times" charset="0"/>
            </a:endParaRPr>
          </a:p>
          <a:p>
            <a:pPr>
              <a:defRPr/>
            </a:pPr>
            <a:r>
              <a:rPr lang="en-US" sz="3600" b="1">
                <a:solidFill>
                  <a:schemeClr val="hlink"/>
                </a:solidFill>
                <a:latin typeface="Times" charset="0"/>
              </a:rPr>
              <a:t>AMAZHI CHILU-MOVU CHILU  	1000 B.C.</a:t>
            </a:r>
            <a:endParaRPr lang="en-US" sz="3600" b="1">
              <a:solidFill>
                <a:srgbClr val="FAFD00"/>
              </a:solidFill>
              <a:latin typeface="Times" charset="0"/>
            </a:endParaRPr>
          </a:p>
          <a:p>
            <a:pPr>
              <a:defRPr/>
            </a:pPr>
            <a:endParaRPr lang="en-US" sz="3600" b="1">
              <a:solidFill>
                <a:srgbClr val="FAFD00"/>
              </a:solidFill>
              <a:latin typeface="Times" charset="0"/>
            </a:endParaRPr>
          </a:p>
          <a:p>
            <a:pPr>
              <a:defRPr/>
            </a:pP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152400" y="3948113"/>
            <a:ext cx="8394700" cy="1511300"/>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sp>
        <p:nvSpPr>
          <p:cNvPr id="34822" name="Text Box 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0772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16</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313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66" name="Freeform 18"/>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6867"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Sam. 9:1-2 Movu 25:21</a:t>
            </a:r>
          </a:p>
        </p:txBody>
      </p:sp>
      <p:sp>
        <p:nvSpPr>
          <p:cNvPr id="36869"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17</a:t>
            </a:r>
          </a:p>
        </p:txBody>
      </p:sp>
      <p:sp>
        <p:nvSpPr>
          <p:cNvPr id="36871" name="Text Box 1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36872" name="Text Box 12"/>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443405" name="Rectangle 13"/>
          <p:cNvSpPr>
            <a:spLocks noChangeArrowheads="1"/>
          </p:cNvSpPr>
          <p:nvPr/>
        </p:nvSpPr>
        <p:spPr bwMode="auto">
          <a:xfrm>
            <a:off x="7553325" y="6532563"/>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6875" name="Freeform 16"/>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cs typeface="+mn-cs"/>
              </a:rPr>
              <a:t>A</a:t>
            </a:r>
            <a:r>
              <a:rPr lang="en-US" sz="3600">
                <a:solidFill>
                  <a:srgbClr val="51DC00"/>
                </a:solidFill>
                <a:latin typeface="Times" charset="0"/>
                <a:ea typeface="+mn-ea"/>
                <a:cs typeface="+mn-cs"/>
              </a:rPr>
              <a:t> </a:t>
            </a:r>
            <a:r>
              <a:rPr lang="en-US" sz="5400">
                <a:solidFill>
                  <a:srgbClr val="1CFF23"/>
                </a:solidFill>
                <a:latin typeface="Times" charset="0"/>
                <a:ea typeface="+mn-ea"/>
                <a:cs typeface="+mn-cs"/>
              </a:rPr>
              <a:t>M</a:t>
            </a:r>
            <a:r>
              <a:rPr lang="en-US" sz="3600">
                <a:solidFill>
                  <a:schemeClr val="tx2"/>
                </a:solidFill>
                <a:latin typeface="Times" charset="0"/>
                <a:ea typeface="+mn-ea"/>
                <a:cs typeface="+mn-cs"/>
              </a:rPr>
              <a:t> C</a:t>
            </a:r>
          </a:p>
        </p:txBody>
      </p:sp>
      <p:grpSp>
        <p:nvGrpSpPr>
          <p:cNvPr id="36877" name="Group 19"/>
          <p:cNvGrpSpPr>
            <a:grpSpLocks/>
          </p:cNvGrpSpPr>
          <p:nvPr/>
        </p:nvGrpSpPr>
        <p:grpSpPr bwMode="auto">
          <a:xfrm>
            <a:off x="1852613" y="1154113"/>
            <a:ext cx="6362700" cy="4737100"/>
            <a:chOff x="1564" y="780"/>
            <a:chExt cx="3268" cy="2803"/>
          </a:xfrm>
        </p:grpSpPr>
        <p:grpSp>
          <p:nvGrpSpPr>
            <p:cNvPr id="36879" name="Group 20"/>
            <p:cNvGrpSpPr>
              <a:grpSpLocks/>
            </p:cNvGrpSpPr>
            <p:nvPr/>
          </p:nvGrpSpPr>
          <p:grpSpPr bwMode="auto">
            <a:xfrm>
              <a:off x="1564" y="780"/>
              <a:ext cx="1741" cy="846"/>
              <a:chOff x="2412" y="2052"/>
              <a:chExt cx="1741" cy="846"/>
            </a:xfrm>
          </p:grpSpPr>
          <p:sp>
            <p:nvSpPr>
              <p:cNvPr id="36936" name="Rectangle 2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37" name="AutoShape 2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38" name="Rectangle 2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16" name="Rectangle 24"/>
              <p:cNvSpPr>
                <a:spLocks noChangeArrowheads="1"/>
              </p:cNvSpPr>
              <p:nvPr/>
            </p:nvSpPr>
            <p:spPr bwMode="auto">
              <a:xfrm>
                <a:off x="2442" y="2078"/>
                <a:ext cx="843" cy="126"/>
              </a:xfrm>
              <a:prstGeom prst="rect">
                <a:avLst/>
              </a:prstGeom>
              <a:noFill/>
              <a:ln w="9525">
                <a:noFill/>
                <a:miter lim="800000"/>
                <a:headEnd/>
                <a:tailEnd/>
              </a:ln>
            </p:spPr>
            <p:txBody>
              <a:bodyPr wrap="none" lIns="0" tIns="0" rIns="0" bIns="0">
                <a:spAutoFit/>
              </a:bodyPr>
              <a:lstStyle/>
              <a:p>
                <a:pPr algn="ctr">
                  <a:defRPr/>
                </a:pPr>
                <a:r>
                  <a:rPr lang="en-US" sz="1400" b="1">
                    <a:solidFill>
                      <a:srgbClr val="790015"/>
                    </a:solidFill>
                    <a:latin typeface="Helvetica" charset="0"/>
                  </a:rPr>
                  <a:t>   CHIIJIIPHE KOSO</a:t>
                </a:r>
                <a:endParaRPr lang="en-US" sz="1400" b="1">
                  <a:solidFill>
                    <a:srgbClr val="FFA27C"/>
                  </a:solidFill>
                  <a:effectLst>
                    <a:outerShdw blurRad="38100" dist="38100" dir="2700000" algn="tl">
                      <a:srgbClr val="000000"/>
                    </a:outerShdw>
                  </a:effectLst>
                  <a:latin typeface="Helvetica" charset="0"/>
                </a:endParaRPr>
              </a:p>
            </p:txBody>
          </p:sp>
          <p:sp>
            <p:nvSpPr>
              <p:cNvPr id="36940" name="Line 2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0" name="Group 26"/>
            <p:cNvGrpSpPr>
              <a:grpSpLocks/>
            </p:cNvGrpSpPr>
            <p:nvPr/>
          </p:nvGrpSpPr>
          <p:grpSpPr bwMode="auto">
            <a:xfrm>
              <a:off x="1692" y="996"/>
              <a:ext cx="1741" cy="846"/>
              <a:chOff x="2412" y="2052"/>
              <a:chExt cx="1741" cy="846"/>
            </a:xfrm>
          </p:grpSpPr>
          <p:sp>
            <p:nvSpPr>
              <p:cNvPr id="36931" name="Rectangle 2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32" name="AutoShape 2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33" name="Rectangle 2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22" name="Rectangle 30"/>
              <p:cNvSpPr>
                <a:spLocks noChangeArrowheads="1"/>
              </p:cNvSpPr>
              <p:nvPr/>
            </p:nvSpPr>
            <p:spPr bwMode="auto">
              <a:xfrm>
                <a:off x="2514" y="2078"/>
                <a:ext cx="704"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36935" name="Line 3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1" name="Group 32"/>
            <p:cNvGrpSpPr>
              <a:grpSpLocks/>
            </p:cNvGrpSpPr>
            <p:nvPr/>
          </p:nvGrpSpPr>
          <p:grpSpPr bwMode="auto">
            <a:xfrm>
              <a:off x="1868" y="1212"/>
              <a:ext cx="1741" cy="846"/>
              <a:chOff x="2412" y="2052"/>
              <a:chExt cx="1741" cy="846"/>
            </a:xfrm>
          </p:grpSpPr>
          <p:sp>
            <p:nvSpPr>
              <p:cNvPr id="36926" name="Rectangle 3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27" name="AutoShape 3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8" name="Rectangle 3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28" name="Rectangle 36"/>
              <p:cNvSpPr>
                <a:spLocks noChangeArrowheads="1"/>
              </p:cNvSpPr>
              <p:nvPr/>
            </p:nvSpPr>
            <p:spPr bwMode="auto">
              <a:xfrm>
                <a:off x="2578" y="2078"/>
                <a:ext cx="572"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36930" name="Line 3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2" name="Group 38"/>
            <p:cNvGrpSpPr>
              <a:grpSpLocks/>
            </p:cNvGrpSpPr>
            <p:nvPr/>
          </p:nvGrpSpPr>
          <p:grpSpPr bwMode="auto">
            <a:xfrm>
              <a:off x="2052" y="1412"/>
              <a:ext cx="1741" cy="846"/>
              <a:chOff x="2412" y="2052"/>
              <a:chExt cx="1741" cy="846"/>
            </a:xfrm>
          </p:grpSpPr>
          <p:sp>
            <p:nvSpPr>
              <p:cNvPr id="36921" name="Rectangle 3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22" name="AutoShape 4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3" name="Rectangle 4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34" name="Rectangle 42"/>
              <p:cNvSpPr>
                <a:spLocks noChangeArrowheads="1"/>
              </p:cNvSpPr>
              <p:nvPr/>
            </p:nvSpPr>
            <p:spPr bwMode="auto">
              <a:xfrm>
                <a:off x="2604" y="2078"/>
                <a:ext cx="523"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36925" name="Line 4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3" name="Group 44"/>
            <p:cNvGrpSpPr>
              <a:grpSpLocks/>
            </p:cNvGrpSpPr>
            <p:nvPr/>
          </p:nvGrpSpPr>
          <p:grpSpPr bwMode="auto">
            <a:xfrm>
              <a:off x="2220" y="1604"/>
              <a:ext cx="1741" cy="846"/>
              <a:chOff x="2412" y="2052"/>
              <a:chExt cx="1741" cy="846"/>
            </a:xfrm>
          </p:grpSpPr>
          <p:sp>
            <p:nvSpPr>
              <p:cNvPr id="36916" name="Rectangle 4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17" name="AutoShape 4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18" name="Rectangle 4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40" name="Rectangle 48"/>
              <p:cNvSpPr>
                <a:spLocks noChangeArrowheads="1"/>
              </p:cNvSpPr>
              <p:nvPr/>
            </p:nvSpPr>
            <p:spPr bwMode="auto">
              <a:xfrm>
                <a:off x="2572" y="2078"/>
                <a:ext cx="587"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36920" name="Line 4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4" name="Group 50"/>
            <p:cNvGrpSpPr>
              <a:grpSpLocks/>
            </p:cNvGrpSpPr>
            <p:nvPr/>
          </p:nvGrpSpPr>
          <p:grpSpPr bwMode="auto">
            <a:xfrm>
              <a:off x="2377" y="1796"/>
              <a:ext cx="1760" cy="846"/>
              <a:chOff x="2393" y="2052"/>
              <a:chExt cx="1760" cy="846"/>
            </a:xfrm>
          </p:grpSpPr>
          <p:sp>
            <p:nvSpPr>
              <p:cNvPr id="36911" name="Rectangle 5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12" name="AutoShape 5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13" name="Rectangle 5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46" name="Rectangle 54"/>
              <p:cNvSpPr>
                <a:spLocks noChangeArrowheads="1"/>
              </p:cNvSpPr>
              <p:nvPr/>
            </p:nvSpPr>
            <p:spPr bwMode="auto">
              <a:xfrm>
                <a:off x="2393" y="2080"/>
                <a:ext cx="946"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AMAZHI CHILU</a:t>
                </a:r>
                <a:endParaRPr lang="en-US" sz="2800" b="1">
                  <a:solidFill>
                    <a:srgbClr val="FFA27C"/>
                  </a:solidFill>
                  <a:effectLst>
                    <a:outerShdw blurRad="38100" dist="38100" dir="2700000" algn="tl">
                      <a:srgbClr val="000000"/>
                    </a:outerShdw>
                  </a:effectLst>
                  <a:latin typeface="Helvetica" charset="0"/>
                </a:endParaRPr>
              </a:p>
            </p:txBody>
          </p:sp>
          <p:sp>
            <p:nvSpPr>
              <p:cNvPr id="36915" name="Line 5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5" name="Group 56"/>
            <p:cNvGrpSpPr>
              <a:grpSpLocks/>
            </p:cNvGrpSpPr>
            <p:nvPr/>
          </p:nvGrpSpPr>
          <p:grpSpPr bwMode="auto">
            <a:xfrm>
              <a:off x="2580" y="1996"/>
              <a:ext cx="1741" cy="846"/>
              <a:chOff x="2412" y="2052"/>
              <a:chExt cx="1741" cy="846"/>
            </a:xfrm>
          </p:grpSpPr>
          <p:sp>
            <p:nvSpPr>
              <p:cNvPr id="36906" name="Rectangle 5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07" name="AutoShape 5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08" name="Rectangle 5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52" name="Rectangle 60"/>
              <p:cNvSpPr>
                <a:spLocks noChangeArrowheads="1"/>
              </p:cNvSpPr>
              <p:nvPr/>
            </p:nvSpPr>
            <p:spPr bwMode="auto">
              <a:xfrm>
                <a:off x="2427" y="2080"/>
                <a:ext cx="875"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MOVU CHIILU</a:t>
                </a:r>
                <a:endParaRPr lang="en-US" sz="2800" b="1">
                  <a:solidFill>
                    <a:srgbClr val="FFA27C"/>
                  </a:solidFill>
                  <a:effectLst>
                    <a:outerShdw blurRad="38100" dist="38100" dir="2700000" algn="tl">
                      <a:srgbClr val="000000"/>
                    </a:outerShdw>
                  </a:effectLst>
                  <a:latin typeface="Helvetica" charset="0"/>
                </a:endParaRPr>
              </a:p>
            </p:txBody>
          </p:sp>
          <p:sp>
            <p:nvSpPr>
              <p:cNvPr id="36910" name="Line 6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6" name="Group 62"/>
            <p:cNvGrpSpPr>
              <a:grpSpLocks/>
            </p:cNvGrpSpPr>
            <p:nvPr/>
          </p:nvGrpSpPr>
          <p:grpSpPr bwMode="auto">
            <a:xfrm>
              <a:off x="2732" y="2220"/>
              <a:ext cx="1741" cy="846"/>
              <a:chOff x="2412" y="2052"/>
              <a:chExt cx="1741" cy="846"/>
            </a:xfrm>
          </p:grpSpPr>
          <p:sp>
            <p:nvSpPr>
              <p:cNvPr id="36901" name="Rectangle 6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02" name="AutoShape 6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03" name="Rectangle 6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458" name="Rectangle 66"/>
              <p:cNvSpPr>
                <a:spLocks noChangeArrowheads="1"/>
              </p:cNvSpPr>
              <p:nvPr/>
            </p:nvSpPr>
            <p:spPr bwMode="auto">
              <a:xfrm>
                <a:off x="2461" y="2078"/>
                <a:ext cx="806" cy="108"/>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CHIILI KOSO CHILU</a:t>
                </a:r>
                <a:endParaRPr lang="en-US" b="1">
                  <a:solidFill>
                    <a:srgbClr val="FFA27C"/>
                  </a:solidFill>
                  <a:effectLst>
                    <a:outerShdw blurRad="38100" dist="38100" dir="2700000" algn="tl">
                      <a:srgbClr val="000000"/>
                    </a:outerShdw>
                  </a:effectLst>
                  <a:latin typeface="Helvetica" charset="0"/>
                </a:endParaRPr>
              </a:p>
            </p:txBody>
          </p:sp>
          <p:sp>
            <p:nvSpPr>
              <p:cNvPr id="36905" name="Line 6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7" name="Group 68"/>
            <p:cNvGrpSpPr>
              <a:grpSpLocks/>
            </p:cNvGrpSpPr>
            <p:nvPr/>
          </p:nvGrpSpPr>
          <p:grpSpPr bwMode="auto">
            <a:xfrm>
              <a:off x="2751" y="2431"/>
              <a:ext cx="1866" cy="832"/>
              <a:chOff x="2595" y="2271"/>
              <a:chExt cx="1796" cy="840"/>
            </a:xfrm>
          </p:grpSpPr>
          <p:sp>
            <p:nvSpPr>
              <p:cNvPr id="36897" name="Rectangle 6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36898" name="AutoShape 7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9" name="Rectangle 7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43464" name="Rectangle 72"/>
              <p:cNvSpPr>
                <a:spLocks noChangeArrowheads="1"/>
              </p:cNvSpPr>
              <p:nvPr/>
            </p:nvSpPr>
            <p:spPr bwMode="auto">
              <a:xfrm>
                <a:off x="2595" y="2298"/>
                <a:ext cx="1080" cy="164"/>
              </a:xfrm>
              <a:prstGeom prst="rect">
                <a:avLst/>
              </a:prstGeom>
              <a:noFill/>
              <a:ln w="9525">
                <a:noFill/>
                <a:miter lim="800000"/>
                <a:headEnd/>
                <a:tailEnd/>
              </a:ln>
            </p:spPr>
            <p:txBody>
              <a:bodyPr lIns="0" tIns="0" rIns="0" bIns="0">
                <a:spAutoFit/>
              </a:bodyPr>
              <a:lstStyle/>
              <a:p>
                <a:pPr algn="ctr">
                  <a:defRPr/>
                </a:pPr>
                <a:r>
                  <a:rPr lang="en-US" sz="1800" b="1">
                    <a:solidFill>
                      <a:srgbClr val="790015"/>
                    </a:solidFill>
                    <a:latin typeface="Helvetica" charset="0"/>
                  </a:rPr>
                  <a:t>   MAKRAKOBU</a:t>
                </a:r>
                <a:endParaRPr lang="en-US" sz="2800" b="1">
                  <a:solidFill>
                    <a:srgbClr val="FFA27C"/>
                  </a:solidFill>
                  <a:effectLst>
                    <a:outerShdw blurRad="38100" dist="38100" dir="2700000" algn="tl">
                      <a:srgbClr val="000000"/>
                    </a:outerShdw>
                  </a:effectLst>
                  <a:latin typeface="Helvetica" charset="0"/>
                </a:endParaRPr>
              </a:p>
            </p:txBody>
          </p:sp>
        </p:grpSp>
        <p:grpSp>
          <p:nvGrpSpPr>
            <p:cNvPr id="36888" name="Group 73"/>
            <p:cNvGrpSpPr>
              <a:grpSpLocks/>
            </p:cNvGrpSpPr>
            <p:nvPr/>
          </p:nvGrpSpPr>
          <p:grpSpPr bwMode="auto">
            <a:xfrm>
              <a:off x="3092" y="2651"/>
              <a:ext cx="1740" cy="932"/>
              <a:chOff x="3948" y="107"/>
              <a:chExt cx="1740" cy="932"/>
            </a:xfrm>
          </p:grpSpPr>
          <p:sp>
            <p:nvSpPr>
              <p:cNvPr id="36889" name="Rectangle 7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36890" name="AutoShape 7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1" name="Rectangle 7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36892" name="Group 77"/>
              <p:cNvGrpSpPr>
                <a:grpSpLocks/>
              </p:cNvGrpSpPr>
              <p:nvPr/>
            </p:nvGrpSpPr>
            <p:grpSpPr bwMode="auto">
              <a:xfrm>
                <a:off x="4075" y="130"/>
                <a:ext cx="568" cy="266"/>
                <a:chOff x="3095" y="3101"/>
                <a:chExt cx="445" cy="221"/>
              </a:xfrm>
            </p:grpSpPr>
            <p:sp>
              <p:nvSpPr>
                <p:cNvPr id="443470" name="Rectangle 78"/>
                <p:cNvSpPr>
                  <a:spLocks noChangeArrowheads="1"/>
                </p:cNvSpPr>
                <p:nvPr/>
              </p:nvSpPr>
              <p:spPr bwMode="auto">
                <a:xfrm>
                  <a:off x="3095" y="3112"/>
                  <a:ext cx="119" cy="211"/>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443471" name="Rectangle 79"/>
                <p:cNvSpPr>
                  <a:spLocks noChangeArrowheads="1"/>
                </p:cNvSpPr>
                <p:nvPr/>
              </p:nvSpPr>
              <p:spPr bwMode="auto">
                <a:xfrm>
                  <a:off x="3210" y="3101"/>
                  <a:ext cx="330" cy="218"/>
                </a:xfrm>
                <a:prstGeom prst="rect">
                  <a:avLst/>
                </a:prstGeom>
                <a:noFill/>
                <a:ln w="9525">
                  <a:noFill/>
                  <a:miter lim="800000"/>
                  <a:headEnd/>
                  <a:tailEnd/>
                </a:ln>
              </p:spPr>
              <p:txBody>
                <a:bodyPr wrap="none" lIns="0" tIns="0" rIns="0" bIns="0">
                  <a:spAutoFit/>
                </a:bodyPr>
                <a:lstStyle/>
                <a:p>
                  <a:pPr algn="ctr">
                    <a:defRPr/>
                  </a:pPr>
                  <a:r>
                    <a:rPr lang="en-US" sz="2900" b="1">
                      <a:solidFill>
                        <a:srgbClr val="790015"/>
                      </a:solidFill>
                      <a:latin typeface="Helvetica" charset="0"/>
                    </a:rPr>
                    <a:t>JISU</a:t>
                  </a:r>
                  <a:endParaRPr lang="en-US" sz="4000" b="1">
                    <a:solidFill>
                      <a:srgbClr val="FFA27C"/>
                    </a:solidFill>
                    <a:effectLst>
                      <a:outerShdw blurRad="38100" dist="38100" dir="2700000" algn="tl">
                        <a:srgbClr val="000000"/>
                      </a:outerShdw>
                    </a:effectLst>
                    <a:latin typeface="Helvetica" charset="0"/>
                  </a:endParaRPr>
                </a:p>
              </p:txBody>
            </p:sp>
          </p:grpSp>
          <p:sp>
            <p:nvSpPr>
              <p:cNvPr id="36893" name="Line 80"/>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4" name="Line 81"/>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43395" name="AutoShape 3"/>
          <p:cNvSpPr>
            <a:spLocks noChangeArrowheads="1"/>
          </p:cNvSpPr>
          <p:nvPr/>
        </p:nvSpPr>
        <p:spPr bwMode="auto">
          <a:xfrm rot="-1440000">
            <a:off x="2519363" y="34210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charset="0"/>
                <a:ea typeface="+mn-ea"/>
                <a:cs typeface="+mn-cs"/>
              </a:rPr>
              <a:t>ER</a:t>
            </a:r>
          </a:p>
        </p:txBody>
      </p:sp>
      <p:sp>
        <p:nvSpPr>
          <p:cNvPr id="38920"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38922"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p:cNvSpPr>
            <a:spLocks noChangeArrowheads="1"/>
          </p:cNvSpPr>
          <p:nvPr/>
        </p:nvSpPr>
        <p:spPr bwMode="auto">
          <a:xfrm>
            <a:off x="0" y="522288"/>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38938"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445473"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445480"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MO</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4548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5"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48" name="Freeform 46"/>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8" name="Freeform 4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9" name="Freeform 4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0" name="Freeform 5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53" name="Text Box 5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3895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5"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3896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62"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896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8966" name="Text Box 5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26543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i="1" u="sng">
                <a:solidFill>
                  <a:srgbClr val="FFF814"/>
                </a:solidFill>
                <a:ea typeface="+mn-ea"/>
                <a:cs typeface="+mn-cs"/>
              </a:rPr>
              <a:t>ADZIILOTIE</a:t>
            </a:r>
            <a:r>
              <a:rPr lang="en-US" sz="2800" b="1">
                <a:solidFill>
                  <a:srgbClr val="FFF814"/>
                </a:solidFill>
                <a:ea typeface="+mn-ea"/>
                <a:cs typeface="+mn-cs"/>
              </a:rPr>
              <a:t>    Chiijiiphe thopfii no ichu-o Israelmei yi kani chijii ea khokro to pfoloe!</a:t>
            </a:r>
          </a:p>
        </p:txBody>
      </p:sp>
      <p:sp>
        <p:nvSpPr>
          <p:cNvPr id="445502" name="Rectangle 62"/>
          <p:cNvSpPr>
            <a:spLocks noChangeArrowheads="1"/>
          </p:cNvSpPr>
          <p:nvPr/>
        </p:nvSpPr>
        <p:spPr bwMode="auto">
          <a:xfrm>
            <a:off x="80803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18</a:t>
            </a:r>
          </a:p>
        </p:txBody>
      </p:sp>
      <p:sp>
        <p:nvSpPr>
          <p:cNvPr id="38969" name="Text Box 63"/>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38970" name="Text Box 64"/>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dissolve">
                                      <p:cBhvr>
                                        <p:cTn id="20" dur="5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130675" y="546100"/>
            <a:ext cx="1089025" cy="5762625"/>
            <a:chOff x="2602" y="344"/>
            <a:chExt cx="686" cy="3630"/>
          </a:xfrm>
        </p:grpSpPr>
        <p:sp>
          <p:nvSpPr>
            <p:cNvPr id="4287"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88"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89"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0"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1"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92" name="Freeform 8"/>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3"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4"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5"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296"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7"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8"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99"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0"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1"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 name="Rectangle 18"/>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4303"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4"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5"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6"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7"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8" name="Freeform 24"/>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9"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0"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1"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12"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3"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4"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5"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6"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7"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8"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9" name="Rectangle 35"/>
            <p:cNvSpPr>
              <a:spLocks noChangeArrowheads="1"/>
            </p:cNvSpPr>
            <p:nvPr/>
          </p:nvSpPr>
          <p:spPr bwMode="auto">
            <a:xfrm>
              <a:off x="2741" y="538"/>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Kama</a:t>
              </a:r>
            </a:p>
          </p:txBody>
        </p:sp>
        <p:sp>
          <p:nvSpPr>
            <p:cNvPr id="4320" name="Rectangle 36"/>
            <p:cNvSpPr>
              <a:spLocks noChangeArrowheads="1"/>
            </p:cNvSpPr>
            <p:nvPr/>
          </p:nvSpPr>
          <p:spPr bwMode="auto">
            <a:xfrm>
              <a:off x="2690" y="634"/>
              <a:ext cx="5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Oko kazhii</a:t>
              </a:r>
            </a:p>
          </p:txBody>
        </p:sp>
        <p:sp>
          <p:nvSpPr>
            <p:cNvPr id="4321" name="Rectangle 37"/>
            <p:cNvSpPr>
              <a:spLocks noChangeArrowheads="1"/>
            </p:cNvSpPr>
            <p:nvPr/>
          </p:nvSpPr>
          <p:spPr bwMode="auto">
            <a:xfrm>
              <a:off x="2695" y="738"/>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Chilimei</a:t>
              </a:r>
            </a:p>
          </p:txBody>
        </p:sp>
        <p:sp>
          <p:nvSpPr>
            <p:cNvPr id="4322" name="Rectangle 38"/>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4323" name="Rectangle 39"/>
            <p:cNvSpPr>
              <a:spLocks noChangeArrowheads="1"/>
            </p:cNvSpPr>
            <p:nvPr/>
          </p:nvSpPr>
          <p:spPr bwMode="auto">
            <a:xfrm>
              <a:off x="2627" y="938"/>
              <a:ext cx="5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 Jii/Marei</a:t>
              </a:r>
            </a:p>
          </p:txBody>
        </p:sp>
        <p:sp>
          <p:nvSpPr>
            <p:cNvPr id="4324" name="Rectangle 40"/>
            <p:cNvSpPr>
              <a:spLocks noChangeArrowheads="1"/>
            </p:cNvSpPr>
            <p:nvPr/>
          </p:nvSpPr>
          <p:spPr bwMode="auto">
            <a:xfrm>
              <a:off x="2781" y="104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Kokhu</a:t>
              </a:r>
            </a:p>
          </p:txBody>
        </p:sp>
        <p:sp>
          <p:nvSpPr>
            <p:cNvPr id="4325" name="Rectangle 41"/>
            <p:cNvSpPr>
              <a:spLocks noChangeArrowheads="1"/>
            </p:cNvSpPr>
            <p:nvPr/>
          </p:nvSpPr>
          <p:spPr bwMode="auto">
            <a:xfrm>
              <a:off x="2607" y="344"/>
              <a:ext cx="63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CHIJIIPHE KOSO</a:t>
              </a:r>
            </a:p>
          </p:txBody>
        </p:sp>
        <p:sp>
          <p:nvSpPr>
            <p:cNvPr id="4326" name="Rectangle 42"/>
            <p:cNvSpPr>
              <a:spLocks noChangeArrowheads="1"/>
            </p:cNvSpPr>
            <p:nvPr/>
          </p:nvSpPr>
          <p:spPr bwMode="auto">
            <a:xfrm>
              <a:off x="2602" y="458"/>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 NIto</a:t>
              </a:r>
            </a:p>
          </p:txBody>
        </p:sp>
        <p:sp>
          <p:nvSpPr>
            <p:cNvPr id="4327"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8"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29"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30" name="Rectangle 46"/>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4331" name="Rectangle 47"/>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4332" name="Rectangle 48"/>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4333" name="Rectangle 49"/>
            <p:cNvSpPr>
              <a:spLocks noChangeArrowheads="1"/>
            </p:cNvSpPr>
            <p:nvPr/>
          </p:nvSpPr>
          <p:spPr bwMode="auto">
            <a:xfrm>
              <a:off x="2742" y="1414"/>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a:t>
              </a:r>
            </a:p>
          </p:txBody>
        </p:sp>
        <p:sp>
          <p:nvSpPr>
            <p:cNvPr id="4334" name="Rectangle 5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4335" name="Rectangle 51"/>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4336"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7"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8" name="Rectangle 54"/>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4339" name="Rectangle 55"/>
            <p:cNvSpPr>
              <a:spLocks noChangeArrowheads="1"/>
            </p:cNvSpPr>
            <p:nvPr/>
          </p:nvSpPr>
          <p:spPr bwMode="auto">
            <a:xfrm>
              <a:off x="2724" y="2301"/>
              <a:ext cx="4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Kobukola</a:t>
              </a:r>
            </a:p>
          </p:txBody>
        </p:sp>
        <p:sp>
          <p:nvSpPr>
            <p:cNvPr id="4340"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4341"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2"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3"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4"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5"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6"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7"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8"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9" name="Rectangle 65"/>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4350" name="Rectangle 6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4351" name="Rectangle 67"/>
            <p:cNvSpPr>
              <a:spLocks noChangeArrowheads="1"/>
            </p:cNvSpPr>
            <p:nvPr/>
          </p:nvSpPr>
          <p:spPr bwMode="auto">
            <a:xfrm>
              <a:off x="2751" y="30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 C</a:t>
              </a:r>
            </a:p>
          </p:txBody>
        </p:sp>
        <p:sp>
          <p:nvSpPr>
            <p:cNvPr id="4352" name="Rectangle 68"/>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4353"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4354" name="Rectangle 70"/>
            <p:cNvSpPr>
              <a:spLocks noChangeArrowheads="1"/>
            </p:cNvSpPr>
            <p:nvPr/>
          </p:nvSpPr>
          <p:spPr bwMode="auto">
            <a:xfrm>
              <a:off x="2724" y="3382"/>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Ochikape</a:t>
              </a:r>
            </a:p>
          </p:txBody>
        </p:sp>
        <p:sp>
          <p:nvSpPr>
            <p:cNvPr id="4355"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6" name="Rectangle 72"/>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4357"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8"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9"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0" name="Rectangle 76"/>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4361" name="Rectangle 77"/>
            <p:cNvSpPr>
              <a:spLocks noChangeArrowheads="1"/>
            </p:cNvSpPr>
            <p:nvPr/>
          </p:nvSpPr>
          <p:spPr bwMode="auto">
            <a:xfrm>
              <a:off x="2738" y="3686"/>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4362" name="Rectangle 78"/>
            <p:cNvSpPr>
              <a:spLocks noChangeArrowheads="1"/>
            </p:cNvSpPr>
            <p:nvPr/>
          </p:nvSpPr>
          <p:spPr bwMode="auto">
            <a:xfrm>
              <a:off x="2686" y="3806"/>
              <a:ext cx="4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 Dadutie</a:t>
              </a:r>
            </a:p>
          </p:txBody>
        </p:sp>
      </p:grpSp>
      <p:sp>
        <p:nvSpPr>
          <p:cNvPr id="4098"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099" name="Freeform 80"/>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0" name="Freeform 81"/>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 name="Freeform 82"/>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83"/>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84"/>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85"/>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86"/>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87"/>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88"/>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89"/>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90"/>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91"/>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92"/>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93"/>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94"/>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95"/>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96"/>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97"/>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98"/>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99"/>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100"/>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101"/>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02"/>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03"/>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04"/>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05"/>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06"/>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07"/>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08"/>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09"/>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10"/>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11"/>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12"/>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13"/>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14"/>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15"/>
          <p:cNvSpPr>
            <a:spLocks/>
          </p:cNvSpPr>
          <p:nvPr/>
        </p:nvSpPr>
        <p:spPr bwMode="auto">
          <a:xfrm>
            <a:off x="6424613" y="1308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5" name="Freeform 116"/>
          <p:cNvSpPr>
            <a:spLocks/>
          </p:cNvSpPr>
          <p:nvPr/>
        </p:nvSpPr>
        <p:spPr bwMode="auto">
          <a:xfrm>
            <a:off x="6424613" y="1181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Freeform 117"/>
          <p:cNvSpPr>
            <a:spLocks/>
          </p:cNvSpPr>
          <p:nvPr/>
        </p:nvSpPr>
        <p:spPr bwMode="auto">
          <a:xfrm>
            <a:off x="6424613" y="12001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7" name="Freeform 118"/>
          <p:cNvSpPr>
            <a:spLocks/>
          </p:cNvSpPr>
          <p:nvPr/>
        </p:nvSpPr>
        <p:spPr bwMode="auto">
          <a:xfrm>
            <a:off x="6424613" y="10731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Freeform 119"/>
          <p:cNvSpPr>
            <a:spLocks/>
          </p:cNvSpPr>
          <p:nvPr/>
        </p:nvSpPr>
        <p:spPr bwMode="auto">
          <a:xfrm>
            <a:off x="6424613" y="10350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9" name="Freeform 120"/>
          <p:cNvSpPr>
            <a:spLocks/>
          </p:cNvSpPr>
          <p:nvPr/>
        </p:nvSpPr>
        <p:spPr bwMode="auto">
          <a:xfrm>
            <a:off x="6424613" y="9080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0" name="Freeform 121"/>
          <p:cNvSpPr>
            <a:spLocks/>
          </p:cNvSpPr>
          <p:nvPr/>
        </p:nvSpPr>
        <p:spPr bwMode="auto">
          <a:xfrm>
            <a:off x="6424613" y="85725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1" name="Freeform 122"/>
          <p:cNvSpPr>
            <a:spLocks/>
          </p:cNvSpPr>
          <p:nvPr/>
        </p:nvSpPr>
        <p:spPr bwMode="auto">
          <a:xfrm>
            <a:off x="6424613" y="7302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2" name="Freeform 126"/>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3"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4"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5" name="Freeform 131"/>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6"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4147"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8"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49"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0"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1"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52"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564364"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4365" name="Rectangle 1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4367" name="Line 143"/>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368" name="Rectangle 144"/>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369" name="Line 145"/>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160" name="Rectangle 146"/>
          <p:cNvSpPr>
            <a:spLocks noChangeArrowheads="1"/>
          </p:cNvSpPr>
          <p:nvPr/>
        </p:nvSpPr>
        <p:spPr bwMode="auto">
          <a:xfrm>
            <a:off x="5930900" y="584200"/>
            <a:ext cx="511175" cy="37147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16200000">
            <a:off x="4574381" y="2162970"/>
            <a:ext cx="3248025"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solidFill>
                  <a:srgbClr val="EEFF4B"/>
                </a:solidFill>
                <a:latin typeface="Times" charset="0"/>
                <a:ea typeface="+mn-ea"/>
                <a:cs typeface="+mn-cs"/>
              </a:rPr>
              <a:t>3 SOCIETY</a:t>
            </a:r>
          </a:p>
        </p:txBody>
      </p:sp>
      <p:sp>
        <p:nvSpPr>
          <p:cNvPr id="4162"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5992019" y="4366419"/>
            <a:ext cx="444500"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4166"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4168"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69"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4171" name="Freeform 157"/>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2" name="Freeform 158"/>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3"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4" name="Freeform 161"/>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75"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76"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7"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78"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79"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0"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4181" name="Group 168"/>
          <p:cNvGrpSpPr>
            <a:grpSpLocks/>
          </p:cNvGrpSpPr>
          <p:nvPr/>
        </p:nvGrpSpPr>
        <p:grpSpPr bwMode="auto">
          <a:xfrm>
            <a:off x="6591300" y="4418013"/>
            <a:ext cx="952500" cy="527050"/>
            <a:chOff x="4152" y="2783"/>
            <a:chExt cx="600" cy="332"/>
          </a:xfrm>
        </p:grpSpPr>
        <p:sp>
          <p:nvSpPr>
            <p:cNvPr id="4284"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85"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86"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564397" name="Rectangle 173"/>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564398" name="Rectangle 174"/>
          <p:cNvSpPr>
            <a:spLocks noChangeArrowheads="1"/>
          </p:cNvSpPr>
          <p:nvPr/>
        </p:nvSpPr>
        <p:spPr bwMode="auto">
          <a:xfrm>
            <a:off x="7262813" y="12192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4185"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4"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5"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6"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7" name="Rectangle 187"/>
          <p:cNvSpPr>
            <a:spLocks noChangeArrowheads="1"/>
          </p:cNvSpPr>
          <p:nvPr/>
        </p:nvSpPr>
        <p:spPr bwMode="auto">
          <a:xfrm>
            <a:off x="6523038" y="3213100"/>
            <a:ext cx="1112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CHIILI KOSOCHILU</a:t>
            </a:r>
          </a:p>
        </p:txBody>
      </p:sp>
      <p:sp>
        <p:nvSpPr>
          <p:cNvPr id="4198"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 name="Rectangle 191"/>
          <p:cNvSpPr>
            <a:spLocks noChangeArrowheads="1"/>
          </p:cNvSpPr>
          <p:nvPr/>
        </p:nvSpPr>
        <p:spPr bwMode="auto">
          <a:xfrm>
            <a:off x="6599238" y="4394200"/>
            <a:ext cx="974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MAKRA KOBU</a:t>
            </a:r>
          </a:p>
        </p:txBody>
      </p:sp>
      <p:sp>
        <p:nvSpPr>
          <p:cNvPr id="4202"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05"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6" name="Rectangle 196"/>
          <p:cNvSpPr>
            <a:spLocks noChangeArrowheads="1"/>
          </p:cNvSpPr>
          <p:nvPr/>
        </p:nvSpPr>
        <p:spPr bwMode="auto">
          <a:xfrm>
            <a:off x="6610350" y="5102225"/>
            <a:ext cx="5191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4207"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8"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9"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2"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3"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14"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15"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16" name="Rectangle 206"/>
          <p:cNvSpPr>
            <a:spLocks noChangeArrowheads="1"/>
          </p:cNvSpPr>
          <p:nvPr/>
        </p:nvSpPr>
        <p:spPr bwMode="auto">
          <a:xfrm>
            <a:off x="6570663" y="561975"/>
            <a:ext cx="1006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 CHILU</a:t>
            </a:r>
          </a:p>
        </p:txBody>
      </p:sp>
      <p:sp>
        <p:nvSpPr>
          <p:cNvPr id="4217"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8"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9" name="Rectangle 209"/>
          <p:cNvSpPr>
            <a:spLocks noChangeArrowheads="1"/>
          </p:cNvSpPr>
          <p:nvPr/>
        </p:nvSpPr>
        <p:spPr bwMode="auto">
          <a:xfrm>
            <a:off x="6580188" y="1266825"/>
            <a:ext cx="873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MOVUCHILU</a:t>
            </a:r>
          </a:p>
        </p:txBody>
      </p:sp>
      <p:sp>
        <p:nvSpPr>
          <p:cNvPr id="4220"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21"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227" name="Text Box 219"/>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64444" name="Text Box 220"/>
          <p:cNvSpPr txBox="1">
            <a:spLocks noChangeArrowheads="1"/>
          </p:cNvSpPr>
          <p:nvPr/>
        </p:nvSpPr>
        <p:spPr bwMode="auto">
          <a:xfrm>
            <a:off x="177165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 Esthar</a:t>
            </a:r>
          </a:p>
        </p:txBody>
      </p:sp>
      <p:sp>
        <p:nvSpPr>
          <p:cNvPr id="4229" name="Text Box 2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30" name="Text Box 222"/>
          <p:cNvSpPr txBox="1">
            <a:spLocks noChangeArrowheads="1"/>
          </p:cNvSpPr>
          <p:nvPr/>
        </p:nvSpPr>
        <p:spPr bwMode="auto">
          <a:xfrm>
            <a:off x="8667750" y="640080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0914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01</a:t>
            </a: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233" name="Rectangle 279"/>
          <p:cNvSpPr>
            <a:spLocks noChangeArrowheads="1"/>
          </p:cNvSpPr>
          <p:nvPr/>
        </p:nvSpPr>
        <p:spPr bwMode="auto">
          <a:xfrm>
            <a:off x="7561263" y="1492250"/>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sz="2800"/>
          </a:p>
        </p:txBody>
      </p:sp>
      <p:sp>
        <p:nvSpPr>
          <p:cNvPr id="4234" name="Text Box 280"/>
          <p:cNvSpPr txBox="1">
            <a:spLocks noChangeArrowheads="1"/>
          </p:cNvSpPr>
          <p:nvPr/>
        </p:nvSpPr>
        <p:spPr bwMode="auto">
          <a:xfrm>
            <a:off x="8585200" y="642937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4235" name="Group 273"/>
          <p:cNvGrpSpPr>
            <a:grpSpLocks/>
          </p:cNvGrpSpPr>
          <p:nvPr/>
        </p:nvGrpSpPr>
        <p:grpSpPr bwMode="auto">
          <a:xfrm>
            <a:off x="4897438" y="1100138"/>
            <a:ext cx="3482975" cy="5106987"/>
            <a:chOff x="4897438" y="1100138"/>
            <a:chExt cx="3482974" cy="5106987"/>
          </a:xfrm>
        </p:grpSpPr>
        <p:grpSp>
          <p:nvGrpSpPr>
            <p:cNvPr id="4236" name="Group 113"/>
            <p:cNvGrpSpPr>
              <a:grpSpLocks/>
            </p:cNvGrpSpPr>
            <p:nvPr/>
          </p:nvGrpSpPr>
          <p:grpSpPr bwMode="auto">
            <a:xfrm>
              <a:off x="7348538" y="2292350"/>
              <a:ext cx="1017587" cy="1235075"/>
              <a:chOff x="1084" y="711"/>
              <a:chExt cx="2950" cy="2769"/>
            </a:xfrm>
          </p:grpSpPr>
          <p:grpSp>
            <p:nvGrpSpPr>
              <p:cNvPr id="4274" name="Group 114"/>
              <p:cNvGrpSpPr>
                <a:grpSpLocks/>
              </p:cNvGrpSpPr>
              <p:nvPr/>
            </p:nvGrpSpPr>
            <p:grpSpPr bwMode="auto">
              <a:xfrm>
                <a:off x="1084" y="711"/>
                <a:ext cx="2950" cy="2769"/>
                <a:chOff x="2707" y="548"/>
                <a:chExt cx="2950" cy="2769"/>
              </a:xfrm>
            </p:grpSpPr>
            <p:grpSp>
              <p:nvGrpSpPr>
                <p:cNvPr id="4280" name="Group 115"/>
                <p:cNvGrpSpPr>
                  <a:grpSpLocks/>
                </p:cNvGrpSpPr>
                <p:nvPr/>
              </p:nvGrpSpPr>
              <p:grpSpPr bwMode="auto">
                <a:xfrm>
                  <a:off x="3180" y="1046"/>
                  <a:ext cx="2105" cy="1421"/>
                  <a:chOff x="578" y="2316"/>
                  <a:chExt cx="2105" cy="1421"/>
                </a:xfrm>
              </p:grpSpPr>
              <p:sp>
                <p:nvSpPr>
                  <p:cNvPr id="428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8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8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7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7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237" name="Group 113"/>
            <p:cNvGrpSpPr>
              <a:grpSpLocks/>
            </p:cNvGrpSpPr>
            <p:nvPr/>
          </p:nvGrpSpPr>
          <p:grpSpPr bwMode="auto">
            <a:xfrm>
              <a:off x="4897438" y="1933575"/>
              <a:ext cx="1017587" cy="1235075"/>
              <a:chOff x="1084" y="711"/>
              <a:chExt cx="2950" cy="2769"/>
            </a:xfrm>
          </p:grpSpPr>
          <p:grpSp>
            <p:nvGrpSpPr>
              <p:cNvPr id="4264" name="Group 114"/>
              <p:cNvGrpSpPr>
                <a:grpSpLocks/>
              </p:cNvGrpSpPr>
              <p:nvPr/>
            </p:nvGrpSpPr>
            <p:grpSpPr bwMode="auto">
              <a:xfrm>
                <a:off x="1084" y="711"/>
                <a:ext cx="2950" cy="2769"/>
                <a:chOff x="2707" y="548"/>
                <a:chExt cx="2950" cy="2769"/>
              </a:xfrm>
            </p:grpSpPr>
            <p:grpSp>
              <p:nvGrpSpPr>
                <p:cNvPr id="4270" name="Group 115"/>
                <p:cNvGrpSpPr>
                  <a:grpSpLocks/>
                </p:cNvGrpSpPr>
                <p:nvPr/>
              </p:nvGrpSpPr>
              <p:grpSpPr bwMode="auto">
                <a:xfrm>
                  <a:off x="3180" y="1046"/>
                  <a:ext cx="2105" cy="1421"/>
                  <a:chOff x="578" y="2316"/>
                  <a:chExt cx="2105" cy="1421"/>
                </a:xfrm>
              </p:grpSpPr>
              <p:sp>
                <p:nvSpPr>
                  <p:cNvPr id="427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7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6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6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238" name="Group 113"/>
            <p:cNvGrpSpPr>
              <a:grpSpLocks/>
            </p:cNvGrpSpPr>
            <p:nvPr/>
          </p:nvGrpSpPr>
          <p:grpSpPr bwMode="auto">
            <a:xfrm>
              <a:off x="4964113" y="4972050"/>
              <a:ext cx="1017587" cy="1235075"/>
              <a:chOff x="1084" y="711"/>
              <a:chExt cx="2950" cy="2769"/>
            </a:xfrm>
          </p:grpSpPr>
          <p:grpSp>
            <p:nvGrpSpPr>
              <p:cNvPr id="4254" name="Group 114"/>
              <p:cNvGrpSpPr>
                <a:grpSpLocks/>
              </p:cNvGrpSpPr>
              <p:nvPr/>
            </p:nvGrpSpPr>
            <p:grpSpPr bwMode="auto">
              <a:xfrm>
                <a:off x="1084" y="711"/>
                <a:ext cx="2950" cy="2769"/>
                <a:chOff x="2707" y="548"/>
                <a:chExt cx="2950" cy="2769"/>
              </a:xfrm>
            </p:grpSpPr>
            <p:grpSp>
              <p:nvGrpSpPr>
                <p:cNvPr id="4260" name="Group 115"/>
                <p:cNvGrpSpPr>
                  <a:grpSpLocks/>
                </p:cNvGrpSpPr>
                <p:nvPr/>
              </p:nvGrpSpPr>
              <p:grpSpPr bwMode="auto">
                <a:xfrm>
                  <a:off x="3180" y="1046"/>
                  <a:ext cx="2105" cy="1421"/>
                  <a:chOff x="578" y="2316"/>
                  <a:chExt cx="2105" cy="1421"/>
                </a:xfrm>
              </p:grpSpPr>
              <p:sp>
                <p:nvSpPr>
                  <p:cNvPr id="426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6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5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5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39" name="Rectangle 239"/>
            <p:cNvSpPr>
              <a:spLocks noChangeArrowheads="1"/>
            </p:cNvSpPr>
            <p:nvPr/>
          </p:nvSpPr>
          <p:spPr bwMode="auto">
            <a:xfrm>
              <a:off x="5221288" y="2278063"/>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AD</a:t>
              </a:r>
              <a:endParaRPr lang="en-US" sz="1800" i="1">
                <a:solidFill>
                  <a:schemeClr val="tx1"/>
                </a:solidFill>
                <a:latin typeface="Helvetica" charset="0"/>
              </a:endParaRPr>
            </a:p>
          </p:txBody>
        </p:sp>
        <p:sp>
          <p:nvSpPr>
            <p:cNvPr id="4240" name="Rectangle 252"/>
            <p:cNvSpPr>
              <a:spLocks noChangeArrowheads="1"/>
            </p:cNvSpPr>
            <p:nvPr/>
          </p:nvSpPr>
          <p:spPr bwMode="auto">
            <a:xfrm>
              <a:off x="5226050" y="5302250"/>
              <a:ext cx="44373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LD</a:t>
              </a:r>
              <a:endParaRPr lang="en-US" sz="1800" i="1">
                <a:solidFill>
                  <a:schemeClr val="tx1"/>
                </a:solidFill>
                <a:latin typeface="Helvetica" charset="0"/>
              </a:endParaRPr>
            </a:p>
          </p:txBody>
        </p:sp>
        <p:grpSp>
          <p:nvGrpSpPr>
            <p:cNvPr id="4241" name="Group 113"/>
            <p:cNvGrpSpPr>
              <a:grpSpLocks/>
            </p:cNvGrpSpPr>
            <p:nvPr/>
          </p:nvGrpSpPr>
          <p:grpSpPr bwMode="auto">
            <a:xfrm>
              <a:off x="7362825" y="1100138"/>
              <a:ext cx="1017587" cy="1235075"/>
              <a:chOff x="1084" y="711"/>
              <a:chExt cx="2950" cy="2769"/>
            </a:xfrm>
          </p:grpSpPr>
          <p:grpSp>
            <p:nvGrpSpPr>
              <p:cNvPr id="4244" name="Group 114"/>
              <p:cNvGrpSpPr>
                <a:grpSpLocks/>
              </p:cNvGrpSpPr>
              <p:nvPr/>
            </p:nvGrpSpPr>
            <p:grpSpPr bwMode="auto">
              <a:xfrm>
                <a:off x="1084" y="711"/>
                <a:ext cx="2950" cy="2769"/>
                <a:chOff x="2707" y="548"/>
                <a:chExt cx="2950" cy="2769"/>
              </a:xfrm>
            </p:grpSpPr>
            <p:grpSp>
              <p:nvGrpSpPr>
                <p:cNvPr id="4250" name="Group 115"/>
                <p:cNvGrpSpPr>
                  <a:grpSpLocks/>
                </p:cNvGrpSpPr>
                <p:nvPr/>
              </p:nvGrpSpPr>
              <p:grpSpPr bwMode="auto">
                <a:xfrm>
                  <a:off x="3180" y="1046"/>
                  <a:ext cx="2105" cy="1421"/>
                  <a:chOff x="578" y="2316"/>
                  <a:chExt cx="2105" cy="1421"/>
                </a:xfrm>
              </p:grpSpPr>
              <p:sp>
                <p:nvSpPr>
                  <p:cNvPr id="4252"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53"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251"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45"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6"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7"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8"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49"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242" name="Rectangle 252"/>
            <p:cNvSpPr>
              <a:spLocks noChangeArrowheads="1"/>
            </p:cNvSpPr>
            <p:nvPr/>
          </p:nvSpPr>
          <p:spPr bwMode="auto">
            <a:xfrm>
              <a:off x="7631113" y="2638425"/>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KD</a:t>
              </a:r>
              <a:endParaRPr lang="en-US" sz="1800" i="1">
                <a:solidFill>
                  <a:schemeClr val="tx1"/>
                </a:solidFill>
                <a:latin typeface="Helvetica" charset="0"/>
              </a:endParaRPr>
            </a:p>
          </p:txBody>
        </p:sp>
        <p:sp>
          <p:nvSpPr>
            <p:cNvPr id="4243" name="Rectangle 252"/>
            <p:cNvSpPr>
              <a:spLocks noChangeArrowheads="1"/>
            </p:cNvSpPr>
            <p:nvPr/>
          </p:nvSpPr>
          <p:spPr bwMode="auto">
            <a:xfrm>
              <a:off x="7620000" y="1470025"/>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DD</a:t>
              </a:r>
              <a:endParaRPr lang="en-US" sz="1800" i="1">
                <a:solidFill>
                  <a:schemeClr val="tx1"/>
                </a:solidFill>
                <a:latin typeface="Helvetica"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7" grpId="0" animBg="1"/>
      <p:bldP spid="564438" grpId="0" animBg="1"/>
      <p:bldP spid="564439" grpId="0" animBg="1"/>
      <p:bldP spid="564441" grpId="0" animBg="1"/>
      <p:bldP spid="5644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263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096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09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0964" name="Rectangle 5"/>
          <p:cNvSpPr>
            <a:spLocks noChangeArrowheads="1"/>
          </p:cNvSpPr>
          <p:nvPr/>
        </p:nvSpPr>
        <p:spPr bwMode="auto">
          <a:xfrm>
            <a:off x="3059113" y="968375"/>
            <a:ext cx="17430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 </a:t>
            </a:r>
            <a:r>
              <a:rPr lang="en-US" sz="1800" b="1">
                <a:solidFill>
                  <a:schemeClr val="accent2"/>
                </a:solidFill>
                <a:latin typeface="Times" charset="0"/>
              </a:rPr>
              <a:t>MOVU</a:t>
            </a:r>
            <a:r>
              <a:rPr lang="en-US" sz="1400" b="1">
                <a:solidFill>
                  <a:schemeClr val="accent2"/>
                </a:solidFill>
                <a:latin typeface="Times" charset="0"/>
              </a:rPr>
              <a:t> </a:t>
            </a:r>
            <a:r>
              <a:rPr lang="en-US" sz="1800" b="1">
                <a:solidFill>
                  <a:schemeClr val="accent2"/>
                </a:solidFill>
                <a:latin typeface="Times" charset="0"/>
              </a:rPr>
              <a:t>CHILU</a:t>
            </a: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471" name="Rectangle 7"/>
          <p:cNvSpPr>
            <a:spLocks noChangeArrowheads="1"/>
          </p:cNvSpPr>
          <p:nvPr/>
        </p:nvSpPr>
        <p:spPr bwMode="auto">
          <a:xfrm>
            <a:off x="4786313" y="852488"/>
            <a:ext cx="2165350"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4096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8"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69"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9"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0"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1"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2"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0" name="Rectangle 2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46491" name="Line 2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0985" name="Group 28"/>
          <p:cNvGrpSpPr>
            <a:grpSpLocks/>
          </p:cNvGrpSpPr>
          <p:nvPr/>
        </p:nvGrpSpPr>
        <p:grpSpPr bwMode="auto">
          <a:xfrm>
            <a:off x="627063" y="1981200"/>
            <a:ext cx="2516187" cy="4221163"/>
            <a:chOff x="395" y="1248"/>
            <a:chExt cx="1585" cy="2659"/>
          </a:xfrm>
        </p:grpSpPr>
        <p:sp>
          <p:nvSpPr>
            <p:cNvPr id="446493" name="Rectangle 29"/>
            <p:cNvSpPr>
              <a:spLocks noChangeArrowheads="1"/>
            </p:cNvSpPr>
            <p:nvPr/>
          </p:nvSpPr>
          <p:spPr bwMode="auto">
            <a:xfrm>
              <a:off x="816" y="2709"/>
              <a:ext cx="1164" cy="63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4" name="Oval 30"/>
            <p:cNvSpPr>
              <a:spLocks noChangeArrowheads="1"/>
            </p:cNvSpPr>
            <p:nvPr/>
          </p:nvSpPr>
          <p:spPr bwMode="auto">
            <a:xfrm>
              <a:off x="622" y="2895"/>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5" name="Rectangle 31"/>
            <p:cNvSpPr>
              <a:spLocks noChangeArrowheads="1"/>
            </p:cNvSpPr>
            <p:nvPr/>
          </p:nvSpPr>
          <p:spPr bwMode="auto">
            <a:xfrm>
              <a:off x="395" y="1248"/>
              <a:ext cx="1267"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a:solidFill>
                    <a:srgbClr val="1CFF23"/>
                  </a:solidFill>
                  <a:latin typeface="Times" charset="0"/>
                  <a:ea typeface="+mn-ea"/>
                  <a:cs typeface="+mn-cs"/>
                </a:rPr>
                <a:t>KOSII </a:t>
              </a:r>
            </a:p>
            <a:p>
              <a:pPr algn="ctr">
                <a:defRPr/>
              </a:pPr>
              <a:r>
                <a:rPr lang="en-US" sz="3200" b="1">
                  <a:solidFill>
                    <a:srgbClr val="1CFF23"/>
                  </a:solidFill>
                  <a:latin typeface="Times" charset="0"/>
                  <a:ea typeface="+mn-ea"/>
                  <a:cs typeface="+mn-cs"/>
                </a:rPr>
                <a:t>SOCIETY</a:t>
              </a:r>
              <a:endParaRPr lang="en-US" sz="3200">
                <a:solidFill>
                  <a:schemeClr val="tx2"/>
                </a:solidFill>
                <a:latin typeface="Times" charset="0"/>
                <a:ea typeface="+mn-ea"/>
                <a:cs typeface="+mn-cs"/>
              </a:endParaRPr>
            </a:p>
            <a:p>
              <a:pPr algn="ctr">
                <a:defRPr/>
              </a:pPr>
              <a:r>
                <a:rPr lang="en-US" sz="3200">
                  <a:solidFill>
                    <a:srgbClr val="FAFD00"/>
                  </a:solidFill>
                  <a:latin typeface="Times" charset="0"/>
                  <a:ea typeface="+mn-ea"/>
                  <a:cs typeface="+mn-cs"/>
                </a:rPr>
                <a:t>le</a:t>
              </a:r>
              <a:endParaRPr lang="en-US" sz="3200">
                <a:solidFill>
                  <a:schemeClr val="tx2"/>
                </a:solidFill>
                <a:latin typeface="Times" charset="0"/>
                <a:ea typeface="+mn-ea"/>
                <a:cs typeface="+mn-cs"/>
              </a:endParaRPr>
            </a:p>
            <a:p>
              <a:pPr algn="ctr">
                <a:defRPr/>
              </a:pPr>
              <a:r>
                <a:rPr lang="en-US" sz="3200" b="1" i="1">
                  <a:solidFill>
                    <a:srgbClr val="1CFF23"/>
                  </a:solidFill>
                  <a:latin typeface="Times" charset="0"/>
                  <a:ea typeface="+mn-ea"/>
                  <a:cs typeface="+mn-cs"/>
                </a:rPr>
                <a:t>KAHINA</a:t>
              </a:r>
              <a:endParaRPr lang="en-US" sz="3200">
                <a:solidFill>
                  <a:schemeClr val="tx2"/>
                </a:solidFill>
                <a:latin typeface="Times" charset="0"/>
                <a:ea typeface="+mn-ea"/>
                <a:cs typeface="+mn-cs"/>
              </a:endParaRPr>
            </a:p>
            <a:p>
              <a:pPr algn="ctr">
                <a:defRPr/>
              </a:pPr>
              <a:r>
                <a:rPr lang="en-US" sz="3200">
                  <a:solidFill>
                    <a:schemeClr val="tx2"/>
                  </a:solidFill>
                  <a:latin typeface="Times" charset="0"/>
                  <a:ea typeface="+mn-ea"/>
                  <a:cs typeface="+mn-cs"/>
                </a:rPr>
                <a:t>sii:</a:t>
              </a:r>
            </a:p>
          </p:txBody>
        </p:sp>
        <p:sp>
          <p:nvSpPr>
            <p:cNvPr id="446496" name="Freeform 32"/>
            <p:cNvSpPr>
              <a:spLocks/>
            </p:cNvSpPr>
            <p:nvPr/>
          </p:nvSpPr>
          <p:spPr bwMode="auto">
            <a:xfrm>
              <a:off x="1135" y="2843"/>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46497" name="Rectangle 33"/>
            <p:cNvSpPr>
              <a:spLocks noChangeArrowheads="1"/>
            </p:cNvSpPr>
            <p:nvPr/>
          </p:nvSpPr>
          <p:spPr bwMode="auto">
            <a:xfrm>
              <a:off x="796" y="2897"/>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rgbClr val="FAFD00"/>
                  </a:solidFill>
                  <a:latin typeface="Times" charset="0"/>
                  <a:ea typeface="+mn-ea"/>
                  <a:cs typeface="+mn-cs"/>
                </a:rPr>
                <a:t>A</a:t>
              </a:r>
              <a:r>
                <a:rPr lang="en-US" sz="3600">
                  <a:solidFill>
                    <a:schemeClr val="tx2"/>
                  </a:solidFill>
                  <a:latin typeface="Times" charset="0"/>
                  <a:ea typeface="+mn-ea"/>
                  <a:cs typeface="+mn-cs"/>
                </a:rPr>
                <a:t>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a:t>
              </a:r>
              <a:r>
                <a:rPr lang="en-US" sz="3600">
                  <a:solidFill>
                    <a:srgbClr val="FAFD00"/>
                  </a:solidFill>
                  <a:latin typeface="Times" charset="0"/>
                  <a:ea typeface="+mn-ea"/>
                  <a:cs typeface="+mn-cs"/>
                </a:rPr>
                <a:t>C</a:t>
              </a:r>
            </a:p>
          </p:txBody>
        </p:sp>
      </p:grpSp>
      <p:sp>
        <p:nvSpPr>
          <p:cNvPr id="40986" name="Text Box 6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46531" name="Text Box 67"/>
          <p:cNvSpPr txBox="1">
            <a:spLocks noChangeArrowheads="1"/>
          </p:cNvSpPr>
          <p:nvPr/>
        </p:nvSpPr>
        <p:spPr bwMode="auto">
          <a:xfrm>
            <a:off x="1765300" y="-12700"/>
            <a:ext cx="1993900" cy="37465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9:1</a:t>
            </a:r>
          </a:p>
        </p:txBody>
      </p:sp>
      <p:grpSp>
        <p:nvGrpSpPr>
          <p:cNvPr id="40988" name="Group 86"/>
          <p:cNvGrpSpPr>
            <a:grpSpLocks/>
          </p:cNvGrpSpPr>
          <p:nvPr/>
        </p:nvGrpSpPr>
        <p:grpSpPr bwMode="auto">
          <a:xfrm>
            <a:off x="8018463" y="3436938"/>
            <a:ext cx="981075" cy="1843087"/>
            <a:chOff x="5051" y="2165"/>
            <a:chExt cx="618" cy="1161"/>
          </a:xfrm>
        </p:grpSpPr>
        <p:sp>
          <p:nvSpPr>
            <p:cNvPr id="41016"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7"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1018"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19"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0"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21"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022"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3"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4"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5"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6"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7"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8"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9"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0"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1"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2" name="Rectangle 84"/>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a:t>
              </a:r>
            </a:p>
            <a:p>
              <a:r>
                <a:rPr lang="en-US" sz="900" b="1">
                  <a:solidFill>
                    <a:srgbClr val="000000"/>
                  </a:solidFill>
                  <a:latin typeface="Chicago" charset="0"/>
                </a:rPr>
                <a:t>CHILU</a:t>
              </a:r>
            </a:p>
          </p:txBody>
        </p:sp>
      </p:grpSp>
      <p:sp>
        <p:nvSpPr>
          <p:cNvPr id="40989" name="Text Box 10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19</a:t>
            </a:r>
          </a:p>
        </p:txBody>
      </p:sp>
      <p:sp>
        <p:nvSpPr>
          <p:cNvPr id="40991" name="Text Box 10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0993" name="Text Box 177"/>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000" b="1">
                <a:solidFill>
                  <a:schemeClr val="tx1"/>
                </a:solidFill>
              </a:rPr>
              <a:t>1</a:t>
            </a:r>
          </a:p>
        </p:txBody>
      </p:sp>
      <p:grpSp>
        <p:nvGrpSpPr>
          <p:cNvPr id="40994" name="Group 113"/>
          <p:cNvGrpSpPr>
            <a:grpSpLocks/>
          </p:cNvGrpSpPr>
          <p:nvPr/>
        </p:nvGrpSpPr>
        <p:grpSpPr bwMode="auto">
          <a:xfrm>
            <a:off x="6083300" y="1136650"/>
            <a:ext cx="1289050" cy="1435100"/>
            <a:chOff x="1084" y="711"/>
            <a:chExt cx="2950" cy="2769"/>
          </a:xfrm>
        </p:grpSpPr>
        <p:grpSp>
          <p:nvGrpSpPr>
            <p:cNvPr id="41006" name="Group 114"/>
            <p:cNvGrpSpPr>
              <a:grpSpLocks/>
            </p:cNvGrpSpPr>
            <p:nvPr/>
          </p:nvGrpSpPr>
          <p:grpSpPr bwMode="auto">
            <a:xfrm>
              <a:off x="1084" y="711"/>
              <a:ext cx="2950" cy="2769"/>
              <a:chOff x="2707" y="548"/>
              <a:chExt cx="2950" cy="2769"/>
            </a:xfrm>
          </p:grpSpPr>
          <p:grpSp>
            <p:nvGrpSpPr>
              <p:cNvPr id="41012" name="Group 115"/>
              <p:cNvGrpSpPr>
                <a:grpSpLocks/>
              </p:cNvGrpSpPr>
              <p:nvPr/>
            </p:nvGrpSpPr>
            <p:grpSpPr bwMode="auto">
              <a:xfrm>
                <a:off x="3180" y="1046"/>
                <a:ext cx="2105" cy="1421"/>
                <a:chOff x="578" y="2316"/>
                <a:chExt cx="2105" cy="1421"/>
              </a:xfrm>
            </p:grpSpPr>
            <p:sp>
              <p:nvSpPr>
                <p:cNvPr id="41014"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15"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1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07"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8"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9"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0"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1"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0995" name="Group 113"/>
          <p:cNvGrpSpPr>
            <a:grpSpLocks/>
          </p:cNvGrpSpPr>
          <p:nvPr/>
        </p:nvGrpSpPr>
        <p:grpSpPr bwMode="auto">
          <a:xfrm>
            <a:off x="6083300" y="3154363"/>
            <a:ext cx="1289050" cy="1435100"/>
            <a:chOff x="1084" y="711"/>
            <a:chExt cx="2950" cy="2769"/>
          </a:xfrm>
        </p:grpSpPr>
        <p:grpSp>
          <p:nvGrpSpPr>
            <p:cNvPr id="40996" name="Group 114"/>
            <p:cNvGrpSpPr>
              <a:grpSpLocks/>
            </p:cNvGrpSpPr>
            <p:nvPr/>
          </p:nvGrpSpPr>
          <p:grpSpPr bwMode="auto">
            <a:xfrm>
              <a:off x="1084" y="711"/>
              <a:ext cx="2950" cy="2769"/>
              <a:chOff x="2707" y="548"/>
              <a:chExt cx="2950" cy="2769"/>
            </a:xfrm>
          </p:grpSpPr>
          <p:grpSp>
            <p:nvGrpSpPr>
              <p:cNvPr id="41002" name="Group 115"/>
              <p:cNvGrpSpPr>
                <a:grpSpLocks/>
              </p:cNvGrpSpPr>
              <p:nvPr/>
            </p:nvGrpSpPr>
            <p:grpSpPr bwMode="auto">
              <a:xfrm>
                <a:off x="3180" y="1046"/>
                <a:ext cx="2105" cy="1421"/>
                <a:chOff x="578" y="2316"/>
                <a:chExt cx="2105" cy="1421"/>
              </a:xfrm>
            </p:grpSpPr>
            <p:sp>
              <p:nvSpPr>
                <p:cNvPr id="41004"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05"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0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97"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8"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9"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0"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1"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3011" name="Rectangle 5"/>
          <p:cNvSpPr>
            <a:spLocks noChangeArrowheads="1"/>
          </p:cNvSpPr>
          <p:nvPr/>
        </p:nvSpPr>
        <p:spPr bwMode="auto">
          <a:xfrm>
            <a:off x="3059113" y="879475"/>
            <a:ext cx="16398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600" b="1">
                <a:solidFill>
                  <a:schemeClr val="accent2"/>
                </a:solidFill>
              </a:rPr>
              <a:t>MOVU CHILU</a:t>
            </a:r>
          </a:p>
        </p:txBody>
      </p:sp>
      <p:sp>
        <p:nvSpPr>
          <p:cNvPr id="4301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3"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3014" name="Group 8"/>
          <p:cNvGrpSpPr>
            <a:grpSpLocks/>
          </p:cNvGrpSpPr>
          <p:nvPr/>
        </p:nvGrpSpPr>
        <p:grpSpPr bwMode="auto">
          <a:xfrm>
            <a:off x="901700" y="2603500"/>
            <a:ext cx="2201863" cy="1765300"/>
            <a:chOff x="568" y="1640"/>
            <a:chExt cx="1387" cy="1112"/>
          </a:xfrm>
        </p:grpSpPr>
        <p:grpSp>
          <p:nvGrpSpPr>
            <p:cNvPr id="43087"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90"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91"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4301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1"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2"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6" name="Rectangle 2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600087" name="Line 2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088" name="Rectangle 24"/>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15:1; 2 Sam. 2:4; 1 Mov 1:43</a:t>
            </a:r>
          </a:p>
        </p:txBody>
      </p:sp>
      <p:grpSp>
        <p:nvGrpSpPr>
          <p:cNvPr id="43027" name="Group 26"/>
          <p:cNvGrpSpPr>
            <a:grpSpLocks/>
          </p:cNvGrpSpPr>
          <p:nvPr/>
        </p:nvGrpSpPr>
        <p:grpSpPr bwMode="auto">
          <a:xfrm>
            <a:off x="7991475" y="3155950"/>
            <a:ext cx="981075" cy="2836863"/>
            <a:chOff x="5051" y="2165"/>
            <a:chExt cx="618" cy="1161"/>
          </a:xfrm>
        </p:grpSpPr>
        <p:grpSp>
          <p:nvGrpSpPr>
            <p:cNvPr id="43068" name="Group 27"/>
            <p:cNvGrpSpPr>
              <a:grpSpLocks/>
            </p:cNvGrpSpPr>
            <p:nvPr/>
          </p:nvGrpSpPr>
          <p:grpSpPr bwMode="auto">
            <a:xfrm>
              <a:off x="5051" y="2165"/>
              <a:ext cx="618" cy="1161"/>
              <a:chOff x="5051" y="2165"/>
              <a:chExt cx="618" cy="1161"/>
            </a:xfrm>
          </p:grpSpPr>
          <p:sp>
            <p:nvSpPr>
              <p:cNvPr id="43070"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71"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72"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73"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4"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5"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76"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7"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8"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9"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0"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1"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2"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3"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4"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5"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6" name="Rectangle 44"/>
              <p:cNvSpPr>
                <a:spLocks noChangeArrowheads="1"/>
              </p:cNvSpPr>
              <p:nvPr/>
            </p:nvSpPr>
            <p:spPr bwMode="auto">
              <a:xfrm>
                <a:off x="5051" y="2165"/>
                <a:ext cx="527"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a:t>
                </a:r>
              </a:p>
              <a:p>
                <a:r>
                  <a:rPr lang="en-US" sz="900" b="1">
                    <a:solidFill>
                      <a:srgbClr val="000000"/>
                    </a:solidFill>
                    <a:latin typeface="Chicago" charset="0"/>
                  </a:rPr>
                  <a:t>CHILU</a:t>
                </a:r>
              </a:p>
            </p:txBody>
          </p:sp>
        </p:grpSp>
        <p:sp>
          <p:nvSpPr>
            <p:cNvPr id="43069" name="Rectangle 45"/>
            <p:cNvSpPr>
              <a:spLocks noChangeArrowheads="1"/>
            </p:cNvSpPr>
            <p:nvPr/>
          </p:nvSpPr>
          <p:spPr bwMode="auto">
            <a:xfrm>
              <a:off x="5139" y="2267"/>
              <a:ext cx="390"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8" name="Text Box 4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9" name="Text Box 4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20</a:t>
            </a:r>
          </a:p>
        </p:txBody>
      </p:sp>
      <p:sp>
        <p:nvSpPr>
          <p:cNvPr id="43031" name="Text Box 4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3032"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4"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5"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6"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37"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177" name="Rectangle 113"/>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sp>
        <p:nvSpPr>
          <p:cNvPr id="600192" name="Text Box 128"/>
          <p:cNvSpPr txBox="1">
            <a:spLocks noChangeArrowheads="1"/>
          </p:cNvSpPr>
          <p:nvPr/>
        </p:nvSpPr>
        <p:spPr bwMode="auto">
          <a:xfrm>
            <a:off x="2328863" y="2008188"/>
            <a:ext cx="4497387" cy="1154112"/>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SAUL</a:t>
            </a:r>
          </a:p>
        </p:txBody>
      </p:sp>
      <p:sp>
        <p:nvSpPr>
          <p:cNvPr id="600187" name="Text Box 123"/>
          <p:cNvSpPr txBox="1">
            <a:spLocks noChangeArrowheads="1"/>
          </p:cNvSpPr>
          <p:nvPr/>
        </p:nvSpPr>
        <p:spPr bwMode="auto">
          <a:xfrm>
            <a:off x="2159000" y="2968625"/>
            <a:ext cx="4940300" cy="1154113"/>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DAVID</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sp>
        <p:nvSpPr>
          <p:cNvPr id="600182" name="Text Box 118"/>
          <p:cNvSpPr txBox="1">
            <a:spLocks noChangeArrowheads="1"/>
          </p:cNvSpPr>
          <p:nvPr/>
        </p:nvSpPr>
        <p:spPr bwMode="auto">
          <a:xfrm>
            <a:off x="2146300" y="3902075"/>
            <a:ext cx="4876800" cy="1154113"/>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p>
            <a:pPr algn="ctr">
              <a:spcBef>
                <a:spcPct val="50000"/>
              </a:spcBef>
              <a:defRPr/>
            </a:pPr>
            <a:r>
              <a:rPr lang="en-US" sz="6000" b="1">
                <a:solidFill>
                  <a:srgbClr val="0831AD"/>
                </a:solidFill>
                <a:ea typeface="+mn-ea"/>
                <a:cs typeface="+mn-cs"/>
              </a:rPr>
              <a:t>SOLOMON</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ea typeface="+mn-ea"/>
              <a:cs typeface="+mn-cs"/>
            </a:endParaRPr>
          </a:p>
        </p:txBody>
      </p:sp>
      <p:grpSp>
        <p:nvGrpSpPr>
          <p:cNvPr id="43046" name="Group 113"/>
          <p:cNvGrpSpPr>
            <a:grpSpLocks/>
          </p:cNvGrpSpPr>
          <p:nvPr/>
        </p:nvGrpSpPr>
        <p:grpSpPr bwMode="auto">
          <a:xfrm>
            <a:off x="6083300" y="1136650"/>
            <a:ext cx="1289050" cy="1435100"/>
            <a:chOff x="1084" y="711"/>
            <a:chExt cx="2950" cy="2769"/>
          </a:xfrm>
        </p:grpSpPr>
        <p:grpSp>
          <p:nvGrpSpPr>
            <p:cNvPr id="43058" name="Group 114"/>
            <p:cNvGrpSpPr>
              <a:grpSpLocks/>
            </p:cNvGrpSpPr>
            <p:nvPr/>
          </p:nvGrpSpPr>
          <p:grpSpPr bwMode="auto">
            <a:xfrm>
              <a:off x="1084" y="711"/>
              <a:ext cx="2950" cy="2769"/>
              <a:chOff x="2707" y="548"/>
              <a:chExt cx="2950" cy="2769"/>
            </a:xfrm>
          </p:grpSpPr>
          <p:grpSp>
            <p:nvGrpSpPr>
              <p:cNvPr id="43064" name="Group 115"/>
              <p:cNvGrpSpPr>
                <a:grpSpLocks/>
              </p:cNvGrpSpPr>
              <p:nvPr/>
            </p:nvGrpSpPr>
            <p:grpSpPr bwMode="auto">
              <a:xfrm>
                <a:off x="3180" y="1046"/>
                <a:ext cx="2105" cy="1421"/>
                <a:chOff x="578" y="2316"/>
                <a:chExt cx="2105" cy="1421"/>
              </a:xfrm>
            </p:grpSpPr>
            <p:sp>
              <p:nvSpPr>
                <p:cNvPr id="4306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6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6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5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47" name="Group 113"/>
          <p:cNvGrpSpPr>
            <a:grpSpLocks/>
          </p:cNvGrpSpPr>
          <p:nvPr/>
        </p:nvGrpSpPr>
        <p:grpSpPr bwMode="auto">
          <a:xfrm>
            <a:off x="6083300" y="3154363"/>
            <a:ext cx="1289050" cy="1435100"/>
            <a:chOff x="1084" y="711"/>
            <a:chExt cx="2950" cy="2769"/>
          </a:xfrm>
        </p:grpSpPr>
        <p:grpSp>
          <p:nvGrpSpPr>
            <p:cNvPr id="43048" name="Group 114"/>
            <p:cNvGrpSpPr>
              <a:grpSpLocks/>
            </p:cNvGrpSpPr>
            <p:nvPr/>
          </p:nvGrpSpPr>
          <p:grpSpPr bwMode="auto">
            <a:xfrm>
              <a:off x="1084" y="711"/>
              <a:ext cx="2950" cy="2769"/>
              <a:chOff x="2707" y="548"/>
              <a:chExt cx="2950" cy="2769"/>
            </a:xfrm>
          </p:grpSpPr>
          <p:grpSp>
            <p:nvGrpSpPr>
              <p:cNvPr id="43054" name="Group 115"/>
              <p:cNvGrpSpPr>
                <a:grpSpLocks/>
              </p:cNvGrpSpPr>
              <p:nvPr/>
            </p:nvGrpSpPr>
            <p:grpSpPr bwMode="auto">
              <a:xfrm>
                <a:off x="3180" y="1046"/>
                <a:ext cx="2105" cy="1421"/>
                <a:chOff x="578" y="2316"/>
                <a:chExt cx="2105" cy="1421"/>
              </a:xfrm>
            </p:grpSpPr>
            <p:sp>
              <p:nvSpPr>
                <p:cNvPr id="4305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5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5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4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083300" y="3154363"/>
            <a:ext cx="1289050" cy="1435100"/>
            <a:chOff x="1084" y="711"/>
            <a:chExt cx="2950" cy="2769"/>
          </a:xfrm>
        </p:grpSpPr>
        <p:grpSp>
          <p:nvGrpSpPr>
            <p:cNvPr id="45130" name="Group 114"/>
            <p:cNvGrpSpPr>
              <a:grpSpLocks/>
            </p:cNvGrpSpPr>
            <p:nvPr/>
          </p:nvGrpSpPr>
          <p:grpSpPr bwMode="auto">
            <a:xfrm>
              <a:off x="1084" y="711"/>
              <a:ext cx="2950" cy="2769"/>
              <a:chOff x="2707" y="548"/>
              <a:chExt cx="2950" cy="2769"/>
            </a:xfrm>
          </p:grpSpPr>
          <p:grpSp>
            <p:nvGrpSpPr>
              <p:cNvPr id="45136" name="Group 115"/>
              <p:cNvGrpSpPr>
                <a:grpSpLocks/>
              </p:cNvGrpSpPr>
              <p:nvPr/>
            </p:nvGrpSpPr>
            <p:grpSpPr bwMode="auto">
              <a:xfrm>
                <a:off x="3180" y="1046"/>
                <a:ext cx="2105" cy="1421"/>
                <a:chOff x="578" y="2316"/>
                <a:chExt cx="2105" cy="1421"/>
              </a:xfrm>
            </p:grpSpPr>
            <p:sp>
              <p:nvSpPr>
                <p:cNvPr id="4513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3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3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05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6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5061" name="Rectangle 5"/>
          <p:cNvSpPr>
            <a:spLocks noChangeArrowheads="1"/>
          </p:cNvSpPr>
          <p:nvPr/>
        </p:nvSpPr>
        <p:spPr bwMode="auto">
          <a:xfrm>
            <a:off x="3059113" y="879475"/>
            <a:ext cx="1743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800" b="1">
                <a:solidFill>
                  <a:schemeClr val="accent2"/>
                </a:solidFill>
                <a:latin typeface="Times" charset="0"/>
              </a:rPr>
              <a:t>MOVUCHILU</a:t>
            </a:r>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5065" name="Group 12"/>
          <p:cNvGrpSpPr>
            <a:grpSpLocks/>
          </p:cNvGrpSpPr>
          <p:nvPr/>
        </p:nvGrpSpPr>
        <p:grpSpPr bwMode="auto">
          <a:xfrm>
            <a:off x="901700" y="2603500"/>
            <a:ext cx="2201863" cy="1765300"/>
            <a:chOff x="568" y="1640"/>
            <a:chExt cx="1387" cy="1112"/>
          </a:xfrm>
        </p:grpSpPr>
        <p:grpSp>
          <p:nvGrpSpPr>
            <p:cNvPr id="45125"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12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2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4506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6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8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0"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3541"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3542"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45084" name="Text Box 7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33580" name="Text Box 76"/>
          <p:cNvSpPr txBox="1">
            <a:spLocks noChangeArrowheads="1"/>
          </p:cNvSpPr>
          <p:nvPr/>
        </p:nvSpPr>
        <p:spPr bwMode="auto">
          <a:xfrm>
            <a:off x="1758950" y="0"/>
            <a:ext cx="3443288"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16:13-14</a:t>
            </a:r>
          </a:p>
        </p:txBody>
      </p:sp>
      <p:grpSp>
        <p:nvGrpSpPr>
          <p:cNvPr id="45086" name="Group 138"/>
          <p:cNvGrpSpPr>
            <a:grpSpLocks/>
          </p:cNvGrpSpPr>
          <p:nvPr/>
        </p:nvGrpSpPr>
        <p:grpSpPr bwMode="auto">
          <a:xfrm>
            <a:off x="7866063" y="3449638"/>
            <a:ext cx="1289050" cy="1830387"/>
            <a:chOff x="5051" y="2165"/>
            <a:chExt cx="618" cy="1161"/>
          </a:xfrm>
        </p:grpSpPr>
        <p:grpSp>
          <p:nvGrpSpPr>
            <p:cNvPr id="45106" name="Group 139"/>
            <p:cNvGrpSpPr>
              <a:grpSpLocks/>
            </p:cNvGrpSpPr>
            <p:nvPr/>
          </p:nvGrpSpPr>
          <p:grpSpPr bwMode="auto">
            <a:xfrm>
              <a:off x="5051" y="2165"/>
              <a:ext cx="618" cy="1161"/>
              <a:chOff x="5051" y="2165"/>
              <a:chExt cx="618" cy="1161"/>
            </a:xfrm>
          </p:grpSpPr>
          <p:sp>
            <p:nvSpPr>
              <p:cNvPr id="45108"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9"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10"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11"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3"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4"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7"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8"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9"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0"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1"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2"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3"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4" name="Rectangle 156"/>
              <p:cNvSpPr>
                <a:spLocks noChangeArrowheads="1"/>
              </p:cNvSpPr>
              <p:nvPr/>
            </p:nvSpPr>
            <p:spPr bwMode="auto">
              <a:xfrm>
                <a:off x="5051" y="2165"/>
                <a:ext cx="527"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45107" name="Rectangle 157"/>
            <p:cNvSpPr>
              <a:spLocks noChangeArrowheads="1"/>
            </p:cNvSpPr>
            <p:nvPr/>
          </p:nvSpPr>
          <p:spPr bwMode="auto">
            <a:xfrm>
              <a:off x="5139" y="2267"/>
              <a:ext cx="297"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7" name="Text Box 15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21</a:t>
            </a:r>
          </a:p>
        </p:txBody>
      </p:sp>
      <p:sp>
        <p:nvSpPr>
          <p:cNvPr id="45089" name="Text Box 16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9" name="Group 78"/>
          <p:cNvGrpSpPr>
            <a:grpSpLocks/>
          </p:cNvGrpSpPr>
          <p:nvPr/>
        </p:nvGrpSpPr>
        <p:grpSpPr bwMode="auto">
          <a:xfrm>
            <a:off x="1066800" y="2557463"/>
            <a:ext cx="6311900" cy="3373437"/>
            <a:chOff x="-1249" y="1076"/>
            <a:chExt cx="3952" cy="2125"/>
          </a:xfrm>
        </p:grpSpPr>
        <p:sp>
          <p:nvSpPr>
            <p:cNvPr id="533575" name="AutoShape 71"/>
            <p:cNvSpPr>
              <a:spLocks noChangeArrowheads="1"/>
            </p:cNvSpPr>
            <p:nvPr/>
          </p:nvSpPr>
          <p:spPr bwMode="auto">
            <a:xfrm>
              <a:off x="-1249" y="1076"/>
              <a:ext cx="3952"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45104" name="Text Box 77"/>
            <p:cNvSpPr txBox="1">
              <a:spLocks noChangeArrowheads="1"/>
            </p:cNvSpPr>
            <p:nvPr/>
          </p:nvSpPr>
          <p:spPr bwMode="auto">
            <a:xfrm>
              <a:off x="-1025" y="1341"/>
              <a:ext cx="3639" cy="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3200" b="1">
                  <a:solidFill>
                    <a:srgbClr val="333333"/>
                  </a:solidFill>
                </a:rPr>
                <a:t>Movu Saul: mochomoro kobu omei!</a:t>
              </a:r>
            </a:p>
            <a:p>
              <a:pPr algn="ctr">
                <a:spcBef>
                  <a:spcPct val="50000"/>
                </a:spcBef>
              </a:pPr>
              <a:r>
                <a:rPr lang="en-US" sz="3200" b="1">
                  <a:solidFill>
                    <a:srgbClr val="333333"/>
                  </a:solidFill>
                </a:rPr>
                <a:t>Saul bu thelo koru duno Samuel yi koloe: nolu shupfo kobu Bethlehem zhii David.</a:t>
              </a:r>
            </a:p>
          </p:txBody>
        </p:sp>
        <p:sp>
          <p:nvSpPr>
            <p:cNvPr id="45105" name="Text Box 73"/>
            <p:cNvSpPr txBox="1">
              <a:spLocks noChangeArrowheads="1"/>
            </p:cNvSpPr>
            <p:nvPr/>
          </p:nvSpPr>
          <p:spPr bwMode="auto">
            <a:xfrm>
              <a:off x="-1040" y="1287"/>
              <a:ext cx="3639" cy="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3200" b="1">
                  <a:solidFill>
                    <a:schemeClr val="tx2"/>
                  </a:solidFill>
                </a:rPr>
                <a:t>Movu Saul: mochomoro kobu omei!</a:t>
              </a:r>
            </a:p>
            <a:p>
              <a:pPr algn="ctr">
                <a:spcBef>
                  <a:spcPct val="50000"/>
                </a:spcBef>
              </a:pPr>
              <a:r>
                <a:rPr lang="en-US" sz="3200" b="1">
                  <a:solidFill>
                    <a:schemeClr val="tx2"/>
                  </a:solidFill>
                </a:rPr>
                <a:t>Saul bu thelo koru duno Samuel yi koloe: nolu shupfo kobu Bethlehem zhii  David  </a:t>
              </a:r>
            </a:p>
          </p:txBody>
        </p:sp>
      </p:grpSp>
      <p:sp>
        <p:nvSpPr>
          <p:cNvPr id="45091" name="Rectangle 18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grpSp>
        <p:nvGrpSpPr>
          <p:cNvPr id="45092" name="Group 113"/>
          <p:cNvGrpSpPr>
            <a:grpSpLocks/>
          </p:cNvGrpSpPr>
          <p:nvPr/>
        </p:nvGrpSpPr>
        <p:grpSpPr bwMode="auto">
          <a:xfrm>
            <a:off x="6083300" y="1136650"/>
            <a:ext cx="1289050" cy="1435100"/>
            <a:chOff x="1084" y="711"/>
            <a:chExt cx="2950" cy="2769"/>
          </a:xfrm>
        </p:grpSpPr>
        <p:grpSp>
          <p:nvGrpSpPr>
            <p:cNvPr id="45093" name="Group 114"/>
            <p:cNvGrpSpPr>
              <a:grpSpLocks/>
            </p:cNvGrpSpPr>
            <p:nvPr/>
          </p:nvGrpSpPr>
          <p:grpSpPr bwMode="auto">
            <a:xfrm>
              <a:off x="1084" y="711"/>
              <a:ext cx="2950" cy="2769"/>
              <a:chOff x="2707" y="548"/>
              <a:chExt cx="2950" cy="2769"/>
            </a:xfrm>
          </p:grpSpPr>
          <p:grpSp>
            <p:nvGrpSpPr>
              <p:cNvPr id="45099" name="Group 115"/>
              <p:cNvGrpSpPr>
                <a:grpSpLocks/>
              </p:cNvGrpSpPr>
              <p:nvPr/>
            </p:nvGrpSpPr>
            <p:grpSpPr bwMode="auto">
              <a:xfrm>
                <a:off x="3180" y="1046"/>
                <a:ext cx="2105" cy="1421"/>
                <a:chOff x="578" y="2316"/>
                <a:chExt cx="2105" cy="1421"/>
              </a:xfrm>
            </p:grpSpPr>
            <p:sp>
              <p:nvSpPr>
                <p:cNvPr id="451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0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1+#ppt_w/2"/>
                                          </p:val>
                                        </p:tav>
                                        <p:tav tm="100000">
                                          <p:val>
                                            <p:strVal val="#ppt_x"/>
                                          </p:val>
                                        </p:tav>
                                      </p:tavLst>
                                    </p:anim>
                                    <p:anim calcmode="lin" valueType="num">
                                      <p:cBhvr additive="base">
                                        <p:cTn id="8"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3154363"/>
            <a:ext cx="1289050" cy="1435100"/>
            <a:chOff x="1084" y="711"/>
            <a:chExt cx="2950" cy="2769"/>
          </a:xfrm>
        </p:grpSpPr>
        <p:grpSp>
          <p:nvGrpSpPr>
            <p:cNvPr id="47178" name="Group 114"/>
            <p:cNvGrpSpPr>
              <a:grpSpLocks/>
            </p:cNvGrpSpPr>
            <p:nvPr/>
          </p:nvGrpSpPr>
          <p:grpSpPr bwMode="auto">
            <a:xfrm>
              <a:off x="1084" y="711"/>
              <a:ext cx="2950" cy="2769"/>
              <a:chOff x="2707" y="548"/>
              <a:chExt cx="2950" cy="2769"/>
            </a:xfrm>
          </p:grpSpPr>
          <p:grpSp>
            <p:nvGrpSpPr>
              <p:cNvPr id="47184" name="Group 115"/>
              <p:cNvGrpSpPr>
                <a:grpSpLocks/>
              </p:cNvGrpSpPr>
              <p:nvPr/>
            </p:nvGrpSpPr>
            <p:grpSpPr bwMode="auto">
              <a:xfrm>
                <a:off x="3180" y="1046"/>
                <a:ext cx="2105" cy="1421"/>
                <a:chOff x="578" y="2316"/>
                <a:chExt cx="2105" cy="1421"/>
              </a:xfrm>
            </p:grpSpPr>
            <p:sp>
              <p:nvSpPr>
                <p:cNvPr id="4718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8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8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7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09" name="Rectangle 5"/>
          <p:cNvSpPr>
            <a:spLocks noChangeArrowheads="1"/>
          </p:cNvSpPr>
          <p:nvPr/>
        </p:nvSpPr>
        <p:spPr bwMode="auto">
          <a:xfrm>
            <a:off x="3059113" y="879475"/>
            <a:ext cx="1743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800" b="1">
                <a:solidFill>
                  <a:schemeClr val="accent2"/>
                </a:solidFill>
                <a:latin typeface="Times" charset="0"/>
              </a:rPr>
              <a:t>MOVUCHILU</a:t>
            </a:r>
          </a:p>
        </p:txBody>
      </p:sp>
      <p:sp>
        <p:nvSpPr>
          <p:cNvPr id="4711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308100" y="43275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7113" name="Group 12"/>
          <p:cNvGrpSpPr>
            <a:grpSpLocks/>
          </p:cNvGrpSpPr>
          <p:nvPr/>
        </p:nvGrpSpPr>
        <p:grpSpPr bwMode="auto">
          <a:xfrm>
            <a:off x="901700" y="2603500"/>
            <a:ext cx="2201863" cy="1765300"/>
            <a:chOff x="568" y="1640"/>
            <a:chExt cx="1387" cy="1112"/>
          </a:xfrm>
        </p:grpSpPr>
        <p:grpSp>
          <p:nvGrpSpPr>
            <p:cNvPr id="47173"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76"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77"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C</a:t>
              </a:r>
            </a:p>
          </p:txBody>
        </p:sp>
      </p:grpSp>
      <p:sp>
        <p:nvSpPr>
          <p:cNvPr id="4711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1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4"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4565"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4566"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ea typeface="+mn-ea"/>
              <a:cs typeface="+mn-cs"/>
            </a:endParaRPr>
          </a:p>
        </p:txBody>
      </p:sp>
      <p:sp>
        <p:nvSpPr>
          <p:cNvPr id="534595" name="Text Box 67"/>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Sam. 16:1</a:t>
            </a:r>
          </a:p>
        </p:txBody>
      </p:sp>
      <p:grpSp>
        <p:nvGrpSpPr>
          <p:cNvPr id="47134" name="Group 89"/>
          <p:cNvGrpSpPr>
            <a:grpSpLocks/>
          </p:cNvGrpSpPr>
          <p:nvPr/>
        </p:nvGrpSpPr>
        <p:grpSpPr bwMode="auto">
          <a:xfrm>
            <a:off x="7904163" y="3436938"/>
            <a:ext cx="1125537" cy="1843087"/>
            <a:chOff x="5051" y="2165"/>
            <a:chExt cx="618" cy="1161"/>
          </a:xfrm>
        </p:grpSpPr>
        <p:grpSp>
          <p:nvGrpSpPr>
            <p:cNvPr id="47154" name="Group 90"/>
            <p:cNvGrpSpPr>
              <a:grpSpLocks/>
            </p:cNvGrpSpPr>
            <p:nvPr/>
          </p:nvGrpSpPr>
          <p:grpSpPr bwMode="auto">
            <a:xfrm>
              <a:off x="5051" y="2165"/>
              <a:ext cx="618" cy="1161"/>
              <a:chOff x="5051" y="2165"/>
              <a:chExt cx="618" cy="1161"/>
            </a:xfrm>
          </p:grpSpPr>
          <p:sp>
            <p:nvSpPr>
              <p:cNvPr id="47156"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57"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58"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59"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0"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61"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62"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3"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4"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5"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6"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7"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8"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9"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0"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1"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2" name="Rectangle 107"/>
              <p:cNvSpPr>
                <a:spLocks noChangeArrowheads="1"/>
              </p:cNvSpPr>
              <p:nvPr/>
            </p:nvSpPr>
            <p:spPr bwMode="auto">
              <a:xfrm>
                <a:off x="5051" y="2165"/>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a:p>
                <a:endParaRPr lang="en-US" sz="900" b="1">
                  <a:solidFill>
                    <a:srgbClr val="000000"/>
                  </a:solidFill>
                  <a:latin typeface="Chicago" charset="0"/>
                </a:endParaRPr>
              </a:p>
            </p:txBody>
          </p:sp>
        </p:grpSp>
        <p:sp>
          <p:nvSpPr>
            <p:cNvPr id="47155" name="Rectangle 108"/>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5" name="Text Box 10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22</a:t>
            </a:r>
          </a:p>
        </p:txBody>
      </p:sp>
      <p:sp>
        <p:nvSpPr>
          <p:cNvPr id="47137" name="Text Box 11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l="19531" t="21875" r="31641" b="33333"/>
          <a:stretch>
            <a:fillRect/>
          </a:stretch>
        </p:blipFill>
        <p:spPr bwMode="auto">
          <a:xfrm>
            <a:off x="2798763" y="3082925"/>
            <a:ext cx="4724400" cy="310356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678113" y="5797550"/>
            <a:ext cx="5027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a:solidFill>
                  <a:schemeClr val="tx1"/>
                </a:solidFill>
              </a:rPr>
              <a:t>Kolatu kokhumei Behlehem onghi le</a:t>
            </a:r>
          </a:p>
        </p:txBody>
      </p:sp>
      <p:sp>
        <p:nvSpPr>
          <p:cNvPr id="47140" name="Rectangle 136"/>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47141" name="Text Box 13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47142" name="Rectangle 138"/>
          <p:cNvSpPr>
            <a:spLocks noChangeArrowheads="1"/>
          </p:cNvSpPr>
          <p:nvPr/>
        </p:nvSpPr>
        <p:spPr bwMode="auto">
          <a:xfrm>
            <a:off x="3840163" y="32607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sz="1600" b="1">
              <a:solidFill>
                <a:srgbClr val="000000"/>
              </a:solidFill>
            </a:endParaRPr>
          </a:p>
        </p:txBody>
      </p:sp>
      <p:grpSp>
        <p:nvGrpSpPr>
          <p:cNvPr id="47143" name="Group 113"/>
          <p:cNvGrpSpPr>
            <a:grpSpLocks/>
          </p:cNvGrpSpPr>
          <p:nvPr/>
        </p:nvGrpSpPr>
        <p:grpSpPr bwMode="auto">
          <a:xfrm>
            <a:off x="6083300" y="1136650"/>
            <a:ext cx="1289050" cy="1435100"/>
            <a:chOff x="1084" y="711"/>
            <a:chExt cx="2950" cy="2769"/>
          </a:xfrm>
        </p:grpSpPr>
        <p:grpSp>
          <p:nvGrpSpPr>
            <p:cNvPr id="47144" name="Group 114"/>
            <p:cNvGrpSpPr>
              <a:grpSpLocks/>
            </p:cNvGrpSpPr>
            <p:nvPr/>
          </p:nvGrpSpPr>
          <p:grpSpPr bwMode="auto">
            <a:xfrm>
              <a:off x="1084" y="711"/>
              <a:ext cx="2950" cy="2769"/>
              <a:chOff x="2707" y="548"/>
              <a:chExt cx="2950" cy="2769"/>
            </a:xfrm>
          </p:grpSpPr>
          <p:grpSp>
            <p:nvGrpSpPr>
              <p:cNvPr id="47150" name="Group 115"/>
              <p:cNvGrpSpPr>
                <a:grpSpLocks/>
              </p:cNvGrpSpPr>
              <p:nvPr/>
            </p:nvGrpSpPr>
            <p:grpSpPr bwMode="auto">
              <a:xfrm>
                <a:off x="3180" y="1046"/>
                <a:ext cx="2105" cy="1421"/>
                <a:chOff x="578" y="2316"/>
                <a:chExt cx="2105" cy="1421"/>
              </a:xfrm>
            </p:grpSpPr>
            <p:sp>
              <p:nvSpPr>
                <p:cNvPr id="47152"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53"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5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45"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6"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7"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8"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49"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dissolve">
                                      <p:cBhvr>
                                        <p:cTn id="12" dur="500"/>
                                        <p:tgtEl>
                                          <p:spTgt spid="53459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1136650"/>
            <a:ext cx="1289050" cy="1435100"/>
            <a:chOff x="1084" y="711"/>
            <a:chExt cx="2950" cy="2769"/>
          </a:xfrm>
        </p:grpSpPr>
        <p:grpSp>
          <p:nvGrpSpPr>
            <p:cNvPr id="49230" name="Group 114"/>
            <p:cNvGrpSpPr>
              <a:grpSpLocks/>
            </p:cNvGrpSpPr>
            <p:nvPr/>
          </p:nvGrpSpPr>
          <p:grpSpPr bwMode="auto">
            <a:xfrm>
              <a:off x="1084" y="711"/>
              <a:ext cx="2950" cy="2769"/>
              <a:chOff x="2707" y="548"/>
              <a:chExt cx="2950" cy="2769"/>
            </a:xfrm>
          </p:grpSpPr>
          <p:grpSp>
            <p:nvGrpSpPr>
              <p:cNvPr id="49236" name="Group 115"/>
              <p:cNvGrpSpPr>
                <a:grpSpLocks/>
              </p:cNvGrpSpPr>
              <p:nvPr/>
            </p:nvGrpSpPr>
            <p:grpSpPr bwMode="auto">
              <a:xfrm>
                <a:off x="3180" y="1046"/>
                <a:ext cx="2105" cy="1421"/>
                <a:chOff x="578" y="2316"/>
                <a:chExt cx="2105" cy="1421"/>
              </a:xfrm>
            </p:grpSpPr>
            <p:sp>
              <p:nvSpPr>
                <p:cNvPr id="4923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3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3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3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83300" y="3154363"/>
            <a:ext cx="1289050" cy="1435100"/>
            <a:chOff x="1084" y="711"/>
            <a:chExt cx="2950" cy="2769"/>
          </a:xfrm>
        </p:grpSpPr>
        <p:grpSp>
          <p:nvGrpSpPr>
            <p:cNvPr id="49220" name="Group 114"/>
            <p:cNvGrpSpPr>
              <a:grpSpLocks/>
            </p:cNvGrpSpPr>
            <p:nvPr/>
          </p:nvGrpSpPr>
          <p:grpSpPr bwMode="auto">
            <a:xfrm>
              <a:off x="1084" y="711"/>
              <a:ext cx="2950" cy="2769"/>
              <a:chOff x="2707" y="548"/>
              <a:chExt cx="2950" cy="2769"/>
            </a:xfrm>
          </p:grpSpPr>
          <p:grpSp>
            <p:nvGrpSpPr>
              <p:cNvPr id="49226" name="Group 115"/>
              <p:cNvGrpSpPr>
                <a:grpSpLocks/>
              </p:cNvGrpSpPr>
              <p:nvPr/>
            </p:nvGrpSpPr>
            <p:grpSpPr bwMode="auto">
              <a:xfrm>
                <a:off x="3180" y="1046"/>
                <a:ext cx="2105" cy="1421"/>
                <a:chOff x="578" y="2316"/>
                <a:chExt cx="2105" cy="1421"/>
              </a:xfrm>
            </p:grpSpPr>
            <p:sp>
              <p:nvSpPr>
                <p:cNvPr id="4922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2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2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2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1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8" name="Rectangle 174"/>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49159" name="Rectangle 5"/>
          <p:cNvSpPr>
            <a:spLocks noChangeArrowheads="1"/>
          </p:cNvSpPr>
          <p:nvPr/>
        </p:nvSpPr>
        <p:spPr bwMode="auto">
          <a:xfrm>
            <a:off x="3059113" y="879475"/>
            <a:ext cx="1743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1800" b="1">
                <a:solidFill>
                  <a:schemeClr val="accent2"/>
                </a:solidFill>
                <a:latin typeface="Times" charset="0"/>
              </a:rPr>
              <a:t>MOVUCHILU</a:t>
            </a:r>
          </a:p>
        </p:txBody>
      </p:sp>
      <p:sp>
        <p:nvSpPr>
          <p:cNvPr id="491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1"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9163" name="Group 12"/>
          <p:cNvGrpSpPr>
            <a:grpSpLocks/>
          </p:cNvGrpSpPr>
          <p:nvPr/>
        </p:nvGrpSpPr>
        <p:grpSpPr bwMode="auto">
          <a:xfrm>
            <a:off x="901700" y="2603500"/>
            <a:ext cx="2201863" cy="1765300"/>
            <a:chOff x="568" y="1640"/>
            <a:chExt cx="1387" cy="1112"/>
          </a:xfrm>
        </p:grpSpPr>
        <p:grpSp>
          <p:nvGrpSpPr>
            <p:cNvPr id="49215"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218"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19"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49164"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65"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5"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6"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7"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8"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6"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2517"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18" name="Rectangle 38"/>
          <p:cNvSpPr>
            <a:spLocks noChangeArrowheads="1"/>
          </p:cNvSpPr>
          <p:nvPr/>
        </p:nvSpPr>
        <p:spPr bwMode="auto">
          <a:xfrm>
            <a:off x="4786313" y="852488"/>
            <a:ext cx="216535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b="1">
                <a:solidFill>
                  <a:srgbClr val="FAFD00"/>
                </a:solidFill>
                <a:latin typeface="Times" charset="0"/>
                <a:ea typeface="+mn-ea"/>
                <a:cs typeface="+mn-cs"/>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ea typeface="+mn-ea"/>
              <a:cs typeface="+mn-cs"/>
            </a:endParaRPr>
          </a:p>
        </p:txBody>
      </p:sp>
      <p:grpSp>
        <p:nvGrpSpPr>
          <p:cNvPr id="49183" name="Group 104"/>
          <p:cNvGrpSpPr>
            <a:grpSpLocks/>
          </p:cNvGrpSpPr>
          <p:nvPr/>
        </p:nvGrpSpPr>
        <p:grpSpPr bwMode="auto">
          <a:xfrm>
            <a:off x="7853363" y="3436938"/>
            <a:ext cx="1125537" cy="1843087"/>
            <a:chOff x="5051" y="2165"/>
            <a:chExt cx="618" cy="1161"/>
          </a:xfrm>
        </p:grpSpPr>
        <p:grpSp>
          <p:nvGrpSpPr>
            <p:cNvPr id="49196" name="Group 105"/>
            <p:cNvGrpSpPr>
              <a:grpSpLocks/>
            </p:cNvGrpSpPr>
            <p:nvPr/>
          </p:nvGrpSpPr>
          <p:grpSpPr bwMode="auto">
            <a:xfrm>
              <a:off x="5051" y="2165"/>
              <a:ext cx="618" cy="1161"/>
              <a:chOff x="5051" y="2165"/>
              <a:chExt cx="618" cy="1161"/>
            </a:xfrm>
          </p:grpSpPr>
          <p:sp>
            <p:nvSpPr>
              <p:cNvPr id="49198"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199"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00"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01"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2"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3"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04"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5"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6"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49197" name="Rectangle 123"/>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4" name="Text Box 1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23</a:t>
            </a:r>
          </a:p>
        </p:txBody>
      </p:sp>
      <p:sp>
        <p:nvSpPr>
          <p:cNvPr id="49186" name="Text Box 1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12" name="Group 173"/>
          <p:cNvGrpSpPr>
            <a:grpSpLocks/>
          </p:cNvGrpSpPr>
          <p:nvPr/>
        </p:nvGrpSpPr>
        <p:grpSpPr bwMode="auto">
          <a:xfrm>
            <a:off x="4602163" y="1163638"/>
            <a:ext cx="4406900" cy="2082800"/>
            <a:chOff x="2984" y="712"/>
            <a:chExt cx="2688" cy="1312"/>
          </a:xfrm>
        </p:grpSpPr>
        <p:grpSp>
          <p:nvGrpSpPr>
            <p:cNvPr id="49191" name="Group 42"/>
            <p:cNvGrpSpPr>
              <a:grpSpLocks/>
            </p:cNvGrpSpPr>
            <p:nvPr/>
          </p:nvGrpSpPr>
          <p:grpSpPr bwMode="auto">
            <a:xfrm>
              <a:off x="2984" y="712"/>
              <a:ext cx="2688" cy="1312"/>
              <a:chOff x="2936" y="712"/>
              <a:chExt cx="2688" cy="1312"/>
            </a:xfrm>
          </p:grpSpPr>
          <p:sp>
            <p:nvSpPr>
              <p:cNvPr id="532523" name="AutoShape 43"/>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24" name="AutoShape 44"/>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32652" name="Text Box 172"/>
            <p:cNvSpPr txBox="1">
              <a:spLocks noChangeArrowheads="1"/>
            </p:cNvSpPr>
            <p:nvPr/>
          </p:nvSpPr>
          <p:spPr bwMode="auto">
            <a:xfrm>
              <a:off x="4021" y="867"/>
              <a:ext cx="544" cy="826"/>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532514" name="Rectangle 34"/>
            <p:cNvSpPr>
              <a:spLocks noChangeArrowheads="1"/>
            </p:cNvSpPr>
            <p:nvPr/>
          </p:nvSpPr>
          <p:spPr bwMode="auto">
            <a:xfrm>
              <a:off x="3890" y="1360"/>
              <a:ext cx="1499"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defRPr/>
              </a:pPr>
              <a:r>
                <a:rPr lang="en-US" sz="2800" b="1">
                  <a:solidFill>
                    <a:schemeClr val="tx1"/>
                  </a:solidFill>
                  <a:latin typeface="Helvetica" charset="0"/>
                </a:rPr>
                <a:t>2 Sam 7: 4-16</a:t>
              </a:r>
            </a:p>
            <a:p>
              <a:pPr>
                <a:defRPr/>
              </a:pPr>
              <a:r>
                <a:rPr lang="en-US" sz="2800" b="1">
                  <a:solidFill>
                    <a:schemeClr val="tx1"/>
                  </a:solidFill>
                  <a:latin typeface="Helvetica" charset="0"/>
                </a:rPr>
                <a:t>1 Pfu 17:3-15</a:t>
              </a:r>
              <a:endParaRPr lang="en-US" sz="2800" b="1" i="1">
                <a:solidFill>
                  <a:srgbClr val="99FF99"/>
                </a:solidFill>
                <a:latin typeface="Times" charset="0"/>
              </a:endParaRPr>
            </a:p>
          </p:txBody>
        </p:sp>
      </p:grpSp>
      <p:sp>
        <p:nvSpPr>
          <p:cNvPr id="532655" name="Oval 175"/>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189" name="Text Box 178"/>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532659" name="Text Box 179"/>
          <p:cNvSpPr txBox="1">
            <a:spLocks noChangeArrowheads="1"/>
          </p:cNvSpPr>
          <p:nvPr/>
        </p:nvSpPr>
        <p:spPr bwMode="auto">
          <a:xfrm>
            <a:off x="7085013" y="1236663"/>
            <a:ext cx="1931987"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2400" b="1">
                <a:solidFill>
                  <a:srgbClr val="FFEA18"/>
                </a:solidFill>
                <a:latin typeface="Arial" charset="0"/>
                <a:ea typeface="+mn-ea"/>
                <a:cs typeface="+mn-cs"/>
              </a:rPr>
              <a:t>David zhi Ochikptho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244600" y="1914525"/>
            <a:ext cx="7110413" cy="32607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latin typeface="Times" charset="0"/>
              </a:rPr>
              <a:t>                   2 Samuel 7</a:t>
            </a:r>
            <a:endParaRPr lang="en-US" sz="3200" b="1">
              <a:solidFill>
                <a:schemeClr val="tx1"/>
              </a:solidFill>
              <a:latin typeface="Times" charset="0"/>
            </a:endParaRPr>
          </a:p>
          <a:p>
            <a:pPr>
              <a:defRPr/>
            </a:pPr>
            <a:r>
              <a:rPr lang="en-US" sz="3200" b="1">
                <a:solidFill>
                  <a:schemeClr val="tx1"/>
                </a:solidFill>
                <a:latin typeface="Times" charset="0"/>
              </a:rPr>
              <a:t>	</a:t>
            </a:r>
            <a:r>
              <a:rPr lang="en-US" sz="4000" b="1" baseline="30000">
                <a:solidFill>
                  <a:schemeClr val="tx1"/>
                </a:solidFill>
                <a:latin typeface="Times" charset="0"/>
              </a:rPr>
              <a:t>16</a:t>
            </a:r>
            <a:r>
              <a:rPr lang="en-US" sz="3600" b="1">
                <a:solidFill>
                  <a:schemeClr val="tx1"/>
                </a:solidFill>
                <a:latin typeface="Times" charset="0"/>
              </a:rPr>
              <a:t> Ni </a:t>
            </a:r>
            <a:r>
              <a:rPr lang="en-US" sz="3600" b="1" i="1" u="sng">
                <a:solidFill>
                  <a:schemeClr val="tx1"/>
                </a:solidFill>
                <a:latin typeface="Times" charset="0"/>
              </a:rPr>
              <a:t>chi</a:t>
            </a:r>
            <a:r>
              <a:rPr lang="en-US" sz="3600" b="1">
                <a:solidFill>
                  <a:schemeClr val="tx1"/>
                </a:solidFill>
                <a:latin typeface="Times" charset="0"/>
              </a:rPr>
              <a:t> ea ni </a:t>
            </a:r>
            <a:r>
              <a:rPr lang="en-US" sz="3600" b="1" i="1" u="sng">
                <a:solidFill>
                  <a:schemeClr val="tx1"/>
                </a:solidFill>
                <a:latin typeface="Times" charset="0"/>
              </a:rPr>
              <a:t>movujii</a:t>
            </a:r>
            <a:r>
              <a:rPr lang="en-US" sz="3600" b="1">
                <a:solidFill>
                  <a:schemeClr val="tx1"/>
                </a:solidFill>
                <a:latin typeface="Times" charset="0"/>
              </a:rPr>
              <a:t> sii a nheine leno chisa chole, ea ni  </a:t>
            </a:r>
            <a:r>
              <a:rPr lang="en-US" sz="3600" b="1" i="1" u="sng">
                <a:solidFill>
                  <a:schemeClr val="tx1"/>
                </a:solidFill>
                <a:latin typeface="Times" charset="0"/>
              </a:rPr>
              <a:t>movubu</a:t>
            </a:r>
            <a:r>
              <a:rPr lang="en-US" sz="3600" b="1">
                <a:solidFill>
                  <a:schemeClr val="tx1"/>
                </a:solidFill>
                <a:latin typeface="Times" charset="0"/>
              </a:rPr>
              <a:t> sii chiisa sothulole.</a:t>
            </a:r>
          </a:p>
          <a:p>
            <a:pPr>
              <a:defRPr/>
            </a:pPr>
            <a:endParaRPr lang="en-US" sz="3200" b="1">
              <a:solidFill>
                <a:schemeClr val="tx1"/>
              </a:solidFill>
              <a:latin typeface="Times" charset="0"/>
            </a:endParaRPr>
          </a:p>
          <a:p>
            <a:pPr algn="ctr">
              <a:defRPr/>
            </a:pPr>
            <a:endParaRPr lang="en-US" sz="3200" b="1">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charset="0"/>
                <a:ea typeface="+mn-ea"/>
                <a:cs typeface="+mn-cs"/>
              </a:rPr>
              <a:t>                            </a:t>
            </a:r>
          </a:p>
        </p:txBody>
      </p:sp>
      <p:sp>
        <p:nvSpPr>
          <p:cNvPr id="448516" name="Rectangle 4"/>
          <p:cNvSpPr>
            <a:spLocks noChangeArrowheads="1"/>
          </p:cNvSpPr>
          <p:nvPr/>
        </p:nvSpPr>
        <p:spPr bwMode="auto">
          <a:xfrm>
            <a:off x="1509713" y="728663"/>
            <a:ext cx="7177087" cy="164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a:solidFill>
                  <a:schemeClr val="folHlink"/>
                </a:solidFill>
                <a:latin typeface="Times" charset="0"/>
              </a:rPr>
              <a:t> DAVID ZHI OCHIIKOTHO</a:t>
            </a:r>
            <a:r>
              <a:rPr lang="en-US" sz="3600" b="1">
                <a:solidFill>
                  <a:schemeClr val="tx2"/>
                </a:solidFill>
                <a:latin typeface="Times" charset="0"/>
              </a:rPr>
              <a:t> </a:t>
            </a:r>
            <a:endParaRPr lang="en-US" sz="3600" b="1">
              <a:solidFill>
                <a:schemeClr val="tx1"/>
              </a:solidFill>
              <a:latin typeface="Times" charset="0"/>
            </a:endParaRPr>
          </a:p>
          <a:p>
            <a:pPr algn="ctr">
              <a:spcBef>
                <a:spcPct val="50000"/>
              </a:spcBef>
              <a:defRPr/>
            </a:pPr>
            <a:r>
              <a:rPr lang="en-US" sz="2000" b="1">
                <a:solidFill>
                  <a:schemeClr val="tx1"/>
                </a:solidFill>
                <a:latin typeface="Times" charset="0"/>
              </a:rPr>
              <a:t>SOLOKOSII KOSII</a:t>
            </a:r>
            <a:endParaRPr lang="en-US" sz="3600" b="1">
              <a:solidFill>
                <a:schemeClr val="tx1"/>
              </a:solidFill>
              <a:latin typeface="Times" charset="0"/>
            </a:endParaRPr>
          </a:p>
          <a:p>
            <a:pPr algn="ctr">
              <a:defRPr/>
            </a:pPr>
            <a:endParaRPr lang="en-US" sz="3600" b="1">
              <a:solidFill>
                <a:schemeClr val="tx1"/>
              </a:solidFill>
              <a:latin typeface="Times" charset="0"/>
            </a:endParaRPr>
          </a:p>
        </p:txBody>
      </p:sp>
      <p:sp>
        <p:nvSpPr>
          <p:cNvPr id="44851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4851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8543" name="Text Box 31"/>
          <p:cNvSpPr txBox="1">
            <a:spLocks noChangeArrowheads="1"/>
          </p:cNvSpPr>
          <p:nvPr/>
        </p:nvSpPr>
        <p:spPr bwMode="auto">
          <a:xfrm>
            <a:off x="3192463" y="2459038"/>
            <a:ext cx="1706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chi</a:t>
            </a:r>
          </a:p>
        </p:txBody>
      </p:sp>
      <p:sp>
        <p:nvSpPr>
          <p:cNvPr id="448545" name="Text Box 33"/>
          <p:cNvSpPr txBox="1">
            <a:spLocks noChangeArrowheads="1"/>
          </p:cNvSpPr>
          <p:nvPr/>
        </p:nvSpPr>
        <p:spPr bwMode="auto">
          <a:xfrm>
            <a:off x="4932363" y="2452688"/>
            <a:ext cx="2014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movujii</a:t>
            </a:r>
          </a:p>
        </p:txBody>
      </p:sp>
      <p:sp>
        <p:nvSpPr>
          <p:cNvPr id="448546" name="Text Box 34"/>
          <p:cNvSpPr txBox="1">
            <a:spLocks noChangeArrowheads="1"/>
          </p:cNvSpPr>
          <p:nvPr/>
        </p:nvSpPr>
        <p:spPr bwMode="auto">
          <a:xfrm>
            <a:off x="3578225" y="3006725"/>
            <a:ext cx="2879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a:solidFill>
                  <a:srgbClr val="FF3300"/>
                </a:solidFill>
                <a:latin typeface="Times" charset="0"/>
              </a:rPr>
              <a:t>chisa chole</a:t>
            </a:r>
          </a:p>
        </p:txBody>
      </p:sp>
      <p:sp>
        <p:nvSpPr>
          <p:cNvPr id="448547" name="Text Box 35"/>
          <p:cNvSpPr txBox="1">
            <a:spLocks noChangeArrowheads="1"/>
          </p:cNvSpPr>
          <p:nvPr/>
        </p:nvSpPr>
        <p:spPr bwMode="auto">
          <a:xfrm>
            <a:off x="1249363" y="3567113"/>
            <a:ext cx="1768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i="1" u="sng">
                <a:solidFill>
                  <a:srgbClr val="FFCC00"/>
                </a:solidFill>
                <a:latin typeface="Times" charset="0"/>
              </a:rPr>
              <a:t>movubu</a:t>
            </a:r>
          </a:p>
        </p:txBody>
      </p:sp>
      <p:sp>
        <p:nvSpPr>
          <p:cNvPr id="448548" name="Text Box 36"/>
          <p:cNvSpPr txBox="1">
            <a:spLocks noChangeArrowheads="1"/>
          </p:cNvSpPr>
          <p:nvPr/>
        </p:nvSpPr>
        <p:spPr bwMode="auto">
          <a:xfrm>
            <a:off x="3421063" y="3562350"/>
            <a:ext cx="17732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3600" b="1">
                <a:solidFill>
                  <a:srgbClr val="FF3300"/>
                </a:solidFill>
                <a:latin typeface="Times" charset="0"/>
              </a:rPr>
              <a:t>chiisa</a:t>
            </a:r>
          </a:p>
        </p:txBody>
      </p:sp>
      <p:grpSp>
        <p:nvGrpSpPr>
          <p:cNvPr id="51211" name="Group 74"/>
          <p:cNvGrpSpPr>
            <a:grpSpLocks/>
          </p:cNvGrpSpPr>
          <p:nvPr/>
        </p:nvGrpSpPr>
        <p:grpSpPr bwMode="auto">
          <a:xfrm>
            <a:off x="8018463" y="3436938"/>
            <a:ext cx="981075" cy="1843087"/>
            <a:chOff x="5051" y="2165"/>
            <a:chExt cx="618" cy="1161"/>
          </a:xfrm>
        </p:grpSpPr>
        <p:grpSp>
          <p:nvGrpSpPr>
            <p:cNvPr id="51236" name="Group 75"/>
            <p:cNvGrpSpPr>
              <a:grpSpLocks/>
            </p:cNvGrpSpPr>
            <p:nvPr/>
          </p:nvGrpSpPr>
          <p:grpSpPr bwMode="auto">
            <a:xfrm>
              <a:off x="5051" y="2165"/>
              <a:ext cx="618" cy="1161"/>
              <a:chOff x="5051" y="2165"/>
              <a:chExt cx="618" cy="1161"/>
            </a:xfrm>
          </p:grpSpPr>
          <p:sp>
            <p:nvSpPr>
              <p:cNvPr id="51238"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39"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40"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41"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42"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43"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44"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45"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46"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47"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48"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49"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50"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51"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52"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53"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54" name="Rectangle 92"/>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51237"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12" name="Text Box 9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13" name="Text Box 95"/>
          <p:cNvSpPr txBox="1">
            <a:spLocks noChangeArrowheads="1"/>
          </p:cNvSpPr>
          <p:nvPr/>
        </p:nvSpPr>
        <p:spPr bwMode="auto">
          <a:xfrm>
            <a:off x="859472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5</a:t>
            </a:r>
            <a:endParaRPr lang="en-US" sz="2000">
              <a:solidFill>
                <a:srgbClr val="FFA27C"/>
              </a:solidFill>
              <a:latin typeface="B VAG Rounded Bold" charset="0"/>
            </a:endParaRPr>
          </a:p>
        </p:txBody>
      </p:sp>
      <p:sp>
        <p:nvSpPr>
          <p:cNvPr id="448608" name="Rectangle 9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24</a:t>
            </a:r>
          </a:p>
        </p:txBody>
      </p:sp>
      <p:sp>
        <p:nvSpPr>
          <p:cNvPr id="51215" name="Text Box 9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51216" name="Group 98"/>
          <p:cNvGrpSpPr>
            <a:grpSpLocks/>
          </p:cNvGrpSpPr>
          <p:nvPr/>
        </p:nvGrpSpPr>
        <p:grpSpPr bwMode="auto">
          <a:xfrm>
            <a:off x="7853363" y="3436938"/>
            <a:ext cx="1125537" cy="1843087"/>
            <a:chOff x="5051" y="2165"/>
            <a:chExt cx="618" cy="1161"/>
          </a:xfrm>
        </p:grpSpPr>
        <p:grpSp>
          <p:nvGrpSpPr>
            <p:cNvPr id="51217" name="Group 99"/>
            <p:cNvGrpSpPr>
              <a:grpSpLocks/>
            </p:cNvGrpSpPr>
            <p:nvPr/>
          </p:nvGrpSpPr>
          <p:grpSpPr bwMode="auto">
            <a:xfrm>
              <a:off x="5051" y="2165"/>
              <a:ext cx="618" cy="1161"/>
              <a:chOff x="5051" y="2165"/>
              <a:chExt cx="618" cy="1161"/>
            </a:xfrm>
          </p:grpSpPr>
          <p:sp>
            <p:nvSpPr>
              <p:cNvPr id="51219" name="Freeform 10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20" name="AutoShape 10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21" name="Rectangle 10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22" name="Line 10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3" name="Rectangle 10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4" name="Rectangle 10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5" name="Line 10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10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10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10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11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11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11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11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3" name="Line 11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4" name="Line 11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5" name="Rectangle 11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51218" name="Rectangle 11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1811"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 Abraham zhi Ochiikotho</a:t>
            </a:r>
            <a:endParaRPr lang="en-US" sz="3600">
              <a:solidFill>
                <a:srgbClr val="00FF00"/>
              </a:solidFill>
              <a:latin typeface="Arial" charset="0"/>
            </a:endParaRPr>
          </a:p>
        </p:txBody>
      </p:sp>
      <p:sp>
        <p:nvSpPr>
          <p:cNvPr id="631812" name="Rectangle 4"/>
          <p:cNvSpPr>
            <a:spLocks noChangeArrowheads="1"/>
          </p:cNvSpPr>
          <p:nvPr/>
        </p:nvSpPr>
        <p:spPr bwMode="auto">
          <a:xfrm>
            <a:off x="3654425" y="5156200"/>
            <a:ext cx="174307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ea typeface="+mn-ea"/>
                <a:cs typeface="+mn-cs"/>
              </a:rPr>
              <a:t>2 Samuel</a:t>
            </a:r>
          </a:p>
          <a:p>
            <a:pPr algn="ctr">
              <a:defRPr/>
            </a:pPr>
            <a:r>
              <a:rPr lang="en-US" sz="2800" b="1" i="1">
                <a:solidFill>
                  <a:srgbClr val="00FF00"/>
                </a:solidFill>
                <a:latin typeface="Arial" charset="0"/>
                <a:ea typeface="+mn-ea"/>
                <a:cs typeface="+mn-cs"/>
              </a:rPr>
              <a:t>7: 4 -16</a:t>
            </a:r>
          </a:p>
        </p:txBody>
      </p:sp>
      <p:sp>
        <p:nvSpPr>
          <p:cNvPr id="631813" name="Rectangle 5"/>
          <p:cNvSpPr>
            <a:spLocks noChangeArrowheads="1"/>
          </p:cNvSpPr>
          <p:nvPr/>
        </p:nvSpPr>
        <p:spPr bwMode="auto">
          <a:xfrm>
            <a:off x="1412875" y="5154613"/>
            <a:ext cx="178276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ea typeface="+mn-ea"/>
                <a:cs typeface="+mn-cs"/>
              </a:rPr>
              <a:t>Ozhechu </a:t>
            </a:r>
          </a:p>
          <a:p>
            <a:pPr algn="ctr">
              <a:defRPr/>
            </a:pPr>
            <a:r>
              <a:rPr lang="en-US" sz="2800" b="1" i="1">
                <a:solidFill>
                  <a:srgbClr val="00FF00"/>
                </a:solidFill>
                <a:latin typeface="Arial" charset="0"/>
                <a:ea typeface="+mn-ea"/>
                <a:cs typeface="+mn-cs"/>
              </a:rPr>
              <a:t>30: 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SHIIHRA</a:t>
            </a:r>
          </a:p>
        </p:txBody>
      </p:sp>
      <p:sp>
        <p:nvSpPr>
          <p:cNvPr id="631819"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ONA</a:t>
            </a: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OJII</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Ojii</a:t>
            </a: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David</a:t>
            </a:r>
          </a:p>
        </p:txBody>
      </p:sp>
      <p:sp>
        <p:nvSpPr>
          <p:cNvPr id="631824" name="Text Box 16"/>
          <p:cNvSpPr txBox="1">
            <a:spLocks noChangeArrowheads="1"/>
          </p:cNvSpPr>
          <p:nvPr/>
        </p:nvSpPr>
        <p:spPr bwMode="auto">
          <a:xfrm>
            <a:off x="2555875" y="1878013"/>
            <a:ext cx="45529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latin typeface="Arial" charset="0"/>
                <a:ea typeface="+mn-ea"/>
                <a:cs typeface="+mn-cs"/>
              </a:rPr>
              <a:t>Hriithoacharei 12: 1-3</a:t>
            </a:r>
          </a:p>
        </p:txBody>
      </p:sp>
      <p:sp>
        <p:nvSpPr>
          <p:cNvPr id="631825"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Kokolo </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30" name="Rectangle 22"/>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25</a:t>
            </a:r>
          </a:p>
        </p:txBody>
      </p:sp>
      <p:sp>
        <p:nvSpPr>
          <p:cNvPr id="53268" name="Text Box 2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2"/>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Jerusalem area aerial from south</a:t>
            </a:r>
            <a:endParaRPr lang="en-US">
              <a:effectLst>
                <a:outerShdw blurRad="38100" dist="38100" dir="2700000" algn="tl">
                  <a:srgbClr val="DDDDDD"/>
                </a:outerShdw>
              </a:effectLst>
              <a:latin typeface="Times" charset="0"/>
            </a:endParaRPr>
          </a:p>
        </p:txBody>
      </p:sp>
      <p:sp>
        <p:nvSpPr>
          <p:cNvPr id="574469" name="AutoShape 5"/>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74470" name="Text Box 6"/>
          <p:cNvSpPr txBox="1">
            <a:spLocks noChangeArrowheads="1"/>
          </p:cNvSpPr>
          <p:nvPr/>
        </p:nvSpPr>
        <p:spPr bwMode="auto">
          <a:xfrm>
            <a:off x="190500" y="4972050"/>
            <a:ext cx="8743950"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Jerusalem: akhrupeino kokhru Temple Mount dzii</a:t>
            </a:r>
          </a:p>
        </p:txBody>
      </p:sp>
      <p:sp>
        <p:nvSpPr>
          <p:cNvPr id="55302" name="Text Box 7"/>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74472" name="Rectangle 8"/>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574473" name="Rectangle 9"/>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26</a:t>
            </a:r>
          </a:p>
        </p:txBody>
      </p:sp>
      <p:sp>
        <p:nvSpPr>
          <p:cNvPr id="574477" name="Text Box 13"/>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Pfu. 3:1</a:t>
            </a:r>
          </a:p>
        </p:txBody>
      </p:sp>
      <p:sp>
        <p:nvSpPr>
          <p:cNvPr id="55306" name="Text Box 15"/>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FFFF"/>
                </a:solidFill>
                <a:latin typeface="Arial" charset="0"/>
              </a:rPr>
              <a:t>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Old City aerial from north</a:t>
            </a:r>
            <a:endParaRPr lang="en-US">
              <a:effectLst>
                <a:outerShdw blurRad="38100" dist="38100" dir="2700000" algn="tl">
                  <a:srgbClr val="DDDDDD"/>
                </a:outerShdw>
              </a:effectLst>
              <a:latin typeface="Times"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9"/>
          <p:cNvSpPr>
            <a:spLocks noChangeArrowheads="1"/>
          </p:cNvSpPr>
          <p:nvPr/>
        </p:nvSpPr>
        <p:spPr bwMode="auto">
          <a:xfrm>
            <a:off x="439738" y="5070475"/>
            <a:ext cx="8353425"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249238" y="4865688"/>
            <a:ext cx="8640762"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 Temple Mount: Jiiphe thofi no mozhu kocho totsii fii</a:t>
            </a:r>
          </a:p>
        </p:txBody>
      </p:sp>
      <p:sp>
        <p:nvSpPr>
          <p:cNvPr id="57349"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75495" name="Rectangle 7"/>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575496" name="Rectangle 8"/>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27</a:t>
            </a:r>
          </a:p>
        </p:txBody>
      </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Pfu. 3:1</a:t>
            </a:r>
          </a:p>
        </p:txBody>
      </p:sp>
      <p:sp>
        <p:nvSpPr>
          <p:cNvPr id="575500" name="AutoShape 12"/>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606212" name="Rectangle 4"/>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606213" name="Rectangle 5"/>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28</a:t>
            </a:r>
          </a:p>
        </p:txBody>
      </p:sp>
      <p:sp>
        <p:nvSpPr>
          <p:cNvPr id="606214" name="Rectangle 6"/>
          <p:cNvSpPr>
            <a:spLocks noChangeArrowheads="1"/>
          </p:cNvSpPr>
          <p:nvPr/>
        </p:nvSpPr>
        <p:spPr bwMode="auto">
          <a:xfrm>
            <a:off x="8496300" y="6465888"/>
            <a:ext cx="292100" cy="339725"/>
          </a:xfrm>
          <a:prstGeom prst="rect">
            <a:avLst/>
          </a:prstGeom>
          <a:noFill/>
          <a:ln w="12700">
            <a:noFill/>
            <a:miter lim="800000"/>
            <a:headEnd/>
            <a:tailEnd/>
          </a:ln>
          <a:effectLst/>
        </p:spPr>
        <p:txBody>
          <a:bodyPr wrap="none" anchor="ctr">
            <a:spAutoFit/>
          </a:bodyPr>
          <a:lstStyle/>
          <a:p>
            <a:pPr algn="ctr">
              <a:defRPr/>
            </a:pPr>
            <a:r>
              <a:rPr lang="en-US" sz="1400" b="1">
                <a:solidFill>
                  <a:schemeClr val="tx1"/>
                </a:solidFill>
                <a:effectLst>
                  <a:outerShdw blurRad="38100" dist="38100" dir="2700000" algn="tl">
                    <a:srgbClr val="000000"/>
                  </a:outerShdw>
                </a:effectLst>
              </a:rPr>
              <a:t>5</a:t>
            </a:r>
            <a:endParaRPr lang="en-US" sz="1000" b="1">
              <a:solidFill>
                <a:schemeClr val="tx1"/>
              </a:solidFill>
              <a:effectLst>
                <a:outerShdw blurRad="38100" dist="38100" dir="2700000" algn="tl">
                  <a:srgbClr val="000000"/>
                </a:outerShdw>
              </a:effectLst>
            </a:endParaRP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0" y="4778375"/>
            <a:ext cx="10063163"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Lipeo yi duno Rakothochi KARIRILI </a:t>
            </a:r>
          </a:p>
          <a:p>
            <a:pPr>
              <a:spcBef>
                <a:spcPct val="50000"/>
              </a:spcBef>
              <a:defRPr/>
            </a:pPr>
            <a:r>
              <a:rPr lang="en-US" sz="3200" b="1">
                <a:solidFill>
                  <a:schemeClr val="tx1"/>
                </a:solidFill>
                <a:ea typeface="+mn-ea"/>
                <a:cs typeface="+mn-cs"/>
              </a:rPr>
              <a:t>sokoruduno!</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3200" b="1" smtClean="0">
                <a:solidFill>
                  <a:schemeClr val="tx1"/>
                </a:solidFill>
              </a:rPr>
              <a:t>David no hriilo-e…</a:t>
            </a:r>
          </a:p>
        </p:txBody>
      </p:sp>
      <p:sp>
        <p:nvSpPr>
          <p:cNvPr id="606228" name="Text Box 20"/>
          <p:cNvSpPr txBox="1">
            <a:spLocks noChangeArrowheads="1"/>
          </p:cNvSpPr>
          <p:nvPr/>
        </p:nvSpPr>
        <p:spPr bwMode="auto">
          <a:xfrm>
            <a:off x="1123950" y="5986463"/>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Mount Moriah pile!</a:t>
            </a:r>
          </a:p>
        </p:txBody>
      </p:sp>
      <p:sp>
        <p:nvSpPr>
          <p:cNvPr id="606230" name="Text Box 22"/>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Sam. 24:18-24; 2 Pfu. 3:1</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06240" name="Picture 32"/>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63538" y="328613"/>
            <a:ext cx="4716462" cy="2873375"/>
            <a:chOff x="221" y="329"/>
            <a:chExt cx="2979" cy="1978"/>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6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b="1">
                  <a:solidFill>
                    <a:schemeClr val="tx2"/>
                  </a:solidFill>
                  <a:ea typeface="+mn-ea"/>
                  <a:cs typeface="+mn-cs"/>
                </a:rPr>
                <a:t>Deni zhi oro kadatho Kokhru Dokhe</a:t>
              </a: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3200" b="1" smtClean="0">
                <a:solidFill>
                  <a:srgbClr val="FFFFFF"/>
                </a:solidFill>
              </a:rPr>
              <a:t>Araunah zhi oro kadatho kokhru dokhe…</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dissolve">
                                      <p:cBhvr>
                                        <p:cTn id="21" dur="5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dissolve">
                                      <p:cBhvr>
                                        <p:cTn id="31" dur="500"/>
                                        <p:tgtEl>
                                          <p:spTgt spid="606226"/>
                                        </p:tgtEl>
                                      </p:cBhvr>
                                    </p:animEffect>
                                  </p:childTnLst>
                                </p:cTn>
                              </p:par>
                            </p:childTnLst>
                          </p:cTn>
                        </p:par>
                        <p:par>
                          <p:cTn id="32" fill="hold" nodeType="afterGroup">
                            <p:stCondLst>
                              <p:cond delay="5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6"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6147"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1282" name="Line 6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1283" name="Rectangle 6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50" name="Text Box 221"/>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defRPr/>
            </a:pPr>
            <a:r>
              <a:rPr lang="en-US" sz="1400" b="1" smtClean="0">
                <a:solidFill>
                  <a:schemeClr val="tx1"/>
                </a:solidFill>
              </a:rPr>
              <a:t>Josh. 14:5; 24:29; Och. 17:6</a:t>
            </a:r>
            <a:endParaRPr lang="en-US" sz="1400" b="1" u="sng" smtClean="0">
              <a:solidFill>
                <a:srgbClr val="000000"/>
              </a:solidFill>
              <a:latin typeface="Geneva" charset="0"/>
            </a:endParaRPr>
          </a:p>
        </p:txBody>
      </p:sp>
      <p:sp>
        <p:nvSpPr>
          <p:cNvPr id="6152" name="Text Box 2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3" name="Text Box 225"/>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521442" name="Rectangle 226"/>
          <p:cNvSpPr>
            <a:spLocks noChangeArrowheads="1"/>
          </p:cNvSpPr>
          <p:nvPr/>
        </p:nvSpPr>
        <p:spPr bwMode="auto">
          <a:xfrm>
            <a:off x="8093075"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19100" y="995363"/>
            <a:ext cx="8191500" cy="55832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4800" b="1" smtClean="0">
                <a:solidFill>
                  <a:srgbClr val="FFFF00"/>
                </a:solidFill>
              </a:rPr>
              <a:t>Ojii sii omei kakrii no thelotie.</a:t>
            </a:r>
          </a:p>
          <a:p>
            <a:pPr algn="ctr">
              <a:spcBef>
                <a:spcPct val="50000"/>
              </a:spcBef>
              <a:defRPr/>
            </a:pPr>
            <a:r>
              <a:rPr lang="en-US" sz="4800" b="1" smtClean="0">
                <a:solidFill>
                  <a:srgbClr val="FFFF00"/>
                </a:solidFill>
              </a:rPr>
              <a:t>Ojii sii dadutie.</a:t>
            </a:r>
          </a:p>
          <a:p>
            <a:pPr algn="ctr">
              <a:spcBef>
                <a:spcPct val="50000"/>
              </a:spcBef>
              <a:defRPr/>
            </a:pPr>
            <a:r>
              <a:rPr lang="en-US" sz="4800" b="1" smtClean="0">
                <a:solidFill>
                  <a:srgbClr val="FFFF00"/>
                </a:solidFill>
              </a:rPr>
              <a:t>Joshua sii thitie.</a:t>
            </a:r>
          </a:p>
          <a:p>
            <a:pPr algn="ctr">
              <a:spcBef>
                <a:spcPct val="50000"/>
              </a:spcBef>
              <a:defRPr/>
            </a:pPr>
            <a:r>
              <a:rPr lang="en-US" sz="4800" b="1" i="1" u="sng" smtClean="0">
                <a:solidFill>
                  <a:srgbClr val="25F7FA"/>
                </a:solidFill>
              </a:rPr>
              <a:t>Pfothe thelo koru omei hotie !</a:t>
            </a:r>
            <a:endParaRPr lang="en-US" sz="4800" b="1" smtClean="0">
              <a:solidFill>
                <a:srgbClr val="FFFF00"/>
              </a:solidFill>
            </a:endParaRPr>
          </a:p>
        </p:txBody>
      </p:sp>
      <p:sp>
        <p:nvSpPr>
          <p:cNvPr id="521435" name="Text Box 219"/>
          <p:cNvSpPr txBox="1">
            <a:spLocks noChangeArrowheads="1"/>
          </p:cNvSpPr>
          <p:nvPr/>
        </p:nvSpPr>
        <p:spPr bwMode="auto">
          <a:xfrm>
            <a:off x="2209800" y="434975"/>
            <a:ext cx="5573713" cy="823913"/>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defRPr/>
            </a:pPr>
            <a:r>
              <a:rPr lang="en-US" sz="4800" b="1" smtClean="0">
                <a:solidFill>
                  <a:srgbClr val="0831AD"/>
                </a:solidFill>
              </a:rPr>
              <a:t>Odo kriitie...</a:t>
            </a:r>
            <a:endParaRPr lang="en-US" sz="4800" b="1" smtClean="0">
              <a:solidFill>
                <a:srgbClr val="FFFF00"/>
              </a:solidFill>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1442" name="Group 155"/>
          <p:cNvGrpSpPr>
            <a:grpSpLocks/>
          </p:cNvGrpSpPr>
          <p:nvPr/>
        </p:nvGrpSpPr>
        <p:grpSpPr bwMode="auto">
          <a:xfrm>
            <a:off x="6670675" y="1584325"/>
            <a:ext cx="2178050" cy="1603375"/>
            <a:chOff x="1020" y="800"/>
            <a:chExt cx="4056" cy="2875"/>
          </a:xfrm>
        </p:grpSpPr>
        <p:grpSp>
          <p:nvGrpSpPr>
            <p:cNvPr id="6151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30948"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 5:5</a:t>
            </a:r>
          </a:p>
        </p:txBody>
      </p:sp>
      <p:sp>
        <p:nvSpPr>
          <p:cNvPr id="61444" name="Text Box 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5" name="Text Box 5"/>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630810" name="Rectangle 2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29</a:t>
            </a:r>
          </a:p>
        </p:txBody>
      </p:sp>
      <p:sp>
        <p:nvSpPr>
          <p:cNvPr id="61447"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7" name="Text Box 143"/>
          <p:cNvSpPr txBox="1">
            <a:spLocks noChangeArrowheads="1"/>
          </p:cNvSpPr>
          <p:nvPr/>
        </p:nvSpPr>
        <p:spPr bwMode="auto">
          <a:xfrm>
            <a:off x="1098550" y="3216275"/>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dirty="0" err="1">
                <a:solidFill>
                  <a:schemeClr val="accent1"/>
                </a:solidFill>
                <a:ea typeface="+mn-ea"/>
                <a:cs typeface="+mn-cs"/>
              </a:rPr>
              <a:t>Movu</a:t>
            </a:r>
            <a:r>
              <a:rPr lang="en-US" sz="4800" b="1" dirty="0">
                <a:solidFill>
                  <a:schemeClr val="accent1"/>
                </a:solidFill>
                <a:ea typeface="+mn-ea"/>
                <a:cs typeface="+mn-cs"/>
              </a:rPr>
              <a:t> David no </a:t>
            </a:r>
            <a:r>
              <a:rPr lang="en-US" sz="4800" b="1" dirty="0" err="1">
                <a:solidFill>
                  <a:schemeClr val="accent1"/>
                </a:solidFill>
                <a:ea typeface="+mn-ea"/>
                <a:cs typeface="+mn-cs"/>
              </a:rPr>
              <a:t>mocho</a:t>
            </a:r>
            <a:r>
              <a:rPr lang="en-US" sz="4800" b="1" dirty="0">
                <a:solidFill>
                  <a:schemeClr val="accent1"/>
                </a:solidFill>
                <a:ea typeface="+mn-ea"/>
                <a:cs typeface="+mn-cs"/>
              </a:rPr>
              <a:t> </a:t>
            </a:r>
            <a:r>
              <a:rPr lang="en-US" sz="4800" b="1" dirty="0" err="1">
                <a:solidFill>
                  <a:schemeClr val="accent1"/>
                </a:solidFill>
                <a:ea typeface="+mn-ea"/>
                <a:cs typeface="+mn-cs"/>
              </a:rPr>
              <a:t>sodalo-e</a:t>
            </a:r>
            <a:r>
              <a:rPr lang="en-US" sz="4800" b="1" dirty="0">
                <a:solidFill>
                  <a:schemeClr val="accent1"/>
                </a:solidFill>
                <a:ea typeface="+mn-ea"/>
                <a:cs typeface="+mn-cs"/>
              </a:rPr>
              <a:t>.</a:t>
            </a:r>
          </a:p>
        </p:txBody>
      </p:sp>
      <p:sp>
        <p:nvSpPr>
          <p:cNvPr id="630928" name="Text Box 144"/>
          <p:cNvSpPr txBox="1">
            <a:spLocks noChangeArrowheads="1"/>
          </p:cNvSpPr>
          <p:nvPr/>
        </p:nvSpPr>
        <p:spPr bwMode="auto">
          <a:xfrm>
            <a:off x="1123950" y="5135563"/>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a:solidFill>
                  <a:srgbClr val="FFEA18"/>
                </a:solidFill>
                <a:ea typeface="+mn-ea"/>
                <a:cs typeface="+mn-cs"/>
              </a:rPr>
              <a:t>Ana… pfona Solomon no sothole!</a:t>
            </a:r>
          </a:p>
        </p:txBody>
      </p:sp>
      <p:grpSp>
        <p:nvGrpSpPr>
          <p:cNvPr id="61452" name="Group 6"/>
          <p:cNvGrpSpPr>
            <a:grpSpLocks/>
          </p:cNvGrpSpPr>
          <p:nvPr/>
        </p:nvGrpSpPr>
        <p:grpSpPr bwMode="auto">
          <a:xfrm>
            <a:off x="7878763" y="3436938"/>
            <a:ext cx="1328737" cy="1843087"/>
            <a:chOff x="5051" y="2165"/>
            <a:chExt cx="618" cy="1161"/>
          </a:xfrm>
        </p:grpSpPr>
        <p:grpSp>
          <p:nvGrpSpPr>
            <p:cNvPr id="61500" name="Group 7"/>
            <p:cNvGrpSpPr>
              <a:grpSpLocks/>
            </p:cNvGrpSpPr>
            <p:nvPr/>
          </p:nvGrpSpPr>
          <p:grpSpPr bwMode="auto">
            <a:xfrm>
              <a:off x="5051" y="2165"/>
              <a:ext cx="618" cy="1161"/>
              <a:chOff x="5051" y="2165"/>
              <a:chExt cx="618" cy="1161"/>
            </a:xfrm>
          </p:grpSpPr>
          <p:sp>
            <p:nvSpPr>
              <p:cNvPr id="6150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50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0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50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8"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61501" name="Rectangle 25"/>
            <p:cNvSpPr>
              <a:spLocks noChangeArrowheads="1"/>
            </p:cNvSpPr>
            <p:nvPr/>
          </p:nvSpPr>
          <p:spPr bwMode="auto">
            <a:xfrm>
              <a:off x="5139" y="2267"/>
              <a:ext cx="28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149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6148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6147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8" name="Group 209"/>
            <p:cNvGrpSpPr>
              <a:grpSpLocks/>
            </p:cNvGrpSpPr>
            <p:nvPr/>
          </p:nvGrpSpPr>
          <p:grpSpPr bwMode="auto">
            <a:xfrm>
              <a:off x="3210" y="583"/>
              <a:ext cx="679" cy="1806"/>
              <a:chOff x="3210" y="583"/>
              <a:chExt cx="679" cy="1806"/>
            </a:xfrm>
          </p:grpSpPr>
          <p:sp>
            <p:nvSpPr>
              <p:cNvPr id="6147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6146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7" name="Group 217"/>
            <p:cNvGrpSpPr>
              <a:grpSpLocks/>
            </p:cNvGrpSpPr>
            <p:nvPr/>
          </p:nvGrpSpPr>
          <p:grpSpPr bwMode="auto">
            <a:xfrm>
              <a:off x="1633" y="457"/>
              <a:ext cx="1269" cy="2003"/>
              <a:chOff x="1633" y="457"/>
              <a:chExt cx="1269" cy="2003"/>
            </a:xfrm>
          </p:grpSpPr>
          <p:sp>
            <p:nvSpPr>
              <p:cNvPr id="6146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6145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59" name="Group 231"/>
            <p:cNvGrpSpPr>
              <a:grpSpLocks/>
            </p:cNvGrpSpPr>
            <p:nvPr/>
          </p:nvGrpSpPr>
          <p:grpSpPr bwMode="auto">
            <a:xfrm>
              <a:off x="2907" y="980"/>
              <a:ext cx="562" cy="1402"/>
              <a:chOff x="2907" y="980"/>
              <a:chExt cx="562" cy="1402"/>
            </a:xfrm>
          </p:grpSpPr>
          <p:sp>
            <p:nvSpPr>
              <p:cNvPr id="6146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dissolve">
                                      <p:cBhvr>
                                        <p:cTn id="40" dur="500"/>
                                        <p:tgtEl>
                                          <p:spTgt spid="630928"/>
                                        </p:tgtEl>
                                      </p:cBhvr>
                                    </p:animEffect>
                                  </p:childTnLst>
                                  <p:subTnLst>
                                    <p:set>
                                      <p:cBhvr override="childStyle">
                                        <p:cTn dur="1" fill="hold" display="0" masterRel="nextClick" afterEffect="1"/>
                                        <p:tgtEl>
                                          <p:spTgt spid="6309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7" grpId="0" autoUpdateAnimBg="0"/>
      <p:bldP spid="63092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5:5</a:t>
            </a:r>
          </a:p>
        </p:txBody>
      </p:sp>
      <p:sp>
        <p:nvSpPr>
          <p:cNvPr id="63490"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6"/>
          <p:cNvGrpSpPr>
            <a:grpSpLocks/>
          </p:cNvGrpSpPr>
          <p:nvPr/>
        </p:nvGrpSpPr>
        <p:grpSpPr bwMode="auto">
          <a:xfrm>
            <a:off x="7967663" y="3436938"/>
            <a:ext cx="1125537" cy="1843087"/>
            <a:chOff x="5051" y="2165"/>
            <a:chExt cx="618" cy="1161"/>
          </a:xfrm>
        </p:grpSpPr>
        <p:grpSp>
          <p:nvGrpSpPr>
            <p:cNvPr id="63538" name="Group 7"/>
            <p:cNvGrpSpPr>
              <a:grpSpLocks/>
            </p:cNvGrpSpPr>
            <p:nvPr/>
          </p:nvGrpSpPr>
          <p:grpSpPr bwMode="auto">
            <a:xfrm>
              <a:off x="5051" y="2165"/>
              <a:ext cx="618" cy="1161"/>
              <a:chOff x="5051" y="2165"/>
              <a:chExt cx="618"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63539" name="Rectangle 25"/>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30</a:t>
            </a:r>
          </a:p>
        </p:txBody>
      </p:sp>
      <p:sp>
        <p:nvSpPr>
          <p:cNvPr id="63495" name="Text Box 2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11356" name="Text Box 28"/>
          <p:cNvSpPr txBox="1">
            <a:spLocks noChangeArrowheads="1"/>
          </p:cNvSpPr>
          <p:nvPr/>
        </p:nvSpPr>
        <p:spPr bwMode="auto">
          <a:xfrm>
            <a:off x="720725" y="5289550"/>
            <a:ext cx="7700963"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a:solidFill>
                  <a:srgbClr val="FFEA18"/>
                </a:solidFill>
                <a:ea typeface="+mn-ea"/>
                <a:cs typeface="+mn-cs"/>
              </a:rPr>
              <a:t>Israel zhii “KARIRILI” Rakothochii</a:t>
            </a:r>
          </a:p>
        </p:txBody>
      </p:sp>
      <p:grpSp>
        <p:nvGrpSpPr>
          <p:cNvPr id="4"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4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174625"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a:t>
            </a:r>
          </a:p>
        </p:txBody>
      </p:sp>
      <p:sp>
        <p:nvSpPr>
          <p:cNvPr id="621573" name="Rectangle 5"/>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n-ea"/>
                <a:cs typeface="+mn-cs"/>
              </a:rPr>
              <a:t>Ezhode Jerusalem zhii Rakothochii</a:t>
            </a:r>
          </a:p>
        </p:txBody>
      </p:sp>
      <p:sp>
        <p:nvSpPr>
          <p:cNvPr id="65540" name="Text Box 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1" name="Text Box 7"/>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621576" name="Rectangle 8"/>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31</a:t>
            </a:r>
          </a:p>
        </p:txBody>
      </p:sp>
      <p:sp>
        <p:nvSpPr>
          <p:cNvPr id="65543" name="Text Box 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5544" name="Text Box 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21579" name="Text Box 11"/>
          <p:cNvSpPr txBox="1">
            <a:spLocks noChangeArrowheads="1"/>
          </p:cNvSpPr>
          <p:nvPr/>
        </p:nvSpPr>
        <p:spPr bwMode="auto">
          <a:xfrm>
            <a:off x="473075" y="4948238"/>
            <a:ext cx="7715250" cy="17367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b="1" i="1">
                <a:solidFill>
                  <a:srgbClr val="F8131B"/>
                </a:solidFill>
                <a:latin typeface="Arial" charset="0"/>
                <a:ea typeface="+mn-ea"/>
                <a:cs typeface="+mn-cs"/>
              </a:rPr>
              <a:t>OMEI KOKHRO KOLIKHRI!</a:t>
            </a:r>
          </a:p>
        </p:txBody>
      </p:sp>
      <p:grpSp>
        <p:nvGrpSpPr>
          <p:cNvPr id="65546" name="Group 12"/>
          <p:cNvGrpSpPr>
            <a:grpSpLocks/>
          </p:cNvGrpSpPr>
          <p:nvPr/>
        </p:nvGrpSpPr>
        <p:grpSpPr bwMode="auto">
          <a:xfrm>
            <a:off x="8018463" y="3436938"/>
            <a:ext cx="981075" cy="1843087"/>
            <a:chOff x="5051" y="2165"/>
            <a:chExt cx="618" cy="1161"/>
          </a:xfrm>
        </p:grpSpPr>
        <p:grpSp>
          <p:nvGrpSpPr>
            <p:cNvPr id="65572" name="Group 13"/>
            <p:cNvGrpSpPr>
              <a:grpSpLocks/>
            </p:cNvGrpSpPr>
            <p:nvPr/>
          </p:nvGrpSpPr>
          <p:grpSpPr bwMode="auto">
            <a:xfrm>
              <a:off x="5051" y="2165"/>
              <a:ext cx="618" cy="1161"/>
              <a:chOff x="5051" y="2165"/>
              <a:chExt cx="618" cy="1161"/>
            </a:xfrm>
          </p:grpSpPr>
          <p:sp>
            <p:nvSpPr>
              <p:cNvPr id="6557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7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7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7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7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8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90" name="Rectangle 30"/>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65573"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b="1">
                <a:solidFill>
                  <a:srgbClr val="FFFFFF"/>
                </a:solidFill>
                <a:ea typeface="+mn-ea"/>
                <a:cs typeface="+mn-cs"/>
              </a:rPr>
              <a:t>ADI DOSO DENICHII HIHI SOTHULO-E?</a:t>
            </a: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OMI KO HO!</a:t>
            </a: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COMPUTER KO HO!</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MAJIIKOCHO ONA-A-E HOE!</a:t>
            </a:r>
          </a:p>
        </p:txBody>
      </p:sp>
      <p:sp>
        <p:nvSpPr>
          <p:cNvPr id="621604" name="Text Box 36"/>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2000" b="1">
                <a:solidFill>
                  <a:srgbClr val="0831AD"/>
                </a:solidFill>
                <a:ea typeface="+mn-ea"/>
                <a:cs typeface="+mn-cs"/>
              </a:rPr>
              <a:t>Abraham no Isaak yi Shiila koru Obu…Mt. Moriah…Mt. Zion</a:t>
            </a:r>
          </a:p>
        </p:txBody>
      </p:sp>
      <p:grpSp>
        <p:nvGrpSpPr>
          <p:cNvPr id="65552" name="Group 37"/>
          <p:cNvGrpSpPr>
            <a:grpSpLocks/>
          </p:cNvGrpSpPr>
          <p:nvPr/>
        </p:nvGrpSpPr>
        <p:grpSpPr bwMode="auto">
          <a:xfrm>
            <a:off x="7967663" y="3436938"/>
            <a:ext cx="1125537" cy="1843087"/>
            <a:chOff x="5051" y="2165"/>
            <a:chExt cx="618" cy="1161"/>
          </a:xfrm>
        </p:grpSpPr>
        <p:grpSp>
          <p:nvGrpSpPr>
            <p:cNvPr id="65553" name="Group 38"/>
            <p:cNvGrpSpPr>
              <a:grpSpLocks/>
            </p:cNvGrpSpPr>
            <p:nvPr/>
          </p:nvGrpSpPr>
          <p:grpSpPr bwMode="auto">
            <a:xfrm>
              <a:off x="5051" y="2165"/>
              <a:ext cx="618" cy="1161"/>
              <a:chOff x="5051" y="2165"/>
              <a:chExt cx="618" cy="1161"/>
            </a:xfrm>
          </p:grpSpPr>
          <p:sp>
            <p:nvSpPr>
              <p:cNvPr id="65555" name="Freeform 39"/>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6" name="AutoShape 40"/>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7" name="Rectangle 41"/>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8" name="Line 4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9" name="Rectangle 43"/>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0" name="Rectangle 44"/>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61" name="Line 45"/>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4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4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4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4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5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5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5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Line 53"/>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0" name="Line 54"/>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1" name="Rectangle 55"/>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65554" name="Rectangle 56"/>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dissolve">
                                      <p:cBhvr>
                                        <p:cTn id="16" dur="5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6" name="Rectangle 4"/>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n-ea"/>
                <a:cs typeface="+mn-cs"/>
              </a:rPr>
              <a:t>Ezhode Jerusalem zhii Rakothochii</a:t>
            </a:r>
          </a:p>
        </p:txBody>
      </p:sp>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ea typeface="+mn-ea"/>
              <a:cs typeface="+mn-cs"/>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b="1">
                <a:solidFill>
                  <a:srgbClr val="FFFF00"/>
                </a:solidFill>
                <a:ea typeface="+mn-ea"/>
                <a:cs typeface="+mn-cs"/>
              </a:rPr>
              <a:t>OHRUKAPRA OVO SOLO-E!</a:t>
            </a: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5" y="2637"/>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5" name="Freeform 13" descr="Large confetti"/>
              <p:cNvSpPr>
                <a:spLocks/>
              </p:cNvSpPr>
              <p:nvPr/>
            </p:nvSpPr>
            <p:spPr bwMode="auto">
              <a:xfrm>
                <a:off x="3773" y="2676"/>
                <a:ext cx="1059" cy="386"/>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31888" y="36322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3" name="Text Box 21"/>
            <p:cNvSpPr txBox="1">
              <a:spLocks noChangeArrowheads="1"/>
            </p:cNvSpPr>
            <p:nvPr/>
          </p:nvSpPr>
          <p:spPr bwMode="auto">
            <a:xfrm>
              <a:off x="846" y="1952"/>
              <a:ext cx="1525" cy="63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2000" b="1" smtClean="0">
                  <a:solidFill>
                    <a:srgbClr val="FFFF00"/>
                  </a:solidFill>
                </a:rPr>
                <a:t>Chinghikolopei moe </a:t>
              </a:r>
              <a:r>
                <a:rPr lang="ja-JP" altLang="en-US" sz="2000" b="1" smtClean="0">
                  <a:solidFill>
                    <a:srgbClr val="FFFF00"/>
                  </a:solidFill>
                </a:rPr>
                <a:t>“</a:t>
              </a:r>
              <a:r>
                <a:rPr lang="en-US" sz="2000" b="1" smtClean="0">
                  <a:solidFill>
                    <a:srgbClr val="FFFF00"/>
                  </a:solidFill>
                </a:rPr>
                <a:t>Kakra chiivo</a:t>
              </a:r>
              <a:r>
                <a:rPr lang="ja-JP" altLang="en-US" sz="2000" b="1" smtClean="0">
                  <a:solidFill>
                    <a:srgbClr val="FFFF00"/>
                  </a:solidFill>
                </a:rPr>
                <a:t>”</a:t>
              </a:r>
              <a:endParaRPr lang="en-US" sz="2000" b="1" smtClean="0">
                <a:solidFill>
                  <a:srgbClr val="FFFF00"/>
                </a:solidFill>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594" name="Text Box 2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5" name="Text Box 25"/>
          <p:cNvSpPr txBox="1">
            <a:spLocks noChangeArrowheads="1"/>
          </p:cNvSpPr>
          <p:nvPr/>
        </p:nvSpPr>
        <p:spPr bwMode="auto">
          <a:xfrm>
            <a:off x="859790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622618" name="Rectangle 26"/>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  Mt. 21:12-23</a:t>
            </a:r>
          </a:p>
        </p:txBody>
      </p:sp>
      <p:sp>
        <p:nvSpPr>
          <p:cNvPr id="67598" name="Text Box 2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622621"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Solomon no Koso “Karirili” Rakothochii</a:t>
            </a:r>
          </a:p>
        </p:txBody>
      </p:sp>
      <p:pic>
        <p:nvPicPr>
          <p:cNvPr id="622623"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767013" y="5326063"/>
            <a:ext cx="4224337" cy="822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Herod no koso Rakothochii “Kahina” Jisu chilu chii</a:t>
            </a: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67620" name="Document" r:id="rId8" imgW="5600000" imgH="3428571" progId="Word.Document.8">
                  <p:embed/>
                </p:oleObj>
              </mc:Choice>
              <mc:Fallback>
                <p:oleObj name="Document" r:id="rId8" imgW="5600000" imgH="3428571"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140075" y="5318125"/>
            <a:ext cx="3478213"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a:solidFill>
                  <a:srgbClr val="FFFF00"/>
                </a:solidFill>
                <a:ea typeface="+mn-ea"/>
                <a:cs typeface="+mn-cs"/>
              </a:rPr>
              <a:t>Ezhode Muslimtamei zhi Rakothobu</a:t>
            </a:r>
          </a:p>
        </p:txBody>
      </p:sp>
      <p:sp>
        <p:nvSpPr>
          <p:cNvPr id="622627" name="Text Box 35"/>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2000" b="1">
                <a:solidFill>
                  <a:srgbClr val="0831AD"/>
                </a:solidFill>
                <a:ea typeface="+mn-ea"/>
                <a:cs typeface="+mn-cs"/>
              </a:rPr>
              <a:t>Abraham no Isaak yi Shiila koru Obu…Mt. Moriah…Mt</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dissolve">
                                      <p:cBhvr>
                                        <p:cTn id="46" dur="5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dissolve">
                                      <p:cBhvr>
                                        <p:cTn id="55" dur="5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9"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dissolve">
                                      <p:cBhvr>
                                        <p:cTn id="64" dur="5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dirty="0">
                <a:solidFill>
                  <a:srgbClr val="9DEDF1"/>
                </a:solidFill>
                <a:latin typeface="Arial" pitchFamily="-112" charset="0"/>
                <a:ea typeface="+mn-ea"/>
                <a:cs typeface="+mn-cs"/>
              </a:rPr>
              <a:t>Jerusalem’s Temple Mount Today</a:t>
            </a:r>
          </a:p>
        </p:txBody>
      </p:sp>
      <p:sp>
        <p:nvSpPr>
          <p:cNvPr id="69635"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6"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600" b="1">
                <a:solidFill>
                  <a:schemeClr val="tx1"/>
                </a:solidFill>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32a</a:t>
            </a:r>
          </a:p>
        </p:txBody>
      </p:sp>
      <p:sp>
        <p:nvSpPr>
          <p:cNvPr id="6963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9639"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400" b="1" dirty="0">
                <a:solidFill>
                  <a:srgbClr val="FFFF00"/>
                </a:solidFill>
                <a:latin typeface="Comic Sans MS" pitchFamily="-112" charset="0"/>
                <a:ea typeface="+mn-ea"/>
                <a:cs typeface="+mn-cs"/>
              </a:rPr>
              <a:t>Inside the Dome of the Rock</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cs typeface="+mn-cs"/>
              </a:rPr>
              <a:t>Dome of the Rock on The Temple Mount</a:t>
            </a: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71682"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a:t>
            </a:r>
          </a:p>
        </p:txBody>
      </p:sp>
      <p:sp>
        <p:nvSpPr>
          <p:cNvPr id="71685" name="Text Box 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8018463" y="3449638"/>
            <a:ext cx="1125537" cy="1843087"/>
            <a:chOff x="5051" y="2165"/>
            <a:chExt cx="618" cy="1161"/>
          </a:xfrm>
        </p:grpSpPr>
        <p:grpSp>
          <p:nvGrpSpPr>
            <p:cNvPr id="71691" name="Group 9"/>
            <p:cNvGrpSpPr>
              <a:grpSpLocks/>
            </p:cNvGrpSpPr>
            <p:nvPr/>
          </p:nvGrpSpPr>
          <p:grpSpPr bwMode="auto">
            <a:xfrm>
              <a:off x="5051" y="2165"/>
              <a:ext cx="618" cy="1161"/>
              <a:chOff x="5051" y="2165"/>
              <a:chExt cx="618" cy="1161"/>
            </a:xfrm>
          </p:grpSpPr>
          <p:sp>
            <p:nvSpPr>
              <p:cNvPr id="71693"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4"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5"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6"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7"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698"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699"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0"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1"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Rectangle 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1692" name="Rectangle 2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3644" name="Rectangle 28"/>
          <p:cNvSpPr>
            <a:spLocks noChangeArrowheads="1"/>
          </p:cNvSpPr>
          <p:nvPr/>
        </p:nvSpPr>
        <p:spPr bwMode="auto">
          <a:xfrm>
            <a:off x="1330325" y="5708650"/>
            <a:ext cx="66405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FFF814"/>
                </a:solidFill>
              </a:rPr>
              <a:t>Temple Mount zhii Chinghikolopei Chiivo</a:t>
            </a:r>
            <a:endParaRPr lang="en-US" sz="2800" b="1">
              <a:solidFill>
                <a:srgbClr val="FFF814"/>
              </a:solidFill>
            </a:endParaRPr>
          </a:p>
        </p:txBody>
      </p:sp>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1690" name="Text Box 30"/>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800" b="1">
                <a:solidFill>
                  <a:schemeClr val="tx1"/>
                </a:solidFill>
              </a:rPr>
              <a:t>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3644"/>
                                        </p:tgtEl>
                                        <p:attrNameLst>
                                          <p:attrName>style.visibility</p:attrName>
                                        </p:attrNameLst>
                                      </p:cBhvr>
                                      <p:to>
                                        <p:strVal val="visible"/>
                                      </p:to>
                                    </p:set>
                                    <p:anim calcmode="lin" valueType="num">
                                      <p:cBhvr>
                                        <p:cTn id="7" dur="500" fill="hold"/>
                                        <p:tgtEl>
                                          <p:spTgt spid="623644"/>
                                        </p:tgtEl>
                                        <p:attrNameLst>
                                          <p:attrName>ppt_w</p:attrName>
                                        </p:attrNameLst>
                                      </p:cBhvr>
                                      <p:tavLst>
                                        <p:tav tm="0">
                                          <p:val>
                                            <p:fltVal val="0"/>
                                          </p:val>
                                        </p:tav>
                                        <p:tav tm="100000">
                                          <p:val>
                                            <p:strVal val="#ppt_w"/>
                                          </p:val>
                                        </p:tav>
                                      </p:tavLst>
                                    </p:anim>
                                    <p:anim calcmode="lin" valueType="num">
                                      <p:cBhvr>
                                        <p:cTn id="8" dur="500" fill="hold"/>
                                        <p:tgtEl>
                                          <p:spTgt spid="623644"/>
                                        </p:tgtEl>
                                        <p:attrNameLst>
                                          <p:attrName>ppt_h</p:attrName>
                                        </p:attrNameLst>
                                      </p:cBhvr>
                                      <p:tavLst>
                                        <p:tav tm="0">
                                          <p:val>
                                            <p:fltVal val="0"/>
                                          </p:val>
                                        </p:tav>
                                        <p:tav tm="100000">
                                          <p:val>
                                            <p:strVal val="#ppt_h"/>
                                          </p:val>
                                        </p:tav>
                                      </p:tavLst>
                                    </p:anim>
                                    <p:anim calcmode="lin" valueType="num">
                                      <p:cBhvr>
                                        <p:cTn id="9" dur="500" fill="hold"/>
                                        <p:tgtEl>
                                          <p:spTgt spid="623644"/>
                                        </p:tgtEl>
                                        <p:attrNameLst>
                                          <p:attrName>ppt_x</p:attrName>
                                        </p:attrNameLst>
                                      </p:cBhvr>
                                      <p:tavLst>
                                        <p:tav tm="0">
                                          <p:val>
                                            <p:fltVal val="0.5"/>
                                          </p:val>
                                        </p:tav>
                                        <p:tav tm="100000">
                                          <p:val>
                                            <p:strVal val="#ppt_x"/>
                                          </p:val>
                                        </p:tav>
                                      </p:tavLst>
                                    </p:anim>
                                    <p:anim calcmode="lin" valueType="num">
                                      <p:cBhvr>
                                        <p:cTn id="10" dur="500" fill="hold"/>
                                        <p:tgtEl>
                                          <p:spTgt spid="6236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623645"/>
                                        </p:tgtEl>
                                        <p:attrNameLst>
                                          <p:attrName>style.visibility</p:attrName>
                                        </p:attrNameLst>
                                      </p:cBhvr>
                                      <p:to>
                                        <p:strVal val="visible"/>
                                      </p:to>
                                    </p:set>
                                    <p:anim calcmode="lin" valueType="num">
                                      <p:cBhvr>
                                        <p:cTn id="15" dur="500" fill="hold"/>
                                        <p:tgtEl>
                                          <p:spTgt spid="623645"/>
                                        </p:tgtEl>
                                        <p:attrNameLst>
                                          <p:attrName>ppt_w</p:attrName>
                                        </p:attrNameLst>
                                      </p:cBhvr>
                                      <p:tavLst>
                                        <p:tav tm="0">
                                          <p:val>
                                            <p:strVal val="2/3*#ppt_w"/>
                                          </p:val>
                                        </p:tav>
                                        <p:tav tm="100000">
                                          <p:val>
                                            <p:strVal val="#ppt_w"/>
                                          </p:val>
                                        </p:tav>
                                      </p:tavLst>
                                    </p:anim>
                                    <p:anim calcmode="lin" valueType="num">
                                      <p:cBhvr>
                                        <p:cTn id="16" dur="500" fill="hold"/>
                                        <p:tgtEl>
                                          <p:spTgt spid="623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44" grpId="0" autoUpdateAnimBg="0"/>
      <p:bldP spid="623645"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174625" y="1211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73732" name="Group 4"/>
          <p:cNvGrpSpPr>
            <a:grpSpLocks/>
          </p:cNvGrpSpPr>
          <p:nvPr/>
        </p:nvGrpSpPr>
        <p:grpSpPr bwMode="auto">
          <a:xfrm>
            <a:off x="8018463" y="3436938"/>
            <a:ext cx="1125537" cy="1843087"/>
            <a:chOff x="5051" y="2165"/>
            <a:chExt cx="618" cy="1161"/>
          </a:xfrm>
        </p:grpSpPr>
        <p:grpSp>
          <p:nvGrpSpPr>
            <p:cNvPr id="73746" name="Group 5"/>
            <p:cNvGrpSpPr>
              <a:grpSpLocks/>
            </p:cNvGrpSpPr>
            <p:nvPr/>
          </p:nvGrpSpPr>
          <p:grpSpPr bwMode="auto">
            <a:xfrm>
              <a:off x="5051" y="2165"/>
              <a:ext cx="618" cy="1161"/>
              <a:chOff x="5051" y="2165"/>
              <a:chExt cx="618"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4" name="Rectangle 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3747" name="Rectangle 23"/>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4664" name="Rectangle 24"/>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a:t>
            </a:r>
          </a:p>
        </p:txBody>
      </p:sp>
      <p:sp>
        <p:nvSpPr>
          <p:cNvPr id="73735" name="Text Box 26"/>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73738" name="Text Box 29"/>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800" b="1">
                <a:solidFill>
                  <a:schemeClr val="tx1"/>
                </a:solidFill>
              </a:rPr>
              <a:t>6</a:t>
            </a:r>
          </a:p>
        </p:txBody>
      </p:sp>
      <p:sp>
        <p:nvSpPr>
          <p:cNvPr id="624670" name="AutoShape 30"/>
          <p:cNvSpPr>
            <a:spLocks noChangeArrowheads="1"/>
          </p:cNvSpPr>
          <p:nvPr/>
        </p:nvSpPr>
        <p:spPr bwMode="auto">
          <a:xfrm>
            <a:off x="676275" y="2652713"/>
            <a:ext cx="5800725"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4671" name="Text Box 31"/>
          <p:cNvSpPr txBox="1">
            <a:spLocks noChangeArrowheads="1"/>
          </p:cNvSpPr>
          <p:nvPr/>
        </p:nvSpPr>
        <p:spPr bwMode="auto">
          <a:xfrm>
            <a:off x="906463" y="301625"/>
            <a:ext cx="7299325"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i="1">
                <a:solidFill>
                  <a:srgbClr val="37F1FA"/>
                </a:solidFill>
                <a:latin typeface="Arial" charset="0"/>
                <a:ea typeface="+mn-ea"/>
                <a:cs typeface="+mn-cs"/>
              </a:rPr>
              <a:t>TEMPLE MOUNT ZHI JIISHUPFO KOBU MOTSIITEKOCHO!</a:t>
            </a:r>
          </a:p>
        </p:txBody>
      </p:sp>
      <p:sp>
        <p:nvSpPr>
          <p:cNvPr id="624672" name="Text Box 32"/>
          <p:cNvSpPr txBox="1">
            <a:spLocks noChangeArrowheads="1"/>
          </p:cNvSpPr>
          <p:nvPr/>
        </p:nvSpPr>
        <p:spPr bwMode="auto">
          <a:xfrm>
            <a:off x="263525" y="1535113"/>
            <a:ext cx="3409950"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Rakuhepono</a:t>
            </a:r>
          </a:p>
        </p:txBody>
      </p:sp>
      <p:sp>
        <p:nvSpPr>
          <p:cNvPr id="624673" name="Text Box 33"/>
          <p:cNvSpPr txBox="1">
            <a:spLocks noChangeArrowheads="1"/>
          </p:cNvSpPr>
          <p:nvPr/>
        </p:nvSpPr>
        <p:spPr bwMode="auto">
          <a:xfrm>
            <a:off x="827088" y="2127250"/>
            <a:ext cx="6370637"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Oramei zhi modokochopono</a:t>
            </a: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Ozhihepono</a:t>
            </a: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Ojiihepono</a:t>
            </a:r>
          </a:p>
        </p:txBody>
      </p:sp>
      <p:sp>
        <p:nvSpPr>
          <p:cNvPr id="624676" name="Text Box 36"/>
          <p:cNvSpPr txBox="1">
            <a:spLocks noChangeArrowheads="1"/>
          </p:cNvSpPr>
          <p:nvPr/>
        </p:nvSpPr>
        <p:spPr bwMode="auto">
          <a:xfrm>
            <a:off x="2324100" y="4067175"/>
            <a:ext cx="6629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200" b="1">
                <a:solidFill>
                  <a:srgbClr val="FFEA18"/>
                </a:solidFill>
                <a:latin typeface="Arial" charset="0"/>
                <a:ea typeface="+mn-ea"/>
                <a:cs typeface="+mn-cs"/>
              </a:rPr>
              <a:t>• Christa yi modokochopono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4671"/>
                                        </p:tgtEl>
                                        <p:attrNameLst>
                                          <p:attrName>style.visibility</p:attrName>
                                        </p:attrNameLst>
                                      </p:cBhvr>
                                      <p:to>
                                        <p:strVal val="visible"/>
                                      </p:to>
                                    </p:set>
                                    <p:animEffect transition="in" filter="wipe(left)">
                                      <p:cBhvr>
                                        <p:cTn id="7" dur="500"/>
                                        <p:tgtEl>
                                          <p:spTgt spid="624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4667"/>
                                        </p:tgtEl>
                                        <p:attrNameLst>
                                          <p:attrName>style.visibility</p:attrName>
                                        </p:attrNameLst>
                                      </p:cBhvr>
                                      <p:to>
                                        <p:strVal val="visible"/>
                                      </p:to>
                                    </p:set>
                                    <p:animEffect transition="in" filter="dissolve">
                                      <p:cBhvr>
                                        <p:cTn id="12" dur="500"/>
                                        <p:tgtEl>
                                          <p:spTgt spid="624667"/>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24668"/>
                                        </p:tgtEl>
                                        <p:attrNameLst>
                                          <p:attrName>style.visibility</p:attrName>
                                        </p:attrNameLst>
                                      </p:cBhvr>
                                      <p:to>
                                        <p:strVal val="visible"/>
                                      </p:to>
                                    </p:set>
                                    <p:animEffect transition="in" filter="dissolve">
                                      <p:cBhvr>
                                        <p:cTn id="16" dur="500"/>
                                        <p:tgtEl>
                                          <p:spTgt spid="624668"/>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dissolve">
                                      <p:cBhvr>
                                        <p:cTn id="20" dur="500"/>
                                        <p:tgtEl>
                                          <p:spTgt spid="624670"/>
                                        </p:tgtEl>
                                      </p:cBhvr>
                                    </p:animEffect>
                                  </p:childTnLst>
                                  <p:subTnLst>
                                    <p:set>
                                      <p:cBhvr override="childStyle">
                                        <p:cTn dur="1" fill="hold" display="0" masterRel="nextClick" afterEffect="1"/>
                                        <p:tgtEl>
                                          <p:spTgt spid="624670"/>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24677"/>
                                        </p:tgtEl>
                                        <p:attrNameLst>
                                          <p:attrName>style.visibility</p:attrName>
                                        </p:attrNameLst>
                                      </p:cBhvr>
                                      <p:to>
                                        <p:strVal val="visible"/>
                                      </p:to>
                                    </p:set>
                                    <p:animEffect transition="in" filter="dissolve">
                                      <p:cBhvr>
                                        <p:cTn id="25" dur="500"/>
                                        <p:tgtEl>
                                          <p:spTgt spid="624677"/>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24672">
                                            <p:txEl>
                                              <p:pRg st="0" end="0"/>
                                            </p:txEl>
                                          </p:spTgt>
                                        </p:tgtEl>
                                        <p:attrNameLst>
                                          <p:attrName>style.visibility</p:attrName>
                                        </p:attrNameLst>
                                      </p:cBhvr>
                                      <p:to>
                                        <p:strVal val="visible"/>
                                      </p:to>
                                    </p:set>
                                    <p:animEffect transition="in" filter="wipe(left)">
                                      <p:cBhvr>
                                        <p:cTn id="29" dur="500"/>
                                        <p:tgtEl>
                                          <p:spTgt spid="624672">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3">
                                            <p:txEl>
                                              <p:pRg st="0" end="0"/>
                                            </p:txEl>
                                          </p:spTgt>
                                        </p:tgtEl>
                                        <p:attrNameLst>
                                          <p:attrName>style.visibility</p:attrName>
                                        </p:attrNameLst>
                                      </p:cBhvr>
                                      <p:to>
                                        <p:strVal val="visible"/>
                                      </p:to>
                                    </p:set>
                                    <p:animEffect transition="in" filter="wipe(left)">
                                      <p:cBhvr>
                                        <p:cTn id="34" dur="500"/>
                                        <p:tgtEl>
                                          <p:spTgt spid="62467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4">
                                            <p:txEl>
                                              <p:pRg st="0" end="0"/>
                                            </p:txEl>
                                          </p:spTgt>
                                        </p:tgtEl>
                                        <p:attrNameLst>
                                          <p:attrName>style.visibility</p:attrName>
                                        </p:attrNameLst>
                                      </p:cBhvr>
                                      <p:to>
                                        <p:strVal val="visible"/>
                                      </p:to>
                                    </p:set>
                                    <p:animEffect transition="in" filter="wipe(left)">
                                      <p:cBhvr>
                                        <p:cTn id="39" dur="500"/>
                                        <p:tgtEl>
                                          <p:spTgt spid="624674">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5">
                                            <p:txEl>
                                              <p:pRg st="0" end="0"/>
                                            </p:txEl>
                                          </p:spTgt>
                                        </p:tgtEl>
                                        <p:attrNameLst>
                                          <p:attrName>style.visibility</p:attrName>
                                        </p:attrNameLst>
                                      </p:cBhvr>
                                      <p:to>
                                        <p:strVal val="visible"/>
                                      </p:to>
                                    </p:set>
                                    <p:animEffect transition="in" filter="wipe(left)">
                                      <p:cBhvr>
                                        <p:cTn id="44" dur="500"/>
                                        <p:tgtEl>
                                          <p:spTgt spid="62467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24676">
                                            <p:txEl>
                                              <p:pRg st="0" end="0"/>
                                            </p:txEl>
                                          </p:spTgt>
                                        </p:tgtEl>
                                        <p:attrNameLst>
                                          <p:attrName>style.visibility</p:attrName>
                                        </p:attrNameLst>
                                      </p:cBhvr>
                                      <p:to>
                                        <p:strVal val="visible"/>
                                      </p:to>
                                    </p:set>
                                    <p:animEffect transition="in" filter="wipe(left)">
                                      <p:cBhvr>
                                        <p:cTn id="49"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1" grpId="0" autoUpdateAnimBg="0"/>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75778" name="Text Box 8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508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p:cNvSpPr txBox="1">
            <a:spLocks noChangeArrowheads="1"/>
          </p:cNvSpPr>
          <p:nvPr/>
        </p:nvSpPr>
        <p:spPr bwMode="auto">
          <a:xfrm>
            <a:off x="628650" y="550863"/>
            <a:ext cx="8147050" cy="946150"/>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p>
            <a:pPr algn="ctr">
              <a:spcBef>
                <a:spcPct val="50000"/>
              </a:spcBef>
              <a:defRPr/>
            </a:pPr>
            <a:r>
              <a:rPr lang="en-US" sz="2800" b="1" i="1">
                <a:solidFill>
                  <a:srgbClr val="0831AD"/>
                </a:solidFill>
                <a:ea typeface="+mn-ea"/>
                <a:cs typeface="+mn-cs"/>
              </a:rPr>
              <a:t>Ezhode zhii Temple Mount Jerusalem li:                           Chiijiiphe zhi Motsiistiili Bu</a:t>
            </a:r>
          </a:p>
        </p:txBody>
      </p:sp>
      <p:sp>
        <p:nvSpPr>
          <p:cNvPr id="549984" name="Oval 96"/>
          <p:cNvSpPr>
            <a:spLocks noChangeArrowheads="1"/>
          </p:cNvSpPr>
          <p:nvPr/>
        </p:nvSpPr>
        <p:spPr bwMode="auto">
          <a:xfrm>
            <a:off x="3117850" y="2576513"/>
            <a:ext cx="1119188" cy="401637"/>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mn-ea"/>
              <a:cs typeface="+mn-cs"/>
            </a:endParaRPr>
          </a:p>
        </p:txBody>
      </p:sp>
      <p:sp>
        <p:nvSpPr>
          <p:cNvPr id="549979" name="Rectangle 91"/>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35</a:t>
            </a:r>
          </a:p>
        </p:txBody>
      </p:sp>
      <p:sp>
        <p:nvSpPr>
          <p:cNvPr id="75783" name="Text Box 9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49986" name="Text Box 98"/>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Movu 6:14-38;  Mt. 21:12-23</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13"/>
          <p:cNvGrpSpPr>
            <a:grpSpLocks/>
          </p:cNvGrpSpPr>
          <p:nvPr/>
        </p:nvGrpSpPr>
        <p:grpSpPr bwMode="auto">
          <a:xfrm>
            <a:off x="6083300" y="1136650"/>
            <a:ext cx="1289050" cy="1435100"/>
            <a:chOff x="1084" y="711"/>
            <a:chExt cx="2950" cy="2769"/>
          </a:xfrm>
        </p:grpSpPr>
        <p:grpSp>
          <p:nvGrpSpPr>
            <p:cNvPr id="77903" name="Group 114"/>
            <p:cNvGrpSpPr>
              <a:grpSpLocks/>
            </p:cNvGrpSpPr>
            <p:nvPr/>
          </p:nvGrpSpPr>
          <p:grpSpPr bwMode="auto">
            <a:xfrm>
              <a:off x="1084" y="711"/>
              <a:ext cx="2950" cy="2769"/>
              <a:chOff x="2707" y="548"/>
              <a:chExt cx="2950" cy="2769"/>
            </a:xfrm>
          </p:grpSpPr>
          <p:grpSp>
            <p:nvGrpSpPr>
              <p:cNvPr id="77909" name="Group 115"/>
              <p:cNvGrpSpPr>
                <a:grpSpLocks/>
              </p:cNvGrpSpPr>
              <p:nvPr/>
            </p:nvGrpSpPr>
            <p:grpSpPr bwMode="auto">
              <a:xfrm>
                <a:off x="3180" y="1046"/>
                <a:ext cx="2105" cy="1421"/>
                <a:chOff x="578" y="2316"/>
                <a:chExt cx="2105" cy="1421"/>
              </a:xfrm>
            </p:grpSpPr>
            <p:sp>
              <p:nvSpPr>
                <p:cNvPr id="7791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1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91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90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6" name="Group 113"/>
          <p:cNvGrpSpPr>
            <a:grpSpLocks/>
          </p:cNvGrpSpPr>
          <p:nvPr/>
        </p:nvGrpSpPr>
        <p:grpSpPr bwMode="auto">
          <a:xfrm>
            <a:off x="6083300" y="3154363"/>
            <a:ext cx="1289050" cy="1435100"/>
            <a:chOff x="1084" y="711"/>
            <a:chExt cx="2950" cy="2769"/>
          </a:xfrm>
        </p:grpSpPr>
        <p:grpSp>
          <p:nvGrpSpPr>
            <p:cNvPr id="77893" name="Group 114"/>
            <p:cNvGrpSpPr>
              <a:grpSpLocks/>
            </p:cNvGrpSpPr>
            <p:nvPr/>
          </p:nvGrpSpPr>
          <p:grpSpPr bwMode="auto">
            <a:xfrm>
              <a:off x="1084" y="711"/>
              <a:ext cx="2950" cy="2769"/>
              <a:chOff x="2707" y="548"/>
              <a:chExt cx="2950" cy="2769"/>
            </a:xfrm>
          </p:grpSpPr>
          <p:grpSp>
            <p:nvGrpSpPr>
              <p:cNvPr id="77899" name="Group 115"/>
              <p:cNvGrpSpPr>
                <a:grpSpLocks/>
              </p:cNvGrpSpPr>
              <p:nvPr/>
            </p:nvGrpSpPr>
            <p:grpSpPr bwMode="auto">
              <a:xfrm>
                <a:off x="3180" y="1046"/>
                <a:ext cx="2105" cy="1421"/>
                <a:chOff x="578" y="2316"/>
                <a:chExt cx="2105" cy="1421"/>
              </a:xfrm>
            </p:grpSpPr>
            <p:sp>
              <p:nvSpPr>
                <p:cNvPr id="779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90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8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7829" name="Rectangle 4"/>
          <p:cNvSpPr>
            <a:spLocks noChangeArrowheads="1"/>
          </p:cNvSpPr>
          <p:nvPr/>
        </p:nvSpPr>
        <p:spPr bwMode="auto">
          <a:xfrm>
            <a:off x="3143250" y="1354138"/>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7830" name="Rectangle 5"/>
          <p:cNvSpPr>
            <a:spLocks noChangeArrowheads="1"/>
          </p:cNvSpPr>
          <p:nvPr/>
        </p:nvSpPr>
        <p:spPr bwMode="auto">
          <a:xfrm>
            <a:off x="3008313" y="955675"/>
            <a:ext cx="18827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 MOVUCHILU</a:t>
            </a:r>
          </a:p>
        </p:txBody>
      </p:sp>
      <p:sp>
        <p:nvSpPr>
          <p:cNvPr id="7783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7783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77836" name="Group 13"/>
          <p:cNvGrpSpPr>
            <a:grpSpLocks/>
          </p:cNvGrpSpPr>
          <p:nvPr/>
        </p:nvGrpSpPr>
        <p:grpSpPr bwMode="auto">
          <a:xfrm>
            <a:off x="901700" y="2603500"/>
            <a:ext cx="2201863" cy="1765300"/>
            <a:chOff x="568" y="1640"/>
            <a:chExt cx="1387" cy="1112"/>
          </a:xfrm>
        </p:grpSpPr>
        <p:grpSp>
          <p:nvGrpSpPr>
            <p:cNvPr id="77888"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91"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2"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7783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3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5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8661" name="Rectangle 3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8662" name="Line 3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55" name="Text Box 6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38691" name="Oval 67"/>
          <p:cNvSpPr>
            <a:spLocks noChangeArrowheads="1"/>
          </p:cNvSpPr>
          <p:nvPr/>
        </p:nvSpPr>
        <p:spPr bwMode="auto">
          <a:xfrm>
            <a:off x="344170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3" name="Oval 69"/>
          <p:cNvSpPr>
            <a:spLocks noChangeArrowheads="1"/>
          </p:cNvSpPr>
          <p:nvPr/>
        </p:nvSpPr>
        <p:spPr bwMode="auto">
          <a:xfrm>
            <a:off x="4767263" y="1258888"/>
            <a:ext cx="862012"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77859" name="Group 108"/>
          <p:cNvGrpSpPr>
            <a:grpSpLocks/>
          </p:cNvGrpSpPr>
          <p:nvPr/>
        </p:nvGrpSpPr>
        <p:grpSpPr bwMode="auto">
          <a:xfrm>
            <a:off x="7929563" y="3424238"/>
            <a:ext cx="1138237" cy="1843087"/>
            <a:chOff x="5051" y="2165"/>
            <a:chExt cx="618" cy="1161"/>
          </a:xfrm>
        </p:grpSpPr>
        <p:grpSp>
          <p:nvGrpSpPr>
            <p:cNvPr id="77869" name="Group 109"/>
            <p:cNvGrpSpPr>
              <a:grpSpLocks/>
            </p:cNvGrpSpPr>
            <p:nvPr/>
          </p:nvGrpSpPr>
          <p:grpSpPr bwMode="auto">
            <a:xfrm>
              <a:off x="5051" y="2165"/>
              <a:ext cx="618" cy="1161"/>
              <a:chOff x="5051" y="2165"/>
              <a:chExt cx="618" cy="1161"/>
            </a:xfrm>
          </p:grpSpPr>
          <p:sp>
            <p:nvSpPr>
              <p:cNvPr id="77871"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2"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73"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74"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5"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6"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7"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8"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9"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Rectangle 12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7870" name="Rectangle 127"/>
            <p:cNvSpPr>
              <a:spLocks noChangeArrowheads="1"/>
            </p:cNvSpPr>
            <p:nvPr/>
          </p:nvSpPr>
          <p:spPr bwMode="auto">
            <a:xfrm>
              <a:off x="5139" y="2267"/>
              <a:ext cx="33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60" name="Text Box 12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p:cNvSpPr txBox="1">
            <a:spLocks noChangeArrowheads="1"/>
          </p:cNvSpPr>
          <p:nvPr/>
        </p:nvSpPr>
        <p:spPr bwMode="auto">
          <a:xfrm>
            <a:off x="839788" y="4568825"/>
            <a:ext cx="7681912"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a:solidFill>
                  <a:schemeClr val="tx1"/>
                </a:solidFill>
                <a:ea typeface="+mn-ea"/>
                <a:cs typeface="+mn-cs"/>
              </a:rPr>
              <a:t>SOLOMON: ITSII JIISHU-O MOCHOKOCHO!</a:t>
            </a:r>
          </a:p>
        </p:txBody>
      </p:sp>
      <p:sp>
        <p:nvSpPr>
          <p:cNvPr id="538756" name="Rectangle 132"/>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36</a:t>
            </a:r>
          </a:p>
        </p:txBody>
      </p:sp>
      <p:sp>
        <p:nvSpPr>
          <p:cNvPr id="77864" name="Text Box 13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38781" name="Rectangle 157"/>
          <p:cNvSpPr>
            <a:spLocks noChangeArrowheads="1"/>
          </p:cNvSpPr>
          <p:nvPr/>
        </p:nvSpPr>
        <p:spPr bwMode="auto">
          <a:xfrm>
            <a:off x="6213475" y="21971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Arial" charset="0"/>
                <a:ea typeface="+mn-ea"/>
                <a:cs typeface="+mn-cs"/>
              </a:rPr>
              <a:t>2 Sam 7: 4-16</a:t>
            </a:r>
          </a:p>
          <a:p>
            <a:pPr>
              <a:defRPr/>
            </a:pPr>
            <a:r>
              <a:rPr lang="en-US" sz="2800" b="1" i="1">
                <a:solidFill>
                  <a:schemeClr val="tx1"/>
                </a:solidFill>
                <a:latin typeface="Arial" charset="0"/>
                <a:ea typeface="+mn-ea"/>
                <a:cs typeface="+mn-cs"/>
              </a:rPr>
              <a:t>1 Pfu 17:3-15</a:t>
            </a:r>
          </a:p>
        </p:txBody>
      </p:sp>
      <p:sp>
        <p:nvSpPr>
          <p:cNvPr id="538793" name="Text Box 169"/>
          <p:cNvSpPr txBox="1">
            <a:spLocks noChangeArrowheads="1"/>
          </p:cNvSpPr>
          <p:nvPr/>
        </p:nvSpPr>
        <p:spPr bwMode="auto">
          <a:xfrm>
            <a:off x="6383338" y="1376363"/>
            <a:ext cx="1198562"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77867" name="Text Box 171"/>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6</a:t>
            </a:r>
            <a:endParaRPr lang="en-US" sz="2000">
              <a:solidFill>
                <a:srgbClr val="FFA27C"/>
              </a:solidFill>
              <a:latin typeface="B VAG Rounded Bold" charset="0"/>
            </a:endParaRPr>
          </a:p>
        </p:txBody>
      </p:sp>
      <p:sp>
        <p:nvSpPr>
          <p:cNvPr id="538799" name="Text Box 175"/>
          <p:cNvSpPr txBox="1">
            <a:spLocks noChangeArrowheads="1"/>
          </p:cNvSpPr>
          <p:nvPr/>
        </p:nvSpPr>
        <p:spPr bwMode="auto">
          <a:xfrm>
            <a:off x="319088" y="5645150"/>
            <a:ext cx="8148637"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ea typeface="+mn-ea"/>
                <a:cs typeface="+mn-cs"/>
              </a:rPr>
              <a:t>KOPHROMOLI KASHII ITSII: KHA KORU OPHA .</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autoUpdateAnimBg="0"/>
      <p:bldP spid="53879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13"/>
          <p:cNvGrpSpPr>
            <a:grpSpLocks/>
          </p:cNvGrpSpPr>
          <p:nvPr/>
        </p:nvGrpSpPr>
        <p:grpSpPr bwMode="auto">
          <a:xfrm>
            <a:off x="6083300" y="1136650"/>
            <a:ext cx="1289050" cy="1435100"/>
            <a:chOff x="1084" y="711"/>
            <a:chExt cx="2950" cy="2769"/>
          </a:xfrm>
        </p:grpSpPr>
        <p:grpSp>
          <p:nvGrpSpPr>
            <p:cNvPr id="79968" name="Group 114"/>
            <p:cNvGrpSpPr>
              <a:grpSpLocks/>
            </p:cNvGrpSpPr>
            <p:nvPr/>
          </p:nvGrpSpPr>
          <p:grpSpPr bwMode="auto">
            <a:xfrm>
              <a:off x="1084" y="711"/>
              <a:ext cx="2950" cy="2769"/>
              <a:chOff x="2707" y="548"/>
              <a:chExt cx="2950" cy="2769"/>
            </a:xfrm>
          </p:grpSpPr>
          <p:grpSp>
            <p:nvGrpSpPr>
              <p:cNvPr id="79974" name="Group 115"/>
              <p:cNvGrpSpPr>
                <a:grpSpLocks/>
              </p:cNvGrpSpPr>
              <p:nvPr/>
            </p:nvGrpSpPr>
            <p:grpSpPr bwMode="auto">
              <a:xfrm>
                <a:off x="3180" y="1046"/>
                <a:ext cx="2105" cy="1421"/>
                <a:chOff x="578" y="2316"/>
                <a:chExt cx="2105" cy="1421"/>
              </a:xfrm>
            </p:grpSpPr>
            <p:sp>
              <p:nvSpPr>
                <p:cNvPr id="7997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7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7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6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7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7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7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7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13"/>
          <p:cNvGrpSpPr>
            <a:grpSpLocks/>
          </p:cNvGrpSpPr>
          <p:nvPr/>
        </p:nvGrpSpPr>
        <p:grpSpPr bwMode="auto">
          <a:xfrm>
            <a:off x="6083300" y="3154363"/>
            <a:ext cx="1289050" cy="1435100"/>
            <a:chOff x="1084" y="711"/>
            <a:chExt cx="2950" cy="2769"/>
          </a:xfrm>
        </p:grpSpPr>
        <p:grpSp>
          <p:nvGrpSpPr>
            <p:cNvPr id="79958" name="Group 114"/>
            <p:cNvGrpSpPr>
              <a:grpSpLocks/>
            </p:cNvGrpSpPr>
            <p:nvPr/>
          </p:nvGrpSpPr>
          <p:grpSpPr bwMode="auto">
            <a:xfrm>
              <a:off x="1084" y="711"/>
              <a:ext cx="2950" cy="2769"/>
              <a:chOff x="2707" y="548"/>
              <a:chExt cx="2950" cy="2769"/>
            </a:xfrm>
          </p:grpSpPr>
          <p:grpSp>
            <p:nvGrpSpPr>
              <p:cNvPr id="79964" name="Group 115"/>
              <p:cNvGrpSpPr>
                <a:grpSpLocks/>
              </p:cNvGrpSpPr>
              <p:nvPr/>
            </p:nvGrpSpPr>
            <p:grpSpPr bwMode="auto">
              <a:xfrm>
                <a:off x="3180" y="1046"/>
                <a:ext cx="2105" cy="1421"/>
                <a:chOff x="578" y="2316"/>
                <a:chExt cx="2105" cy="1421"/>
              </a:xfrm>
            </p:grpSpPr>
            <p:sp>
              <p:nvSpPr>
                <p:cNvPr id="7996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6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6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5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6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6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6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6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87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78" name="Rectangle 5"/>
          <p:cNvSpPr>
            <a:spLocks noChangeArrowheads="1"/>
          </p:cNvSpPr>
          <p:nvPr/>
        </p:nvSpPr>
        <p:spPr bwMode="auto">
          <a:xfrm>
            <a:off x="3059113" y="993775"/>
            <a:ext cx="181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MOVUCHILU</a:t>
            </a: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charset="0"/>
                <a:ea typeface="+mn-ea"/>
                <a:cs typeface="+mn-cs"/>
              </a:rPr>
              <a:t>ca. 1000 B.C.</a:t>
            </a:r>
          </a:p>
        </p:txBody>
      </p:sp>
      <p:sp>
        <p:nvSpPr>
          <p:cNvPr id="7988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79882"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9884" name="Freeform 17"/>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ea typeface="+mn-ea"/>
                <a:cs typeface="+mn-cs"/>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ea typeface="+mn-ea"/>
                <a:cs typeface="+mn-cs"/>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charset="0"/>
                <a:ea typeface="+mn-ea"/>
                <a:cs typeface="+mn-cs"/>
              </a:rPr>
              <a:t>A </a:t>
            </a:r>
            <a:r>
              <a:rPr lang="en-US" sz="6000">
                <a:solidFill>
                  <a:schemeClr val="accent1"/>
                </a:solidFill>
                <a:latin typeface="Times" charset="0"/>
                <a:ea typeface="+mn-ea"/>
                <a:cs typeface="+mn-cs"/>
              </a:rPr>
              <a:t>M</a:t>
            </a:r>
            <a:r>
              <a:rPr lang="en-US" sz="3600">
                <a:solidFill>
                  <a:schemeClr val="accent1"/>
                </a:solidFill>
                <a:latin typeface="Times" charset="0"/>
                <a:ea typeface="+mn-ea"/>
                <a:cs typeface="+mn-cs"/>
              </a:rPr>
              <a:t> C</a:t>
            </a:r>
          </a:p>
        </p:txBody>
      </p:sp>
      <p:sp>
        <p:nvSpPr>
          <p:cNvPr id="7988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69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469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 9, 10, 11</a:t>
            </a:r>
          </a:p>
        </p:txBody>
      </p:sp>
      <p:grpSp>
        <p:nvGrpSpPr>
          <p:cNvPr id="79903" name="Group 116"/>
          <p:cNvGrpSpPr>
            <a:grpSpLocks/>
          </p:cNvGrpSpPr>
          <p:nvPr/>
        </p:nvGrpSpPr>
        <p:grpSpPr bwMode="auto">
          <a:xfrm>
            <a:off x="8018463" y="3436938"/>
            <a:ext cx="981075" cy="1843087"/>
            <a:chOff x="5051" y="2165"/>
            <a:chExt cx="618" cy="1161"/>
          </a:xfrm>
        </p:grpSpPr>
        <p:grpSp>
          <p:nvGrpSpPr>
            <p:cNvPr id="79937" name="Group 117"/>
            <p:cNvGrpSpPr>
              <a:grpSpLocks/>
            </p:cNvGrpSpPr>
            <p:nvPr/>
          </p:nvGrpSpPr>
          <p:grpSpPr bwMode="auto">
            <a:xfrm>
              <a:off x="5051" y="2165"/>
              <a:ext cx="618" cy="1161"/>
              <a:chOff x="5051" y="2165"/>
              <a:chExt cx="618" cy="1161"/>
            </a:xfrm>
          </p:grpSpPr>
          <p:sp>
            <p:nvSpPr>
              <p:cNvPr id="79939"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40"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41"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42"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43"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44"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45"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46"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47"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48"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49"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50"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51"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52"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53"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54"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55" name="Rectangle 134"/>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79938"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4" name="Text Box 13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37</a:t>
            </a:r>
          </a:p>
        </p:txBody>
      </p:sp>
      <p:sp>
        <p:nvSpPr>
          <p:cNvPr id="79906" name="Text Box 139"/>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79907" name="Text Box 14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79908" name="Rectangle 142"/>
          <p:cNvSpPr>
            <a:spLocks noChangeArrowheads="1"/>
          </p:cNvSpPr>
          <p:nvPr/>
        </p:nvSpPr>
        <p:spPr bwMode="auto">
          <a:xfrm>
            <a:off x="8932863" y="2681288"/>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sz="2800"/>
          </a:p>
        </p:txBody>
      </p:sp>
      <p:sp>
        <p:nvSpPr>
          <p:cNvPr id="454810" name="Rectangle 154"/>
          <p:cNvSpPr>
            <a:spLocks noChangeArrowheads="1"/>
          </p:cNvSpPr>
          <p:nvPr/>
        </p:nvSpPr>
        <p:spPr bwMode="auto">
          <a:xfrm>
            <a:off x="6213475" y="2197100"/>
            <a:ext cx="2457450"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sz="2800" b="1" i="1">
                <a:solidFill>
                  <a:schemeClr val="accent1"/>
                </a:solidFill>
                <a:latin typeface="Arial" charset="0"/>
                <a:ea typeface="+mn-ea"/>
                <a:cs typeface="+mn-cs"/>
              </a:rPr>
              <a:t>2 Sam 7: 4-16</a:t>
            </a:r>
          </a:p>
          <a:p>
            <a:pPr>
              <a:defRPr/>
            </a:pPr>
            <a:r>
              <a:rPr lang="en-US" sz="2800" b="1" i="1">
                <a:solidFill>
                  <a:schemeClr val="accent1"/>
                </a:solidFill>
                <a:latin typeface="Arial" charset="0"/>
                <a:ea typeface="+mn-ea"/>
                <a:cs typeface="+mn-cs"/>
              </a:rPr>
              <a:t>1 Pfu 17:3-15</a:t>
            </a:r>
          </a:p>
        </p:txBody>
      </p:sp>
      <p:sp>
        <p:nvSpPr>
          <p:cNvPr id="79910" name="Freeform 161"/>
          <p:cNvSpPr>
            <a:spLocks/>
          </p:cNvSpPr>
          <p:nvPr/>
        </p:nvSpPr>
        <p:spPr bwMode="auto">
          <a:xfrm>
            <a:off x="6308725" y="4256088"/>
            <a:ext cx="39688" cy="142875"/>
          </a:xfrm>
          <a:custGeom>
            <a:avLst/>
            <a:gdLst>
              <a:gd name="T0" fmla="*/ 33618 w 85"/>
              <a:gd name="T1" fmla="*/ 68742 h 318"/>
              <a:gd name="T2" fmla="*/ 29883 w 85"/>
              <a:gd name="T3" fmla="*/ 31001 h 318"/>
              <a:gd name="T4" fmla="*/ 21945 w 85"/>
              <a:gd name="T5" fmla="*/ 19320 h 318"/>
              <a:gd name="T6" fmla="*/ 25680 w 85"/>
              <a:gd name="T7" fmla="*/ 31001 h 318"/>
              <a:gd name="T8" fmla="*/ 29883 w 85"/>
              <a:gd name="T9" fmla="*/ 12131 h 318"/>
              <a:gd name="T10" fmla="*/ 17743 w 85"/>
              <a:gd name="T11" fmla="*/ 4493 h 318"/>
              <a:gd name="T12" fmla="*/ 17743 w 85"/>
              <a:gd name="T13" fmla="*/ 19320 h 318"/>
              <a:gd name="T14" fmla="*/ 21945 w 85"/>
              <a:gd name="T15" fmla="*/ 84018 h 318"/>
              <a:gd name="T16" fmla="*/ 14008 w 85"/>
              <a:gd name="T17" fmla="*/ 72336 h 318"/>
              <a:gd name="T18" fmla="*/ 17743 w 85"/>
              <a:gd name="T19" fmla="*/ 57509 h 318"/>
              <a:gd name="T20" fmla="*/ 21945 w 85"/>
              <a:gd name="T21" fmla="*/ 72336 h 318"/>
              <a:gd name="T22" fmla="*/ 17743 w 85"/>
              <a:gd name="T23" fmla="*/ 45828 h 318"/>
              <a:gd name="T24" fmla="*/ 21945 w 85"/>
              <a:gd name="T25" fmla="*/ 68742 h 318"/>
              <a:gd name="T26" fmla="*/ 17743 w 85"/>
              <a:gd name="T27" fmla="*/ 53466 h 318"/>
              <a:gd name="T28" fmla="*/ 21945 w 85"/>
              <a:gd name="T29" fmla="*/ 64698 h 318"/>
              <a:gd name="T30" fmla="*/ 25680 w 85"/>
              <a:gd name="T31" fmla="*/ 76380 h 318"/>
              <a:gd name="T32" fmla="*/ 33618 w 85"/>
              <a:gd name="T33" fmla="*/ 91206 h 318"/>
              <a:gd name="T34" fmla="*/ 37353 w 85"/>
              <a:gd name="T35" fmla="*/ 102888 h 318"/>
              <a:gd name="T36" fmla="*/ 33618 w 85"/>
              <a:gd name="T37" fmla="*/ 125353 h 318"/>
              <a:gd name="T38" fmla="*/ 29883 w 85"/>
              <a:gd name="T39" fmla="*/ 121758 h 318"/>
              <a:gd name="T40" fmla="*/ 25680 w 85"/>
              <a:gd name="T41" fmla="*/ 140629 h 318"/>
              <a:gd name="T42" fmla="*/ 17743 w 85"/>
              <a:gd name="T43" fmla="*/ 129396 h 318"/>
              <a:gd name="T44" fmla="*/ 14008 w 85"/>
              <a:gd name="T45" fmla="*/ 91206 h 318"/>
              <a:gd name="T46" fmla="*/ 10272 w 85"/>
              <a:gd name="T47" fmla="*/ 110526 h 318"/>
              <a:gd name="T48" fmla="*/ 2335 w 85"/>
              <a:gd name="T49" fmla="*/ 95250 h 318"/>
              <a:gd name="T50" fmla="*/ 17743 w 85"/>
              <a:gd name="T51" fmla="*/ 64698 h 318"/>
              <a:gd name="T52" fmla="*/ 29883 w 85"/>
              <a:gd name="T53" fmla="*/ 76380 h 318"/>
              <a:gd name="T54" fmla="*/ 33618 w 85"/>
              <a:gd name="T55" fmla="*/ 98844 h 318"/>
              <a:gd name="T56" fmla="*/ 29883 w 85"/>
              <a:gd name="T57" fmla="*/ 84018 h 318"/>
              <a:gd name="T58" fmla="*/ 29883 w 85"/>
              <a:gd name="T59" fmla="*/ 4493 h 318"/>
              <a:gd name="T60" fmla="*/ 21945 w 85"/>
              <a:gd name="T61" fmla="*/ 15725 h 318"/>
              <a:gd name="T62" fmla="*/ 10272 w 85"/>
              <a:gd name="T63" fmla="*/ 19320 h 318"/>
              <a:gd name="T64" fmla="*/ 17743 w 85"/>
              <a:gd name="T65" fmla="*/ 42233 h 318"/>
              <a:gd name="T66" fmla="*/ 25680 w 85"/>
              <a:gd name="T67" fmla="*/ 61104 h 318"/>
              <a:gd name="T68" fmla="*/ 33618 w 85"/>
              <a:gd name="T69" fmla="*/ 6874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2"/>
          <p:cNvSpPr>
            <a:spLocks/>
          </p:cNvSpPr>
          <p:nvPr/>
        </p:nvSpPr>
        <p:spPr bwMode="auto">
          <a:xfrm>
            <a:off x="6318250" y="4254500"/>
            <a:ext cx="47625" cy="160338"/>
          </a:xfrm>
          <a:custGeom>
            <a:avLst/>
            <a:gdLst>
              <a:gd name="T0" fmla="*/ 454 w 105"/>
              <a:gd name="T1" fmla="*/ 0 h 354"/>
              <a:gd name="T2" fmla="*/ 41729 w 105"/>
              <a:gd name="T3" fmla="*/ 2265 h 354"/>
              <a:gd name="T4" fmla="*/ 33111 w 105"/>
              <a:gd name="T5" fmla="*/ 13135 h 354"/>
              <a:gd name="T6" fmla="*/ 38100 w 105"/>
              <a:gd name="T7" fmla="*/ 27629 h 354"/>
              <a:gd name="T8" fmla="*/ 38100 w 105"/>
              <a:gd name="T9" fmla="*/ 66128 h 354"/>
              <a:gd name="T10" fmla="*/ 43996 w 105"/>
              <a:gd name="T11" fmla="*/ 76093 h 354"/>
              <a:gd name="T12" fmla="*/ 43996 w 105"/>
              <a:gd name="T13" fmla="*/ 108704 h 354"/>
              <a:gd name="T14" fmla="*/ 38100 w 105"/>
              <a:gd name="T15" fmla="*/ 152185 h 354"/>
              <a:gd name="T16" fmla="*/ 30843 w 105"/>
              <a:gd name="T17" fmla="*/ 160338 h 354"/>
              <a:gd name="T18" fmla="*/ 6350 w 105"/>
              <a:gd name="T19" fmla="*/ 144938 h 354"/>
              <a:gd name="T20" fmla="*/ 5443 w 105"/>
              <a:gd name="T21" fmla="*/ 127727 h 354"/>
              <a:gd name="T22" fmla="*/ 6350 w 105"/>
              <a:gd name="T23" fmla="*/ 110968 h 354"/>
              <a:gd name="T24" fmla="*/ 4082 w 105"/>
              <a:gd name="T25" fmla="*/ 44387 h 354"/>
              <a:gd name="T26" fmla="*/ 9071 w 105"/>
              <a:gd name="T27" fmla="*/ 20382 h 354"/>
              <a:gd name="T28" fmla="*/ 2721 w 105"/>
              <a:gd name="T29" fmla="*/ 5888 h 354"/>
              <a:gd name="T30" fmla="*/ 454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2" name="Freeform 163"/>
          <p:cNvSpPr>
            <a:spLocks/>
          </p:cNvSpPr>
          <p:nvPr/>
        </p:nvSpPr>
        <p:spPr bwMode="auto">
          <a:xfrm>
            <a:off x="6918325" y="4221163"/>
            <a:ext cx="66675" cy="169862"/>
          </a:xfrm>
          <a:custGeom>
            <a:avLst/>
            <a:gdLst>
              <a:gd name="T0" fmla="*/ 63095 w 149"/>
              <a:gd name="T1" fmla="*/ 9035 h 376"/>
              <a:gd name="T2" fmla="*/ 59515 w 149"/>
              <a:gd name="T3" fmla="*/ 46531 h 376"/>
              <a:gd name="T4" fmla="*/ 55935 w 149"/>
              <a:gd name="T5" fmla="*/ 58729 h 376"/>
              <a:gd name="T6" fmla="*/ 54593 w 149"/>
              <a:gd name="T7" fmla="*/ 63246 h 376"/>
              <a:gd name="T8" fmla="*/ 46538 w 149"/>
              <a:gd name="T9" fmla="*/ 110230 h 376"/>
              <a:gd name="T10" fmla="*/ 36694 w 149"/>
              <a:gd name="T11" fmla="*/ 141853 h 376"/>
              <a:gd name="T12" fmla="*/ 29534 w 149"/>
              <a:gd name="T13" fmla="*/ 163537 h 376"/>
              <a:gd name="T14" fmla="*/ 25059 w 149"/>
              <a:gd name="T15" fmla="*/ 164441 h 376"/>
              <a:gd name="T16" fmla="*/ 8055 w 149"/>
              <a:gd name="T17" fmla="*/ 167151 h 376"/>
              <a:gd name="T18" fmla="*/ 895 w 149"/>
              <a:gd name="T19" fmla="*/ 158568 h 376"/>
              <a:gd name="T20" fmla="*/ 2237 w 149"/>
              <a:gd name="T21" fmla="*/ 142756 h 376"/>
              <a:gd name="T22" fmla="*/ 3580 w 149"/>
              <a:gd name="T23" fmla="*/ 99387 h 376"/>
              <a:gd name="T24" fmla="*/ 9397 w 149"/>
              <a:gd name="T25" fmla="*/ 89900 h 376"/>
              <a:gd name="T26" fmla="*/ 15214 w 149"/>
              <a:gd name="T27" fmla="*/ 47887 h 376"/>
              <a:gd name="T28" fmla="*/ 18794 w 149"/>
              <a:gd name="T29" fmla="*/ 33430 h 376"/>
              <a:gd name="T30" fmla="*/ 35799 w 149"/>
              <a:gd name="T31" fmla="*/ 8132 h 376"/>
              <a:gd name="T32" fmla="*/ 54593 w 149"/>
              <a:gd name="T33" fmla="*/ 8132 h 376"/>
              <a:gd name="T34" fmla="*/ 63095 w 149"/>
              <a:gd name="T35" fmla="*/ 903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3" name="Freeform 164"/>
          <p:cNvSpPr>
            <a:spLocks/>
          </p:cNvSpPr>
          <p:nvPr/>
        </p:nvSpPr>
        <p:spPr bwMode="auto">
          <a:xfrm>
            <a:off x="6351588" y="3411538"/>
            <a:ext cx="44450" cy="228600"/>
          </a:xfrm>
          <a:custGeom>
            <a:avLst/>
            <a:gdLst>
              <a:gd name="T0" fmla="*/ 12039 w 96"/>
              <a:gd name="T1" fmla="*/ 220436 h 504"/>
              <a:gd name="T2" fmla="*/ 28244 w 96"/>
              <a:gd name="T3" fmla="*/ 224064 h 504"/>
              <a:gd name="T4" fmla="*/ 33338 w 96"/>
              <a:gd name="T5" fmla="*/ 204561 h 504"/>
              <a:gd name="T6" fmla="*/ 33338 w 96"/>
              <a:gd name="T7" fmla="*/ 146504 h 504"/>
              <a:gd name="T8" fmla="*/ 40746 w 96"/>
              <a:gd name="T9" fmla="*/ 97064 h 504"/>
              <a:gd name="T10" fmla="*/ 44450 w 96"/>
              <a:gd name="T11" fmla="*/ 78921 h 504"/>
              <a:gd name="T12" fmla="*/ 40746 w 96"/>
              <a:gd name="T13" fmla="*/ 23132 h 504"/>
              <a:gd name="T14" fmla="*/ 35653 w 96"/>
              <a:gd name="T15" fmla="*/ 2721 h 504"/>
              <a:gd name="T16" fmla="*/ 13428 w 96"/>
              <a:gd name="T17" fmla="*/ 11339 h 504"/>
              <a:gd name="T18" fmla="*/ 12039 w 96"/>
              <a:gd name="T19" fmla="*/ 54882 h 504"/>
              <a:gd name="T20" fmla="*/ 14817 w 96"/>
              <a:gd name="T21" fmla="*/ 164646 h 504"/>
              <a:gd name="T22" fmla="*/ 18521 w 96"/>
              <a:gd name="T23" fmla="*/ 184150 h 504"/>
              <a:gd name="T24" fmla="*/ 11113 w 96"/>
              <a:gd name="T25" fmla="*/ 214539 h 504"/>
              <a:gd name="T26" fmla="*/ 12039 w 96"/>
              <a:gd name="T27" fmla="*/ 22043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4" name="Freeform 165"/>
          <p:cNvSpPr>
            <a:spLocks/>
          </p:cNvSpPr>
          <p:nvPr/>
        </p:nvSpPr>
        <p:spPr bwMode="auto">
          <a:xfrm>
            <a:off x="7102475" y="3405188"/>
            <a:ext cx="68263" cy="185737"/>
          </a:xfrm>
          <a:custGeom>
            <a:avLst/>
            <a:gdLst>
              <a:gd name="T0" fmla="*/ 2275 w 150"/>
              <a:gd name="T1" fmla="*/ 172600 h 410"/>
              <a:gd name="T2" fmla="*/ 18203 w 150"/>
              <a:gd name="T3" fmla="*/ 185737 h 410"/>
              <a:gd name="T4" fmla="*/ 36407 w 150"/>
              <a:gd name="T5" fmla="*/ 182113 h 410"/>
              <a:gd name="T6" fmla="*/ 42323 w 150"/>
              <a:gd name="T7" fmla="*/ 163992 h 410"/>
              <a:gd name="T8" fmla="*/ 51880 w 150"/>
              <a:gd name="T9" fmla="*/ 126845 h 410"/>
              <a:gd name="T10" fmla="*/ 58251 w 150"/>
              <a:gd name="T11" fmla="*/ 97852 h 410"/>
              <a:gd name="T12" fmla="*/ 61892 w 150"/>
              <a:gd name="T13" fmla="*/ 86979 h 410"/>
              <a:gd name="T14" fmla="*/ 62802 w 150"/>
              <a:gd name="T15" fmla="*/ 53003 h 410"/>
              <a:gd name="T16" fmla="*/ 65532 w 150"/>
              <a:gd name="T17" fmla="*/ 45755 h 410"/>
              <a:gd name="T18" fmla="*/ 66443 w 150"/>
              <a:gd name="T19" fmla="*/ 21745 h 410"/>
              <a:gd name="T20" fmla="*/ 59161 w 150"/>
              <a:gd name="T21" fmla="*/ 0 h 410"/>
              <a:gd name="T22" fmla="*/ 42323 w 150"/>
              <a:gd name="T23" fmla="*/ 5889 h 410"/>
              <a:gd name="T24" fmla="*/ 35042 w 150"/>
              <a:gd name="T25" fmla="*/ 24010 h 410"/>
              <a:gd name="T26" fmla="*/ 30036 w 150"/>
              <a:gd name="T27" fmla="*/ 62516 h 410"/>
              <a:gd name="T28" fmla="*/ 26395 w 150"/>
              <a:gd name="T29" fmla="*/ 73389 h 410"/>
              <a:gd name="T30" fmla="*/ 19114 w 150"/>
              <a:gd name="T31" fmla="*/ 97852 h 410"/>
              <a:gd name="T32" fmla="*/ 18203 w 150"/>
              <a:gd name="T33" fmla="*/ 102382 h 410"/>
              <a:gd name="T34" fmla="*/ 15473 w 150"/>
              <a:gd name="T35" fmla="*/ 105100 h 410"/>
              <a:gd name="T36" fmla="*/ 14563 w 150"/>
              <a:gd name="T37" fmla="*/ 113254 h 410"/>
              <a:gd name="T38" fmla="*/ 13198 w 150"/>
              <a:gd name="T39" fmla="*/ 116878 h 410"/>
              <a:gd name="T40" fmla="*/ 7281 w 150"/>
              <a:gd name="T41" fmla="*/ 158103 h 410"/>
              <a:gd name="T42" fmla="*/ 4551 w 150"/>
              <a:gd name="T43" fmla="*/ 172600 h 410"/>
              <a:gd name="T44" fmla="*/ 910 w 150"/>
              <a:gd name="T45" fmla="*/ 174865 h 410"/>
              <a:gd name="T46" fmla="*/ 2275 w 150"/>
              <a:gd name="T47" fmla="*/ 17260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4822" name="Text Box 166"/>
          <p:cNvSpPr txBox="1">
            <a:spLocks noChangeArrowheads="1"/>
          </p:cNvSpPr>
          <p:nvPr/>
        </p:nvSpPr>
        <p:spPr bwMode="auto">
          <a:xfrm>
            <a:off x="6383338" y="1376363"/>
            <a:ext cx="1211262"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spcBef>
                <a:spcPct val="50000"/>
              </a:spcBef>
              <a:defRPr/>
            </a:pPr>
            <a:r>
              <a:rPr lang="en-US" sz="4000" i="1">
                <a:solidFill>
                  <a:schemeClr val="accent1"/>
                </a:solidFill>
                <a:latin typeface="Kosher-Normal" charset="0"/>
                <a:ea typeface="+mn-ea"/>
                <a:cs typeface="+mn-cs"/>
              </a:rPr>
              <a:t>DO</a:t>
            </a:r>
          </a:p>
        </p:txBody>
      </p:sp>
      <p:sp>
        <p:nvSpPr>
          <p:cNvPr id="454797" name="Text Box 141"/>
          <p:cNvSpPr txBox="1">
            <a:spLocks noChangeArrowheads="1"/>
          </p:cNvSpPr>
          <p:nvPr/>
        </p:nvSpPr>
        <p:spPr bwMode="auto">
          <a:xfrm>
            <a:off x="1517650" y="1330325"/>
            <a:ext cx="5659438" cy="5268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sz="5400" b="1" i="1">
                <a:solidFill>
                  <a:srgbClr val="FFEA18"/>
                </a:solidFill>
                <a:ea typeface="+mn-ea"/>
                <a:cs typeface="+mn-cs"/>
              </a:rPr>
              <a:t>Sokothu!</a:t>
            </a:r>
          </a:p>
          <a:p>
            <a:pPr algn="ctr">
              <a:lnSpc>
                <a:spcPct val="80000"/>
              </a:lnSpc>
              <a:spcBef>
                <a:spcPct val="50000"/>
              </a:spcBef>
              <a:defRPr/>
            </a:pPr>
            <a:r>
              <a:rPr lang="en-US" sz="5400" b="1" i="1">
                <a:solidFill>
                  <a:srgbClr val="FFEA18"/>
                </a:solidFill>
                <a:ea typeface="+mn-ea"/>
                <a:cs typeface="+mn-cs"/>
              </a:rPr>
              <a:t>Pisha pajii kokhro!</a:t>
            </a:r>
          </a:p>
          <a:p>
            <a:pPr algn="ctr">
              <a:lnSpc>
                <a:spcPct val="80000"/>
              </a:lnSpc>
              <a:spcBef>
                <a:spcPct val="50000"/>
              </a:spcBef>
              <a:defRPr/>
            </a:pPr>
            <a:r>
              <a:rPr lang="en-US" sz="5400" b="1" i="1">
                <a:solidFill>
                  <a:srgbClr val="FFEA18"/>
                </a:solidFill>
                <a:ea typeface="+mn-ea"/>
                <a:cs typeface="+mn-cs"/>
              </a:rPr>
              <a:t>Pisha dzii kocho!</a:t>
            </a:r>
          </a:p>
          <a:p>
            <a:pPr algn="ctr">
              <a:lnSpc>
                <a:spcPct val="80000"/>
              </a:lnSpc>
              <a:spcBef>
                <a:spcPct val="50000"/>
              </a:spcBef>
              <a:defRPr/>
            </a:pPr>
            <a:r>
              <a:rPr lang="en-US" sz="5400" b="1" i="1">
                <a:solidFill>
                  <a:srgbClr val="FFEA18"/>
                </a:solidFill>
                <a:ea typeface="+mn-ea"/>
                <a:cs typeface="+mn-cs"/>
              </a:rPr>
              <a:t>Ora kakri yi thokocho!</a:t>
            </a:r>
          </a:p>
        </p:txBody>
      </p:sp>
      <p:grpSp>
        <p:nvGrpSpPr>
          <p:cNvPr id="79917" name="Group 167"/>
          <p:cNvGrpSpPr>
            <a:grpSpLocks/>
          </p:cNvGrpSpPr>
          <p:nvPr/>
        </p:nvGrpSpPr>
        <p:grpSpPr bwMode="auto">
          <a:xfrm>
            <a:off x="7929563" y="3424238"/>
            <a:ext cx="1138237" cy="1843087"/>
            <a:chOff x="5051" y="2165"/>
            <a:chExt cx="618" cy="1161"/>
          </a:xfrm>
        </p:grpSpPr>
        <p:grpSp>
          <p:nvGrpSpPr>
            <p:cNvPr id="79918" name="Group 168"/>
            <p:cNvGrpSpPr>
              <a:grpSpLocks/>
            </p:cNvGrpSpPr>
            <p:nvPr/>
          </p:nvGrpSpPr>
          <p:grpSpPr bwMode="auto">
            <a:xfrm>
              <a:off x="5051" y="2165"/>
              <a:ext cx="618" cy="1161"/>
              <a:chOff x="5051" y="2165"/>
              <a:chExt cx="618" cy="1161"/>
            </a:xfrm>
          </p:grpSpPr>
          <p:sp>
            <p:nvSpPr>
              <p:cNvPr id="79920" name="Freeform 169"/>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21" name="AutoShape 170"/>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2" name="Rectangle 171"/>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3" name="Line 17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4" name="Rectangle 173"/>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5" name="Rectangle 174"/>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26" name="Line 175"/>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7" name="Line 1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1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Line 1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4" name="Line 183"/>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5" name="Line 184"/>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6" name="Rectangle 185"/>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79919" name="Rectangle 186"/>
            <p:cNvSpPr>
              <a:spLocks noChangeArrowheads="1"/>
            </p:cNvSpPr>
            <p:nvPr/>
          </p:nvSpPr>
          <p:spPr bwMode="auto">
            <a:xfrm>
              <a:off x="5139" y="2267"/>
              <a:ext cx="33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245"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2246" name="Line 6"/>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2247" name="Rectangle 7"/>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9" name="Text Box 1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2253" name="Rectangle 13"/>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03</a:t>
            </a:r>
          </a:p>
        </p:txBody>
      </p:sp>
      <p:sp>
        <p:nvSpPr>
          <p:cNvPr id="522254" name="Text Box 14"/>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49300" b="1">
                <a:solidFill>
                  <a:srgbClr val="1CFF23"/>
                </a:solidFill>
                <a:latin typeface="Arial" charset="0"/>
                <a:ea typeface="+mn-ea"/>
                <a:cs typeface="+mn-cs"/>
              </a:rPr>
              <a:t>?</a:t>
            </a:r>
          </a:p>
        </p:txBody>
      </p:sp>
      <p:sp>
        <p:nvSpPr>
          <p:cNvPr id="522248" name="Text Box 8"/>
          <p:cNvSpPr txBox="1">
            <a:spLocks noChangeArrowheads="1"/>
          </p:cNvSpPr>
          <p:nvPr/>
        </p:nvSpPr>
        <p:spPr bwMode="auto">
          <a:xfrm>
            <a:off x="936625" y="700088"/>
            <a:ext cx="7454900" cy="36147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a:solidFill>
                  <a:srgbClr val="FFFF00"/>
                </a:solidFill>
                <a:ea typeface="+mn-ea"/>
                <a:cs typeface="+mn-cs"/>
              </a:rPr>
              <a:t>Ano kocho kali :</a:t>
            </a:r>
          </a:p>
          <a:p>
            <a:pPr algn="ctr">
              <a:spcBef>
                <a:spcPct val="50000"/>
              </a:spcBef>
              <a:defRPr/>
            </a:pPr>
            <a:r>
              <a:rPr lang="en-US" sz="6600">
                <a:solidFill>
                  <a:srgbClr val="FFFF00"/>
                </a:solidFill>
                <a:ea typeface="+mn-ea"/>
                <a:cs typeface="+mn-cs"/>
              </a:rPr>
              <a:t> Adi sotie to </a:t>
            </a:r>
            <a:r>
              <a:rPr lang="en-US" sz="6600" u="sng">
                <a:solidFill>
                  <a:srgbClr val="FFFF00"/>
                </a:solidFill>
                <a:ea typeface="+mn-ea"/>
                <a:cs typeface="+mn-cs"/>
              </a:rPr>
              <a:t>NINO</a:t>
            </a:r>
            <a:r>
              <a:rPr lang="en-US" sz="6600">
                <a:solidFill>
                  <a:srgbClr val="FFFF00"/>
                </a:solidFill>
                <a:ea typeface="+mn-ea"/>
                <a:cs typeface="+mn-cs"/>
              </a:rPr>
              <a:t> mochole….</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083300" y="1136650"/>
            <a:ext cx="1289050" cy="1435100"/>
            <a:chOff x="1084" y="711"/>
            <a:chExt cx="2950" cy="2769"/>
          </a:xfrm>
        </p:grpSpPr>
        <p:grpSp>
          <p:nvGrpSpPr>
            <p:cNvPr id="82001" name="Group 114"/>
            <p:cNvGrpSpPr>
              <a:grpSpLocks/>
            </p:cNvGrpSpPr>
            <p:nvPr/>
          </p:nvGrpSpPr>
          <p:grpSpPr bwMode="auto">
            <a:xfrm>
              <a:off x="1084" y="711"/>
              <a:ext cx="2950" cy="2769"/>
              <a:chOff x="2707" y="548"/>
              <a:chExt cx="2950" cy="2769"/>
            </a:xfrm>
          </p:grpSpPr>
          <p:grpSp>
            <p:nvGrpSpPr>
              <p:cNvPr id="82007" name="Group 115"/>
              <p:cNvGrpSpPr>
                <a:grpSpLocks/>
              </p:cNvGrpSpPr>
              <p:nvPr/>
            </p:nvGrpSpPr>
            <p:grpSpPr bwMode="auto">
              <a:xfrm>
                <a:off x="3180" y="1046"/>
                <a:ext cx="2105" cy="1421"/>
                <a:chOff x="578" y="2316"/>
                <a:chExt cx="2105" cy="1421"/>
              </a:xfrm>
            </p:grpSpPr>
            <p:sp>
              <p:nvSpPr>
                <p:cNvPr id="82009"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10"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2008"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2002"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3"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4"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5"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6"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083300" y="3154363"/>
            <a:ext cx="1289050" cy="1435100"/>
            <a:chOff x="1084" y="711"/>
            <a:chExt cx="2950" cy="2769"/>
          </a:xfrm>
        </p:grpSpPr>
        <p:grpSp>
          <p:nvGrpSpPr>
            <p:cNvPr id="81991" name="Group 114"/>
            <p:cNvGrpSpPr>
              <a:grpSpLocks/>
            </p:cNvGrpSpPr>
            <p:nvPr/>
          </p:nvGrpSpPr>
          <p:grpSpPr bwMode="auto">
            <a:xfrm>
              <a:off x="1084" y="711"/>
              <a:ext cx="2950" cy="2769"/>
              <a:chOff x="2707" y="548"/>
              <a:chExt cx="2950" cy="2769"/>
            </a:xfrm>
          </p:grpSpPr>
          <p:grpSp>
            <p:nvGrpSpPr>
              <p:cNvPr id="81997" name="Group 115"/>
              <p:cNvGrpSpPr>
                <a:grpSpLocks/>
              </p:cNvGrpSpPr>
              <p:nvPr/>
            </p:nvGrpSpPr>
            <p:grpSpPr bwMode="auto">
              <a:xfrm>
                <a:off x="3180" y="1046"/>
                <a:ext cx="2105" cy="1421"/>
                <a:chOff x="578" y="2316"/>
                <a:chExt cx="2105" cy="1421"/>
              </a:xfrm>
            </p:grpSpPr>
            <p:sp>
              <p:nvSpPr>
                <p:cNvPr id="81999"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00"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998"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992"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3"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4"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5"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6"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26" name="Rectangle 5"/>
          <p:cNvSpPr>
            <a:spLocks noChangeArrowheads="1"/>
          </p:cNvSpPr>
          <p:nvPr/>
        </p:nvSpPr>
        <p:spPr bwMode="auto">
          <a:xfrm>
            <a:off x="3008313" y="955675"/>
            <a:ext cx="18827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 MOVUCHILU</a:t>
            </a: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charset="0"/>
                <a:ea typeface="+mn-ea"/>
                <a:cs typeface="+mn-cs"/>
              </a:rPr>
              <a:t>ca. 1000 B.C.</a:t>
            </a: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193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33" name="Freeform 15"/>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4" name="Freeform 16"/>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charset="0"/>
                <a:ea typeface="+mn-ea"/>
                <a:cs typeface="+mn-cs"/>
              </a:rPr>
              <a:t>A </a:t>
            </a:r>
            <a:r>
              <a:rPr lang="en-US" sz="6000">
                <a:solidFill>
                  <a:schemeClr val="accent1"/>
                </a:solidFill>
                <a:latin typeface="Times" charset="0"/>
                <a:ea typeface="+mn-ea"/>
                <a:cs typeface="+mn-cs"/>
              </a:rPr>
              <a:t>R</a:t>
            </a:r>
            <a:r>
              <a:rPr lang="en-US" sz="3600">
                <a:solidFill>
                  <a:schemeClr val="accent1"/>
                </a:solidFill>
                <a:latin typeface="Times" charset="0"/>
                <a:ea typeface="+mn-ea"/>
                <a:cs typeface="+mn-cs"/>
              </a:rPr>
              <a:t> C</a:t>
            </a:r>
          </a:p>
        </p:txBody>
      </p:sp>
      <p:sp>
        <p:nvSpPr>
          <p:cNvPr id="8193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8"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429375" y="1325563"/>
            <a:ext cx="8667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a:solidFill>
                  <a:schemeClr val="accent1"/>
                </a:solidFill>
                <a:latin typeface="Kosher-Normal" charset="0"/>
              </a:rPr>
              <a:t>DO</a:t>
            </a:r>
            <a:endParaRPr lang="en-US" sz="2800" b="1">
              <a:solidFill>
                <a:schemeClr val="accent1"/>
              </a:solidFill>
              <a:latin typeface="Times" charset="0"/>
            </a:endParaRPr>
          </a:p>
        </p:txBody>
      </p:sp>
      <p:sp>
        <p:nvSpPr>
          <p:cNvPr id="540706" name="Rectangle 34"/>
          <p:cNvSpPr>
            <a:spLocks noChangeArrowheads="1"/>
          </p:cNvSpPr>
          <p:nvPr/>
        </p:nvSpPr>
        <p:spPr bwMode="auto">
          <a:xfrm>
            <a:off x="6315075" y="2159000"/>
            <a:ext cx="2457450"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800" b="1" i="1">
                <a:solidFill>
                  <a:schemeClr val="accent1"/>
                </a:solidFill>
                <a:latin typeface="Helvetica" charset="0"/>
                <a:ea typeface="+mn-ea"/>
                <a:cs typeface="+mn-cs"/>
              </a:rPr>
              <a:t>2 Sam 7: 4-16</a:t>
            </a:r>
          </a:p>
          <a:p>
            <a:pPr>
              <a:defRPr/>
            </a:pPr>
            <a:r>
              <a:rPr lang="en-US" sz="2800" b="1" i="1">
                <a:solidFill>
                  <a:schemeClr val="accent1"/>
                </a:solidFill>
                <a:latin typeface="Helvetica" charset="0"/>
                <a:ea typeface="+mn-ea"/>
                <a:cs typeface="+mn-cs"/>
              </a:rPr>
              <a:t>1 Pfu 17:3-15</a:t>
            </a:r>
          </a:p>
        </p:txBody>
      </p:sp>
      <p:sp>
        <p:nvSpPr>
          <p:cNvPr id="540708" name="Rectangle 3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0709" name="Line 3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35" name="Text Box 63"/>
          <p:cNvSpPr txBox="1">
            <a:spLocks noChangeArrowheads="1"/>
          </p:cNvSpPr>
          <p:nvPr/>
        </p:nvSpPr>
        <p:spPr bwMode="auto">
          <a:xfrm>
            <a:off x="1550988" y="5302250"/>
            <a:ext cx="5740400"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ea typeface="+mn-ea"/>
                <a:cs typeface="+mn-cs"/>
              </a:rPr>
              <a:t>ORAKAKRI YI KOTHO!</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4938" y="711200"/>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1Movu 11:4-8</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b="1">
                  <a:solidFill>
                    <a:srgbClr val="FFFF00"/>
                  </a:solidFill>
                  <a:ea typeface="+mn-ea"/>
                  <a:cs typeface="+mn-cs"/>
                </a:rPr>
                <a:t> Mount Olive jipfoki</a:t>
              </a:r>
            </a:p>
          </p:txBody>
        </p:sp>
      </p:grpSp>
      <p:grpSp>
        <p:nvGrpSpPr>
          <p:cNvPr id="9" name="Group 94"/>
          <p:cNvGrpSpPr>
            <a:grpSpLocks/>
          </p:cNvGrpSpPr>
          <p:nvPr/>
        </p:nvGrpSpPr>
        <p:grpSpPr bwMode="auto">
          <a:xfrm>
            <a:off x="1493838" y="8461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8" name="Text Box 13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38</a:t>
            </a:r>
          </a:p>
        </p:txBody>
      </p:sp>
      <p:sp>
        <p:nvSpPr>
          <p:cNvPr id="81960" name="Text Box 146"/>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81961" name="Text Box 14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81962" name="Group 115"/>
          <p:cNvGrpSpPr>
            <a:grpSpLocks/>
          </p:cNvGrpSpPr>
          <p:nvPr/>
        </p:nvGrpSpPr>
        <p:grpSpPr bwMode="auto">
          <a:xfrm>
            <a:off x="7877175" y="4041775"/>
            <a:ext cx="1266825" cy="1843088"/>
            <a:chOff x="5051" y="2165"/>
            <a:chExt cx="618" cy="1161"/>
          </a:xfrm>
        </p:grpSpPr>
        <p:grpSp>
          <p:nvGrpSpPr>
            <p:cNvPr id="81968" name="Group 116"/>
            <p:cNvGrpSpPr>
              <a:grpSpLocks/>
            </p:cNvGrpSpPr>
            <p:nvPr/>
          </p:nvGrpSpPr>
          <p:grpSpPr bwMode="auto">
            <a:xfrm>
              <a:off x="5051" y="2165"/>
              <a:ext cx="618" cy="1161"/>
              <a:chOff x="5051" y="2165"/>
              <a:chExt cx="618" cy="1161"/>
            </a:xfrm>
          </p:grpSpPr>
          <p:sp>
            <p:nvSpPr>
              <p:cNvPr id="81970"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71"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72"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73"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4"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5"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76"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3"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4"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5"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6" name="Rectangle 13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1969" name="Rectangle 134"/>
            <p:cNvSpPr>
              <a:spLocks noChangeArrowheads="1"/>
            </p:cNvSpPr>
            <p:nvPr/>
          </p:nvSpPr>
          <p:spPr bwMode="auto">
            <a:xfrm>
              <a:off x="5139" y="2267"/>
              <a:ext cx="3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292475" y="2174875"/>
            <a:ext cx="4699000" cy="1844675"/>
            <a:chOff x="2187" y="1167"/>
            <a:chExt cx="2904" cy="1178"/>
          </a:xfrm>
        </p:grpSpPr>
        <p:grpSp>
          <p:nvGrpSpPr>
            <p:cNvPr id="81964"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ea typeface="+mn-ea"/>
                  <a:cs typeface="+mn-cs"/>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a:solidFill>
                    <a:schemeClr val="tx1"/>
                  </a:solidFill>
                  <a:ea typeface="+mn-ea"/>
                  <a:cs typeface="+mn-cs"/>
                </a:rPr>
                <a:t> Temple Mount</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540739"/>
                                        </p:tgtEl>
                                        <p:attrNameLst>
                                          <p:attrName>style.visibility</p:attrName>
                                        </p:attrNameLst>
                                      </p:cBhvr>
                                      <p:to>
                                        <p:strVal val="visible"/>
                                      </p:to>
                                    </p:set>
                                    <p:animEffect transition="in" filter="dissolve">
                                      <p:cBhvr>
                                        <p:cTn id="7" dur="5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53" name="Group 114"/>
            <p:cNvGrpSpPr>
              <a:grpSpLocks/>
            </p:cNvGrpSpPr>
            <p:nvPr/>
          </p:nvGrpSpPr>
          <p:grpSpPr bwMode="auto">
            <a:xfrm>
              <a:off x="1084" y="711"/>
              <a:ext cx="2950" cy="2769"/>
              <a:chOff x="2707" y="548"/>
              <a:chExt cx="2950" cy="2769"/>
            </a:xfrm>
          </p:grpSpPr>
          <p:grpSp>
            <p:nvGrpSpPr>
              <p:cNvPr id="84059" name="Group 115"/>
              <p:cNvGrpSpPr>
                <a:grpSpLocks/>
              </p:cNvGrpSpPr>
              <p:nvPr/>
            </p:nvGrpSpPr>
            <p:grpSpPr bwMode="auto">
              <a:xfrm>
                <a:off x="3180" y="1046"/>
                <a:ext cx="2105" cy="1421"/>
                <a:chOff x="578" y="2316"/>
                <a:chExt cx="2105" cy="1421"/>
              </a:xfrm>
            </p:grpSpPr>
            <p:sp>
              <p:nvSpPr>
                <p:cNvPr id="8406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6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6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5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43" name="Group 114"/>
            <p:cNvGrpSpPr>
              <a:grpSpLocks/>
            </p:cNvGrpSpPr>
            <p:nvPr/>
          </p:nvGrpSpPr>
          <p:grpSpPr bwMode="auto">
            <a:xfrm>
              <a:off x="1084" y="711"/>
              <a:ext cx="2950" cy="2769"/>
              <a:chOff x="2707" y="548"/>
              <a:chExt cx="2950" cy="2769"/>
            </a:xfrm>
          </p:grpSpPr>
          <p:grpSp>
            <p:nvGrpSpPr>
              <p:cNvPr id="84049" name="Group 115"/>
              <p:cNvGrpSpPr>
                <a:grpSpLocks/>
              </p:cNvGrpSpPr>
              <p:nvPr/>
            </p:nvGrpSpPr>
            <p:grpSpPr bwMode="auto">
              <a:xfrm>
                <a:off x="3180" y="1046"/>
                <a:ext cx="2105" cy="1421"/>
                <a:chOff x="578" y="2316"/>
                <a:chExt cx="2105" cy="1421"/>
              </a:xfrm>
            </p:grpSpPr>
            <p:sp>
              <p:nvSpPr>
                <p:cNvPr id="8405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5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5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4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397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3974" name="Rectangle 5"/>
          <p:cNvSpPr>
            <a:spLocks noChangeArrowheads="1"/>
          </p:cNvSpPr>
          <p:nvPr/>
        </p:nvSpPr>
        <p:spPr bwMode="auto">
          <a:xfrm>
            <a:off x="3059113" y="981075"/>
            <a:ext cx="181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MOVUCHILU</a:t>
            </a: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8397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78"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3981" name="Group 14"/>
          <p:cNvGrpSpPr>
            <a:grpSpLocks/>
          </p:cNvGrpSpPr>
          <p:nvPr/>
        </p:nvGrpSpPr>
        <p:grpSpPr bwMode="auto">
          <a:xfrm>
            <a:off x="901700" y="2603500"/>
            <a:ext cx="2201863" cy="1765300"/>
            <a:chOff x="568" y="1640"/>
            <a:chExt cx="1387" cy="1112"/>
          </a:xfrm>
        </p:grpSpPr>
        <p:grpSp>
          <p:nvGrpSpPr>
            <p:cNvPr id="84038"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4041"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42"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536596" name="Rectangle 20"/>
          <p:cNvSpPr>
            <a:spLocks noChangeArrowheads="1"/>
          </p:cNvSpPr>
          <p:nvPr/>
        </p:nvSpPr>
        <p:spPr bwMode="auto">
          <a:xfrm>
            <a:off x="29829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a:solidFill>
                  <a:schemeClr val="accent2"/>
                </a:solidFill>
                <a:latin typeface="Times" charset="0"/>
              </a:rPr>
              <a:t> ARUPEI  </a:t>
            </a:r>
            <a:r>
              <a:rPr lang="en-US" sz="1800" b="1">
                <a:solidFill>
                  <a:schemeClr val="accent2"/>
                </a:solidFill>
                <a:latin typeface="Times" charset="0"/>
              </a:rPr>
              <a:t>AKHRUPEI</a:t>
            </a:r>
          </a:p>
        </p:txBody>
      </p:sp>
      <p:sp>
        <p:nvSpPr>
          <p:cNvPr id="53659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ISRAEL  JUDAH</a:t>
            </a:r>
          </a:p>
        </p:txBody>
      </p:sp>
      <p:sp>
        <p:nvSpPr>
          <p:cNvPr id="8398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8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26175" y="21590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536615" name="Rectangle 39"/>
          <p:cNvSpPr>
            <a:spLocks noChangeArrowheads="1"/>
          </p:cNvSpPr>
          <p:nvPr/>
        </p:nvSpPr>
        <p:spPr bwMode="auto">
          <a:xfrm>
            <a:off x="3021013" y="1781175"/>
            <a:ext cx="31654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t>
            </a:r>
            <a:r>
              <a:rPr lang="en-US" sz="2800" b="1" i="1">
                <a:solidFill>
                  <a:schemeClr val="accent1"/>
                </a:solidFill>
                <a:effectLst>
                  <a:outerShdw blurRad="38100" dist="38100" dir="2700000" algn="tl">
                    <a:srgbClr val="000000"/>
                  </a:outerShdw>
                </a:effectLst>
                <a:latin typeface="Times" charset="0"/>
              </a:rPr>
              <a:t>AKOKOCHO</a:t>
            </a:r>
            <a:r>
              <a:rPr lang="en-US" sz="2800" b="1">
                <a:solidFill>
                  <a:schemeClr val="accent1"/>
                </a:solidFill>
                <a:effectLst>
                  <a:outerShdw blurRad="38100" dist="38100" dir="2700000" algn="tl">
                    <a:srgbClr val="000000"/>
                  </a:outerShdw>
                </a:effectLst>
                <a:latin typeface="Times" charset="0"/>
              </a:rPr>
              <a:t> &gt;&gt;</a:t>
            </a:r>
          </a:p>
        </p:txBody>
      </p:sp>
      <p:sp>
        <p:nvSpPr>
          <p:cNvPr id="84000"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7" name="Rectangle 4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36618" name="Line 4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Movu12:25-14:20; 14:21-31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grpSp>
        <p:nvGrpSpPr>
          <p:cNvPr id="84007" name="Group 116"/>
          <p:cNvGrpSpPr>
            <a:grpSpLocks/>
          </p:cNvGrpSpPr>
          <p:nvPr/>
        </p:nvGrpSpPr>
        <p:grpSpPr bwMode="auto">
          <a:xfrm>
            <a:off x="8018463" y="3436938"/>
            <a:ext cx="1125537" cy="1843087"/>
            <a:chOff x="5051" y="2165"/>
            <a:chExt cx="618" cy="1161"/>
          </a:xfrm>
        </p:grpSpPr>
        <p:grpSp>
          <p:nvGrpSpPr>
            <p:cNvPr id="84019" name="Group 117"/>
            <p:cNvGrpSpPr>
              <a:grpSpLocks/>
            </p:cNvGrpSpPr>
            <p:nvPr/>
          </p:nvGrpSpPr>
          <p:grpSpPr bwMode="auto">
            <a:xfrm>
              <a:off x="5051" y="2165"/>
              <a:ext cx="618" cy="1161"/>
              <a:chOff x="5051" y="2165"/>
              <a:chExt cx="618" cy="1161"/>
            </a:xfrm>
          </p:grpSpPr>
          <p:sp>
            <p:nvSpPr>
              <p:cNvPr id="8402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2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402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02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2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402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Rectangle 13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4020" name="Rectangle 135"/>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11938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 </a:t>
            </a:r>
          </a:p>
        </p:txBody>
      </p:sp>
      <p:sp>
        <p:nvSpPr>
          <p:cNvPr id="84009" name="Rectangle 138"/>
          <p:cNvSpPr>
            <a:spLocks noChangeArrowheads="1"/>
          </p:cNvSpPr>
          <p:nvPr/>
        </p:nvSpPr>
        <p:spPr bwMode="auto">
          <a:xfrm>
            <a:off x="8032750" y="3973513"/>
            <a:ext cx="10017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Khrupei</a:t>
            </a:r>
          </a:p>
        </p:txBody>
      </p:sp>
      <p:grpSp>
        <p:nvGrpSpPr>
          <p:cNvPr id="84010" name="Group 143"/>
          <p:cNvGrpSpPr>
            <a:grpSpLocks/>
          </p:cNvGrpSpPr>
          <p:nvPr/>
        </p:nvGrpSpPr>
        <p:grpSpPr bwMode="auto">
          <a:xfrm>
            <a:off x="8061325" y="4151313"/>
            <a:ext cx="931863" cy="377825"/>
            <a:chOff x="5078" y="2615"/>
            <a:chExt cx="587" cy="238"/>
          </a:xfrm>
        </p:grpSpPr>
        <p:sp>
          <p:nvSpPr>
            <p:cNvPr id="84016"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4017"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4018" name="Rectangle 14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11" name="Text Box 14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12" name="Text Box 142"/>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536720" name="Rectangle 144"/>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39</a:t>
            </a:r>
          </a:p>
        </p:txBody>
      </p:sp>
      <p:sp>
        <p:nvSpPr>
          <p:cNvPr id="84014"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36744" name="Text Box 168"/>
          <p:cNvSpPr txBox="1">
            <a:spLocks noChangeArrowheads="1"/>
          </p:cNvSpPr>
          <p:nvPr/>
        </p:nvSpPr>
        <p:spPr bwMode="auto">
          <a:xfrm>
            <a:off x="6383338" y="1376363"/>
            <a:ext cx="1185862"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 12:25-14:20; 14:21-31</a:t>
            </a:r>
          </a:p>
        </p:txBody>
      </p:sp>
      <p:pic>
        <p:nvPicPr>
          <p:cNvPr id="8601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6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1"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5692"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4" name="Rectangle 14"/>
          <p:cNvSpPr>
            <a:spLocks noChangeArrowheads="1"/>
          </p:cNvSpPr>
          <p:nvPr/>
        </p:nvSpPr>
        <p:spPr bwMode="auto">
          <a:xfrm>
            <a:off x="1608138" y="1677988"/>
            <a:ext cx="20002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ea typeface="+mn-ea"/>
                <a:cs typeface="+mn-cs"/>
              </a:rPr>
              <a:t>10 MEITA</a:t>
            </a:r>
          </a:p>
        </p:txBody>
      </p:sp>
      <p:grpSp>
        <p:nvGrpSpPr>
          <p:cNvPr id="3" name="Group 15"/>
          <p:cNvGrpSpPr>
            <a:grpSpLocks/>
          </p:cNvGrpSpPr>
          <p:nvPr/>
        </p:nvGrpSpPr>
        <p:grpSpPr bwMode="auto">
          <a:xfrm>
            <a:off x="1727200" y="2159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mn-ea"/>
                  <a:cs typeface="+mn-cs"/>
                </a:rPr>
                <a:t> ARUPEI  MOVUJII:</a:t>
              </a:r>
            </a:p>
            <a:p>
              <a:pPr>
                <a:defRPr/>
              </a:pPr>
              <a:r>
                <a:rPr lang="en-US" sz="3600" b="1" dirty="0">
                  <a:solidFill>
                    <a:srgbClr val="FF5008"/>
                  </a:solidFill>
                  <a:latin typeface="Times" charset="0"/>
                  <a:ea typeface="+mn-ea"/>
                  <a:cs typeface="+mn-cs"/>
                </a:rPr>
                <a:t>                     </a:t>
              </a:r>
              <a:r>
                <a:rPr lang="en-US" sz="3600" b="1" dirty="0">
                  <a:solidFill>
                    <a:srgbClr val="1A0004"/>
                  </a:solidFill>
                  <a:latin typeface="Times" charset="0"/>
                  <a:ea typeface="+mn-ea"/>
                  <a:cs typeface="+mn-cs"/>
                </a:rPr>
                <a:t>ISRAEL</a:t>
              </a:r>
            </a:p>
          </p:txBody>
        </p:sp>
      </p:grpSp>
      <p:sp>
        <p:nvSpPr>
          <p:cNvPr id="455699" name="Rectangle 19"/>
          <p:cNvSpPr>
            <a:spLocks noChangeArrowheads="1"/>
          </p:cNvSpPr>
          <p:nvPr/>
        </p:nvSpPr>
        <p:spPr bwMode="auto">
          <a:xfrm>
            <a:off x="555625" y="4275138"/>
            <a:ext cx="17970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ea typeface="+mn-ea"/>
                <a:cs typeface="+mn-cs"/>
              </a:rPr>
              <a:t>2 MEITA</a:t>
            </a:r>
          </a:p>
        </p:txBody>
      </p:sp>
      <p:grpSp>
        <p:nvGrpSpPr>
          <p:cNvPr id="4" name="Group 20"/>
          <p:cNvGrpSpPr>
            <a:grpSpLocks/>
          </p:cNvGrpSpPr>
          <p:nvPr/>
        </p:nvGrpSpPr>
        <p:grpSpPr bwMode="auto">
          <a:xfrm>
            <a:off x="901700" y="4927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b="1" dirty="0">
                  <a:solidFill>
                    <a:srgbClr val="FF5008"/>
                  </a:solidFill>
                  <a:latin typeface="Times" charset="0"/>
                  <a:ea typeface="+mn-ea"/>
                  <a:cs typeface="+mn-cs"/>
                </a:rPr>
                <a:t>AKHRUPEI  MOVUJII:</a:t>
              </a:r>
            </a:p>
            <a:p>
              <a:pPr>
                <a:defRPr/>
              </a:pPr>
              <a:r>
                <a:rPr lang="en-US" sz="3600" b="1" dirty="0">
                  <a:solidFill>
                    <a:srgbClr val="FF5008"/>
                  </a:solidFill>
                  <a:latin typeface="Times" charset="0"/>
                  <a:ea typeface="+mn-ea"/>
                  <a:cs typeface="+mn-cs"/>
                </a:rPr>
                <a:t>                     </a:t>
              </a:r>
              <a:r>
                <a:rPr lang="en-US" sz="3600" b="1" dirty="0">
                  <a:solidFill>
                    <a:schemeClr val="bg2"/>
                  </a:solidFill>
                  <a:latin typeface="Times" charset="0"/>
                  <a:ea typeface="+mn-ea"/>
                  <a:cs typeface="+mn-cs"/>
                </a:rPr>
                <a:t>JUDAH</a:t>
              </a:r>
            </a:p>
          </p:txBody>
        </p:sp>
      </p:grpSp>
      <p:sp>
        <p:nvSpPr>
          <p:cNvPr id="455733" name="Text Box 53"/>
          <p:cNvSpPr txBox="1">
            <a:spLocks noChangeArrowheads="1"/>
          </p:cNvSpPr>
          <p:nvPr/>
        </p:nvSpPr>
        <p:spPr bwMode="auto">
          <a:xfrm>
            <a:off x="533400" y="2635250"/>
            <a:ext cx="3043238" cy="8001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ea typeface="+mn-ea"/>
                <a:cs typeface="+mn-cs"/>
              </a:rPr>
              <a:t>SAMARIA</a:t>
            </a:r>
          </a:p>
        </p:txBody>
      </p:sp>
      <p:sp>
        <p:nvSpPr>
          <p:cNvPr id="455734" name="Text Box 54"/>
          <p:cNvSpPr txBox="1">
            <a:spLocks noChangeArrowheads="1"/>
          </p:cNvSpPr>
          <p:nvPr/>
        </p:nvSpPr>
        <p:spPr bwMode="auto">
          <a:xfrm>
            <a:off x="4721225" y="3959225"/>
            <a:ext cx="3616325" cy="8001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a:solidFill>
                  <a:srgbClr val="FFFFFF"/>
                </a:solidFill>
                <a:ea typeface="+mn-ea"/>
                <a:cs typeface="+mn-cs"/>
              </a:rPr>
              <a:t>JERUSALEM</a:t>
            </a:r>
          </a:p>
        </p:txBody>
      </p:sp>
      <p:sp>
        <p:nvSpPr>
          <p:cNvPr id="455735" name="Oval 55"/>
          <p:cNvSpPr>
            <a:spLocks noChangeArrowheads="1"/>
          </p:cNvSpPr>
          <p:nvPr/>
        </p:nvSpPr>
        <p:spPr bwMode="auto">
          <a:xfrm>
            <a:off x="4010025" y="739775"/>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36" name="Oval 56"/>
          <p:cNvSpPr>
            <a:spLocks noChangeArrowheads="1"/>
          </p:cNvSpPr>
          <p:nvPr/>
        </p:nvSpPr>
        <p:spPr bwMode="auto">
          <a:xfrm>
            <a:off x="3230563" y="5513388"/>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6034" name="Group 120"/>
          <p:cNvGrpSpPr>
            <a:grpSpLocks/>
          </p:cNvGrpSpPr>
          <p:nvPr/>
        </p:nvGrpSpPr>
        <p:grpSpPr bwMode="auto">
          <a:xfrm>
            <a:off x="8018463" y="3436938"/>
            <a:ext cx="1125537" cy="1843087"/>
            <a:chOff x="5051" y="2165"/>
            <a:chExt cx="618" cy="1161"/>
          </a:xfrm>
        </p:grpSpPr>
        <p:grpSp>
          <p:nvGrpSpPr>
            <p:cNvPr id="86045" name="Group 121"/>
            <p:cNvGrpSpPr>
              <a:grpSpLocks/>
            </p:cNvGrpSpPr>
            <p:nvPr/>
          </p:nvGrpSpPr>
          <p:grpSpPr bwMode="auto">
            <a:xfrm>
              <a:off x="5051" y="2165"/>
              <a:ext cx="618" cy="1161"/>
              <a:chOff x="5051" y="2165"/>
              <a:chExt cx="618" cy="1161"/>
            </a:xfrm>
          </p:grpSpPr>
          <p:sp>
            <p:nvSpPr>
              <p:cNvPr id="86047"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48"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49"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50"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1"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2"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53"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4"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5"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6"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7"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8"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9"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0"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1"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2"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3" name="Rectangle 138"/>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6046" name="Rectangle 139"/>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12255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AKOKOCHO ••• </a:t>
            </a:r>
          </a:p>
        </p:txBody>
      </p:sp>
      <p:sp>
        <p:nvSpPr>
          <p:cNvPr id="86036" name="Rectangle 142"/>
          <p:cNvSpPr>
            <a:spLocks noChangeArrowheads="1"/>
          </p:cNvSpPr>
          <p:nvPr/>
        </p:nvSpPr>
        <p:spPr bwMode="auto">
          <a:xfrm>
            <a:off x="8032750" y="3973513"/>
            <a:ext cx="10017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Khrupei</a:t>
            </a:r>
          </a:p>
        </p:txBody>
      </p:sp>
      <p:sp>
        <p:nvSpPr>
          <p:cNvPr id="86037" name="Text Box 14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8" name="Text Box 146"/>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p>
        </p:txBody>
      </p:sp>
      <p:grpSp>
        <p:nvGrpSpPr>
          <p:cNvPr id="86039" name="Group 147"/>
          <p:cNvGrpSpPr>
            <a:grpSpLocks/>
          </p:cNvGrpSpPr>
          <p:nvPr/>
        </p:nvGrpSpPr>
        <p:grpSpPr bwMode="auto">
          <a:xfrm>
            <a:off x="8061325" y="4151313"/>
            <a:ext cx="931863" cy="377825"/>
            <a:chOff x="5078" y="2615"/>
            <a:chExt cx="587" cy="238"/>
          </a:xfrm>
        </p:grpSpPr>
        <p:sp>
          <p:nvSpPr>
            <p:cNvPr id="86042"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6043"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6044" name="Rectangle 150"/>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40</a:t>
            </a:r>
          </a:p>
        </p:txBody>
      </p:sp>
      <p:sp>
        <p:nvSpPr>
          <p:cNvPr id="86041" name="Text Box 15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113"/>
          <p:cNvGrpSpPr>
            <a:grpSpLocks/>
          </p:cNvGrpSpPr>
          <p:nvPr/>
        </p:nvGrpSpPr>
        <p:grpSpPr bwMode="auto">
          <a:xfrm>
            <a:off x="6083300" y="1136650"/>
            <a:ext cx="1289050" cy="1435100"/>
            <a:chOff x="1084" y="711"/>
            <a:chExt cx="2950" cy="2769"/>
          </a:xfrm>
        </p:grpSpPr>
        <p:grpSp>
          <p:nvGrpSpPr>
            <p:cNvPr id="88150" name="Group 114"/>
            <p:cNvGrpSpPr>
              <a:grpSpLocks/>
            </p:cNvGrpSpPr>
            <p:nvPr/>
          </p:nvGrpSpPr>
          <p:grpSpPr bwMode="auto">
            <a:xfrm>
              <a:off x="1084" y="711"/>
              <a:ext cx="2950" cy="2769"/>
              <a:chOff x="2707" y="548"/>
              <a:chExt cx="2950" cy="2769"/>
            </a:xfrm>
          </p:grpSpPr>
          <p:grpSp>
            <p:nvGrpSpPr>
              <p:cNvPr id="88156" name="Group 115"/>
              <p:cNvGrpSpPr>
                <a:grpSpLocks/>
              </p:cNvGrpSpPr>
              <p:nvPr/>
            </p:nvGrpSpPr>
            <p:grpSpPr bwMode="auto">
              <a:xfrm>
                <a:off x="3180" y="1046"/>
                <a:ext cx="2105" cy="1421"/>
                <a:chOff x="578" y="2316"/>
                <a:chExt cx="2105" cy="1421"/>
              </a:xfrm>
            </p:grpSpPr>
            <p:sp>
              <p:nvSpPr>
                <p:cNvPr id="8815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5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5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5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5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8066" name="Group 113"/>
          <p:cNvGrpSpPr>
            <a:grpSpLocks/>
          </p:cNvGrpSpPr>
          <p:nvPr/>
        </p:nvGrpSpPr>
        <p:grpSpPr bwMode="auto">
          <a:xfrm>
            <a:off x="6083300" y="3154363"/>
            <a:ext cx="1289050" cy="1435100"/>
            <a:chOff x="1084" y="711"/>
            <a:chExt cx="2950" cy="2769"/>
          </a:xfrm>
        </p:grpSpPr>
        <p:grpSp>
          <p:nvGrpSpPr>
            <p:cNvPr id="88140" name="Group 114"/>
            <p:cNvGrpSpPr>
              <a:grpSpLocks/>
            </p:cNvGrpSpPr>
            <p:nvPr/>
          </p:nvGrpSpPr>
          <p:grpSpPr bwMode="auto">
            <a:xfrm>
              <a:off x="1084" y="711"/>
              <a:ext cx="2950" cy="2769"/>
              <a:chOff x="2707" y="548"/>
              <a:chExt cx="2950" cy="2769"/>
            </a:xfrm>
          </p:grpSpPr>
          <p:grpSp>
            <p:nvGrpSpPr>
              <p:cNvPr id="88146" name="Group 115"/>
              <p:cNvGrpSpPr>
                <a:grpSpLocks/>
              </p:cNvGrpSpPr>
              <p:nvPr/>
            </p:nvGrpSpPr>
            <p:grpSpPr bwMode="auto">
              <a:xfrm>
                <a:off x="3180" y="1046"/>
                <a:ext cx="2105" cy="1421"/>
                <a:chOff x="578" y="2316"/>
                <a:chExt cx="2105" cy="1421"/>
              </a:xfrm>
            </p:grpSpPr>
            <p:sp>
              <p:nvSpPr>
                <p:cNvPr id="8814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814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814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814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14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6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806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8070" name="Rectangle 5"/>
          <p:cNvSpPr>
            <a:spLocks noChangeArrowheads="1"/>
          </p:cNvSpPr>
          <p:nvPr/>
        </p:nvSpPr>
        <p:spPr bwMode="auto">
          <a:xfrm>
            <a:off x="2957513" y="879475"/>
            <a:ext cx="19081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a:p>
            <a:endParaRPr lang="en-US" sz="2400" b="1">
              <a:solidFill>
                <a:schemeClr val="accent2"/>
              </a:solidFill>
              <a:latin typeface="Times" charset="0"/>
            </a:endParaRPr>
          </a:p>
        </p:txBody>
      </p:sp>
      <p:sp>
        <p:nvSpPr>
          <p:cNvPr id="8807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8807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7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8807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8077" name="Group 14"/>
          <p:cNvGrpSpPr>
            <a:grpSpLocks/>
          </p:cNvGrpSpPr>
          <p:nvPr/>
        </p:nvGrpSpPr>
        <p:grpSpPr bwMode="auto">
          <a:xfrm>
            <a:off x="901700" y="2603500"/>
            <a:ext cx="2201863" cy="1765300"/>
            <a:chOff x="568" y="1640"/>
            <a:chExt cx="1387" cy="1112"/>
          </a:xfrm>
        </p:grpSpPr>
        <p:grpSp>
          <p:nvGrpSpPr>
            <p:cNvPr id="88135"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138"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39"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88078"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88079"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88080"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8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2"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3"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56746" name="Rectangle 42"/>
          <p:cNvSpPr>
            <a:spLocks noChangeArrowheads="1"/>
          </p:cNvSpPr>
          <p:nvPr/>
        </p:nvSpPr>
        <p:spPr bwMode="auto">
          <a:xfrm>
            <a:off x="30083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88096"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48" name="Rectangle 4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6749" name="Line 4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99"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51" name="Rectangle 47"/>
          <p:cNvSpPr>
            <a:spLocks noChangeArrowheads="1"/>
          </p:cNvSpPr>
          <p:nvPr/>
        </p:nvSpPr>
        <p:spPr bwMode="auto">
          <a:xfrm>
            <a:off x="31226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Movu 17-22; Isaiah through Malachi</a:t>
            </a:r>
          </a:p>
        </p:txBody>
      </p:sp>
      <p:grpSp>
        <p:nvGrpSpPr>
          <p:cNvPr id="88102" name="Group 105"/>
          <p:cNvGrpSpPr>
            <a:grpSpLocks/>
          </p:cNvGrpSpPr>
          <p:nvPr/>
        </p:nvGrpSpPr>
        <p:grpSpPr bwMode="auto">
          <a:xfrm>
            <a:off x="7994650" y="3452813"/>
            <a:ext cx="1136650" cy="1843087"/>
            <a:chOff x="5051" y="2165"/>
            <a:chExt cx="618" cy="1161"/>
          </a:xfrm>
        </p:grpSpPr>
        <p:sp>
          <p:nvSpPr>
            <p:cNvPr id="88118"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19"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120"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121"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2"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3"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124"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7"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8"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9"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0"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1"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2"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3"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4" name="Rectangle 1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88103"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11938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 </a:t>
            </a:r>
          </a:p>
        </p:txBody>
      </p:sp>
      <p:sp>
        <p:nvSpPr>
          <p:cNvPr id="88105" name="Rectangle 126"/>
          <p:cNvSpPr>
            <a:spLocks noChangeArrowheads="1"/>
          </p:cNvSpPr>
          <p:nvPr/>
        </p:nvSpPr>
        <p:spPr bwMode="auto">
          <a:xfrm>
            <a:off x="8032750" y="3973513"/>
            <a:ext cx="9382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6833" name="Rectangle 129"/>
          <p:cNvSpPr>
            <a:spLocks noChangeArrowheads="1"/>
          </p:cNvSpPr>
          <p:nvPr/>
        </p:nvSpPr>
        <p:spPr bwMode="auto">
          <a:xfrm>
            <a:off x="8002588" y="4483100"/>
            <a:ext cx="1101725"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CHILEMEI</a:t>
            </a:r>
          </a:p>
        </p:txBody>
      </p:sp>
      <p:sp>
        <p:nvSpPr>
          <p:cNvPr id="88107" name="Text Box 131"/>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8" name="Text Box 132"/>
          <p:cNvSpPr txBox="1">
            <a:spLocks noChangeArrowheads="1"/>
          </p:cNvSpPr>
          <p:nvPr/>
        </p:nvSpPr>
        <p:spPr bwMode="auto">
          <a:xfrm>
            <a:off x="8659813" y="6405563"/>
            <a:ext cx="1841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1800" b="1">
              <a:solidFill>
                <a:schemeClr val="tx1"/>
              </a:solidFill>
            </a:endParaRPr>
          </a:p>
        </p:txBody>
      </p:sp>
      <p:grpSp>
        <p:nvGrpSpPr>
          <p:cNvPr id="88109" name="Group 133"/>
          <p:cNvGrpSpPr>
            <a:grpSpLocks/>
          </p:cNvGrpSpPr>
          <p:nvPr/>
        </p:nvGrpSpPr>
        <p:grpSpPr bwMode="auto">
          <a:xfrm>
            <a:off x="8061325" y="4151313"/>
            <a:ext cx="931863" cy="377825"/>
            <a:chOff x="5078" y="2615"/>
            <a:chExt cx="587" cy="238"/>
          </a:xfrm>
        </p:grpSpPr>
        <p:sp>
          <p:nvSpPr>
            <p:cNvPr id="88115"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8116"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8117" name="Rectangle 136"/>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41</a:t>
            </a:r>
          </a:p>
        </p:txBody>
      </p:sp>
      <p:sp>
        <p:nvSpPr>
          <p:cNvPr id="88111" name="Text Box 138"/>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56888" name="Text Box 184"/>
          <p:cNvSpPr txBox="1">
            <a:spLocks noChangeArrowheads="1"/>
          </p:cNvSpPr>
          <p:nvPr/>
        </p:nvSpPr>
        <p:spPr bwMode="auto">
          <a:xfrm>
            <a:off x="6383338" y="1376363"/>
            <a:ext cx="11334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88114" name="Rectangle 185"/>
          <p:cNvSpPr>
            <a:spLocks noChangeArrowheads="1"/>
          </p:cNvSpPr>
          <p:nvPr/>
        </p:nvSpPr>
        <p:spPr bwMode="auto">
          <a:xfrm>
            <a:off x="8032750" y="3973513"/>
            <a:ext cx="10017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Khrupei</a:t>
            </a:r>
          </a:p>
          <a:p>
            <a:endParaRPr lang="en-US" sz="800" b="1">
              <a:solidFill>
                <a:srgbClr val="000000"/>
              </a:solidFill>
              <a:latin typeface="Helvetica"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1600">
              <a:solidFill>
                <a:srgbClr val="003399"/>
              </a:solidFill>
            </a:endParaRPr>
          </a:p>
        </p:txBody>
      </p:sp>
      <p:sp>
        <p:nvSpPr>
          <p:cNvPr id="90116" name="Rectangle 5"/>
          <p:cNvSpPr>
            <a:spLocks noChangeArrowheads="1"/>
          </p:cNvSpPr>
          <p:nvPr/>
        </p:nvSpPr>
        <p:spPr bwMode="auto">
          <a:xfrm>
            <a:off x="3059113" y="1019175"/>
            <a:ext cx="18192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rgbClr val="0066FF"/>
                </a:solidFill>
                <a:latin typeface="Times" charset="0"/>
              </a:rPr>
              <a:t>MOVUCHILU</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66FF"/>
                </a:solidFill>
                <a:latin typeface="Times" charset="0"/>
                <a:ea typeface="+mn-ea"/>
                <a:cs typeface="+mn-cs"/>
              </a:rPr>
              <a:t>ca.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90120" name="Rectangle 9"/>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23" name="Rectangle 12"/>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b="1">
                <a:solidFill>
                  <a:schemeClr val="accent1"/>
                </a:solidFill>
                <a:latin typeface="Times" charset="0"/>
              </a:rPr>
              <a:t>ARUPEI    AKHRUPEI</a:t>
            </a:r>
          </a:p>
        </p:txBody>
      </p:sp>
      <p:sp>
        <p:nvSpPr>
          <p:cNvPr id="90124" name="Rectangle 13"/>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ISRAEL  JUDAH</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046413" y="1781175"/>
            <a:ext cx="31654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t>
            </a:r>
            <a:r>
              <a:rPr lang="en-US" sz="2800" b="1" i="1">
                <a:solidFill>
                  <a:schemeClr val="accent1"/>
                </a:solidFill>
                <a:effectLst>
                  <a:outerShdw blurRad="38100" dist="38100" dir="2700000" algn="tl">
                    <a:srgbClr val="000000"/>
                  </a:outerShdw>
                </a:effectLst>
                <a:latin typeface="Times" charset="0"/>
              </a:rPr>
              <a:t>AKOKOCHO</a:t>
            </a:r>
            <a:r>
              <a:rPr lang="en-US" sz="2800" b="1">
                <a:solidFill>
                  <a:schemeClr val="accent1"/>
                </a:solidFill>
                <a:effectLst>
                  <a:outerShdw blurRad="38100" dist="38100" dir="2700000" algn="tl">
                    <a:srgbClr val="000000"/>
                  </a:outerShdw>
                </a:effectLst>
                <a:latin typeface="Times" charset="0"/>
              </a:rPr>
              <a:t> &gt;&gt;</a:t>
            </a: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5" name="Rectangle 2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2206" name="Line 3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42"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3" name="Rectangle 32"/>
          <p:cNvSpPr>
            <a:spLocks noChangeArrowheads="1"/>
          </p:cNvSpPr>
          <p:nvPr/>
        </p:nvSpPr>
        <p:spPr bwMode="auto">
          <a:xfrm>
            <a:off x="2716213" y="3622675"/>
            <a:ext cx="41148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rgbClr val="0F90C7"/>
                </a:solidFill>
                <a:latin typeface="Times" charset="0"/>
              </a:rPr>
              <a:t>ORAMEI CHILIMEI </a:t>
            </a:r>
          </a:p>
        </p:txBody>
      </p:sp>
      <p:sp>
        <p:nvSpPr>
          <p:cNvPr id="562209" name="Text Box 33"/>
          <p:cNvSpPr txBox="1">
            <a:spLocks noChangeArrowheads="1"/>
          </p:cNvSpPr>
          <p:nvPr/>
        </p:nvSpPr>
        <p:spPr bwMode="auto">
          <a:xfrm>
            <a:off x="927100" y="534987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ISAIAH</a:t>
            </a:r>
          </a:p>
        </p:txBody>
      </p:sp>
      <p:sp>
        <p:nvSpPr>
          <p:cNvPr id="562210" name="Text Box 34"/>
          <p:cNvSpPr txBox="1">
            <a:spLocks noChangeArrowheads="1"/>
          </p:cNvSpPr>
          <p:nvPr/>
        </p:nvSpPr>
        <p:spPr bwMode="auto">
          <a:xfrm>
            <a:off x="2311400" y="2284413"/>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JEREMIAH</a:t>
            </a:r>
          </a:p>
        </p:txBody>
      </p:sp>
      <p:sp>
        <p:nvSpPr>
          <p:cNvPr id="562211" name="Text Box 35"/>
          <p:cNvSpPr txBox="1">
            <a:spLocks noChangeArrowheads="1"/>
          </p:cNvSpPr>
          <p:nvPr/>
        </p:nvSpPr>
        <p:spPr bwMode="auto">
          <a:xfrm>
            <a:off x="3670300" y="14573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DANIEL</a:t>
            </a:r>
          </a:p>
        </p:txBody>
      </p:sp>
      <p:sp>
        <p:nvSpPr>
          <p:cNvPr id="562212" name="Text Box 36"/>
          <p:cNvSpPr txBox="1">
            <a:spLocks noChangeArrowheads="1"/>
          </p:cNvSpPr>
          <p:nvPr/>
        </p:nvSpPr>
        <p:spPr bwMode="auto">
          <a:xfrm>
            <a:off x="5903913" y="9906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EZEKIEL</a:t>
            </a:r>
          </a:p>
        </p:txBody>
      </p:sp>
      <p:sp>
        <p:nvSpPr>
          <p:cNvPr id="562213" name="Text Box 37"/>
          <p:cNvSpPr txBox="1">
            <a:spLocks noChangeArrowheads="1"/>
          </p:cNvSpPr>
          <p:nvPr/>
        </p:nvSpPr>
        <p:spPr bwMode="auto">
          <a:xfrm>
            <a:off x="4572000" y="49101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HOSEA</a:t>
            </a:r>
          </a:p>
        </p:txBody>
      </p:sp>
      <p:sp>
        <p:nvSpPr>
          <p:cNvPr id="562214" name="Text Box 38"/>
          <p:cNvSpPr txBox="1">
            <a:spLocks noChangeArrowheads="1"/>
          </p:cNvSpPr>
          <p:nvPr/>
        </p:nvSpPr>
        <p:spPr bwMode="auto">
          <a:xfrm>
            <a:off x="1206500" y="3135313"/>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JOEL</a:t>
            </a:r>
          </a:p>
        </p:txBody>
      </p:sp>
      <p:sp>
        <p:nvSpPr>
          <p:cNvPr id="562215" name="Text Box 39"/>
          <p:cNvSpPr txBox="1">
            <a:spLocks noChangeArrowheads="1"/>
          </p:cNvSpPr>
          <p:nvPr/>
        </p:nvSpPr>
        <p:spPr bwMode="auto">
          <a:xfrm>
            <a:off x="6883400" y="28416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AMOS</a:t>
            </a:r>
          </a:p>
        </p:txBody>
      </p:sp>
      <p:sp>
        <p:nvSpPr>
          <p:cNvPr id="562216" name="Text Box 40"/>
          <p:cNvSpPr txBox="1">
            <a:spLocks noChangeArrowheads="1"/>
          </p:cNvSpPr>
          <p:nvPr/>
        </p:nvSpPr>
        <p:spPr bwMode="auto">
          <a:xfrm>
            <a:off x="4572000" y="41862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OBADIAH</a:t>
            </a:r>
          </a:p>
        </p:txBody>
      </p:sp>
      <p:sp>
        <p:nvSpPr>
          <p:cNvPr id="562217" name="Text Box 41"/>
          <p:cNvSpPr txBox="1">
            <a:spLocks noChangeArrowheads="1"/>
          </p:cNvSpPr>
          <p:nvPr/>
        </p:nvSpPr>
        <p:spPr bwMode="auto">
          <a:xfrm>
            <a:off x="4572000" y="5032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JONAH</a:t>
            </a: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MIKAH</a:t>
            </a:r>
          </a:p>
        </p:txBody>
      </p:sp>
      <p:sp>
        <p:nvSpPr>
          <p:cNvPr id="562219" name="Text Box 43"/>
          <p:cNvSpPr txBox="1">
            <a:spLocks noChangeArrowheads="1"/>
          </p:cNvSpPr>
          <p:nvPr/>
        </p:nvSpPr>
        <p:spPr bwMode="auto">
          <a:xfrm>
            <a:off x="2976563" y="56229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NAHUM</a:t>
            </a:r>
          </a:p>
        </p:txBody>
      </p:sp>
      <p:sp>
        <p:nvSpPr>
          <p:cNvPr id="562220" name="Text Box 44"/>
          <p:cNvSpPr txBox="1">
            <a:spLocks noChangeArrowheads="1"/>
          </p:cNvSpPr>
          <p:nvPr/>
        </p:nvSpPr>
        <p:spPr bwMode="auto">
          <a:xfrm>
            <a:off x="3860800" y="28448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HABAKKUK</a:t>
            </a:r>
          </a:p>
        </p:txBody>
      </p:sp>
      <p:sp>
        <p:nvSpPr>
          <p:cNvPr id="562221" name="Text Box 45"/>
          <p:cNvSpPr txBox="1">
            <a:spLocks noChangeArrowheads="1"/>
          </p:cNvSpPr>
          <p:nvPr/>
        </p:nvSpPr>
        <p:spPr bwMode="auto">
          <a:xfrm>
            <a:off x="933450" y="1571625"/>
            <a:ext cx="25908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ZEPHANIAH</a:t>
            </a:r>
          </a:p>
        </p:txBody>
      </p:sp>
      <p:sp>
        <p:nvSpPr>
          <p:cNvPr id="562222" name="Text Box 46"/>
          <p:cNvSpPr txBox="1">
            <a:spLocks noChangeArrowheads="1"/>
          </p:cNvSpPr>
          <p:nvPr/>
        </p:nvSpPr>
        <p:spPr bwMode="auto">
          <a:xfrm>
            <a:off x="611188" y="38862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HAGGAI</a:t>
            </a:r>
          </a:p>
        </p:txBody>
      </p:sp>
      <p:sp>
        <p:nvSpPr>
          <p:cNvPr id="562223" name="Text Box 47"/>
          <p:cNvSpPr txBox="1">
            <a:spLocks noChangeArrowheads="1"/>
          </p:cNvSpPr>
          <p:nvPr/>
        </p:nvSpPr>
        <p:spPr bwMode="auto">
          <a:xfrm>
            <a:off x="5434013" y="2138363"/>
            <a:ext cx="27178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ZECHARIAH</a:t>
            </a:r>
          </a:p>
        </p:txBody>
      </p:sp>
      <p:sp>
        <p:nvSpPr>
          <p:cNvPr id="562224" name="Text Box 48"/>
          <p:cNvSpPr txBox="1">
            <a:spLocks noChangeArrowheads="1"/>
          </p:cNvSpPr>
          <p:nvPr/>
        </p:nvSpPr>
        <p:spPr bwMode="auto">
          <a:xfrm>
            <a:off x="6392863" y="5927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MALAKI</a:t>
            </a:r>
          </a:p>
        </p:txBody>
      </p:sp>
      <p:sp>
        <p:nvSpPr>
          <p:cNvPr id="562225" name="Text Box 49"/>
          <p:cNvSpPr txBox="1">
            <a:spLocks noChangeArrowheads="1"/>
          </p:cNvSpPr>
          <p:nvPr/>
        </p:nvSpPr>
        <p:spPr bwMode="auto">
          <a:xfrm>
            <a:off x="6196013" y="515937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ELIJAH</a:t>
            </a:r>
          </a:p>
        </p:txBody>
      </p:sp>
      <p:sp>
        <p:nvSpPr>
          <p:cNvPr id="562226" name="Text Box 50"/>
          <p:cNvSpPr txBox="1">
            <a:spLocks noChangeArrowheads="1"/>
          </p:cNvSpPr>
          <p:nvPr/>
        </p:nvSpPr>
        <p:spPr bwMode="auto">
          <a:xfrm>
            <a:off x="2311400" y="4381500"/>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i="1">
                <a:solidFill>
                  <a:srgbClr val="FFFF00"/>
                </a:solidFill>
                <a:ea typeface="+mn-ea"/>
                <a:cs typeface="+mn-cs"/>
              </a:rPr>
              <a:t>ELISHA</a:t>
            </a:r>
          </a:p>
        </p:txBody>
      </p:sp>
      <p:sp>
        <p:nvSpPr>
          <p:cNvPr id="562227" name="Text Box 51"/>
          <p:cNvSpPr txBox="1">
            <a:spLocks noChangeArrowheads="1"/>
          </p:cNvSpPr>
          <p:nvPr/>
        </p:nvSpPr>
        <p:spPr bwMode="auto">
          <a:xfrm>
            <a:off x="17780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Isaiah - Malaki</a:t>
            </a:r>
          </a:p>
        </p:txBody>
      </p:sp>
      <p:grpSp>
        <p:nvGrpSpPr>
          <p:cNvPr id="90163" name="Group 54"/>
          <p:cNvGrpSpPr>
            <a:grpSpLocks/>
          </p:cNvGrpSpPr>
          <p:nvPr/>
        </p:nvGrpSpPr>
        <p:grpSpPr bwMode="auto">
          <a:xfrm>
            <a:off x="7853363" y="3413125"/>
            <a:ext cx="1319212" cy="1843088"/>
            <a:chOff x="5048" y="2165"/>
            <a:chExt cx="645" cy="1161"/>
          </a:xfrm>
        </p:grpSpPr>
        <p:grpSp>
          <p:nvGrpSpPr>
            <p:cNvPr id="90167" name="Group 55"/>
            <p:cNvGrpSpPr>
              <a:grpSpLocks/>
            </p:cNvGrpSpPr>
            <p:nvPr/>
          </p:nvGrpSpPr>
          <p:grpSpPr bwMode="auto">
            <a:xfrm>
              <a:off x="5048" y="2165"/>
              <a:ext cx="645" cy="1161"/>
              <a:chOff x="5048" y="2165"/>
              <a:chExt cx="645" cy="1161"/>
            </a:xfrm>
          </p:grpSpPr>
          <p:grpSp>
            <p:nvGrpSpPr>
              <p:cNvPr id="90170" name="Group 56"/>
              <p:cNvGrpSpPr>
                <a:grpSpLocks/>
              </p:cNvGrpSpPr>
              <p:nvPr/>
            </p:nvGrpSpPr>
            <p:grpSpPr bwMode="auto">
              <a:xfrm>
                <a:off x="5048" y="2165"/>
                <a:ext cx="645" cy="1161"/>
                <a:chOff x="5048" y="2165"/>
                <a:chExt cx="645" cy="1161"/>
              </a:xfrm>
            </p:grpSpPr>
            <p:grpSp>
              <p:nvGrpSpPr>
                <p:cNvPr id="90174" name="Group 57"/>
                <p:cNvGrpSpPr>
                  <a:grpSpLocks/>
                </p:cNvGrpSpPr>
                <p:nvPr/>
              </p:nvGrpSpPr>
              <p:grpSpPr bwMode="auto">
                <a:xfrm>
                  <a:off x="5048" y="2165"/>
                  <a:ext cx="645" cy="1161"/>
                  <a:chOff x="5048" y="2165"/>
                  <a:chExt cx="645" cy="1161"/>
                </a:xfrm>
              </p:grpSpPr>
              <p:grpSp>
                <p:nvGrpSpPr>
                  <p:cNvPr id="90176" name="Group 58"/>
                  <p:cNvGrpSpPr>
                    <a:grpSpLocks/>
                  </p:cNvGrpSpPr>
                  <p:nvPr/>
                </p:nvGrpSpPr>
                <p:grpSpPr bwMode="auto">
                  <a:xfrm>
                    <a:off x="5051" y="2165"/>
                    <a:ext cx="618" cy="1161"/>
                    <a:chOff x="5051" y="2165"/>
                    <a:chExt cx="618" cy="1161"/>
                  </a:xfrm>
                </p:grpSpPr>
                <p:grpSp>
                  <p:nvGrpSpPr>
                    <p:cNvPr id="90182" name="Group 59"/>
                    <p:cNvGrpSpPr>
                      <a:grpSpLocks/>
                    </p:cNvGrpSpPr>
                    <p:nvPr/>
                  </p:nvGrpSpPr>
                  <p:grpSpPr bwMode="auto">
                    <a:xfrm>
                      <a:off x="5051" y="2165"/>
                      <a:ext cx="618" cy="1161"/>
                      <a:chOff x="5051" y="2165"/>
                      <a:chExt cx="618" cy="1161"/>
                    </a:xfrm>
                  </p:grpSpPr>
                  <p:sp>
                    <p:nvSpPr>
                      <p:cNvPr id="90184"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85"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86"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87"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89"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90"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1"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2"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3"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6"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7"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8"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9"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0" name="Rectangle 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0183" name="Rectangle 77"/>
                    <p:cNvSpPr>
                      <a:spLocks noChangeArrowheads="1"/>
                    </p:cNvSpPr>
                    <p:nvPr/>
                  </p:nvSpPr>
                  <p:spPr bwMode="auto">
                    <a:xfrm>
                      <a:off x="5139" y="2267"/>
                      <a:ext cx="30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564"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 </a:t>
                    </a:r>
                  </a:p>
                </p:txBody>
              </p:sp>
              <p:sp>
                <p:nvSpPr>
                  <p:cNvPr id="90178" name="Rectangle 79"/>
                  <p:cNvSpPr>
                    <a:spLocks noChangeArrowheads="1"/>
                  </p:cNvSpPr>
                  <p:nvPr/>
                </p:nvSpPr>
                <p:spPr bwMode="auto">
                  <a:xfrm>
                    <a:off x="5048" y="2610"/>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0179" name="Rectangle 80"/>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90180" name="Rectangle 81"/>
                  <p:cNvSpPr>
                    <a:spLocks noChangeArrowheads="1"/>
                  </p:cNvSpPr>
                  <p:nvPr/>
                </p:nvSpPr>
                <p:spPr bwMode="auto">
                  <a:xfrm>
                    <a:off x="5312" y="2610"/>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0181" name="Rectangle 82"/>
                  <p:cNvSpPr>
                    <a:spLocks noChangeArrowheads="1"/>
                  </p:cNvSpPr>
                  <p:nvPr/>
                </p:nvSpPr>
                <p:spPr bwMode="auto">
                  <a:xfrm>
                    <a:off x="5096" y="2720"/>
                    <a:ext cx="36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76" y="2824"/>
                  <a:ext cx="553" cy="134"/>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sp>
            <p:nvSpPr>
              <p:cNvPr id="90171" name="Rectangle 84"/>
              <p:cNvSpPr>
                <a:spLocks noChangeArrowheads="1"/>
              </p:cNvSpPr>
              <p:nvPr/>
            </p:nvSpPr>
            <p:spPr bwMode="auto">
              <a:xfrm>
                <a:off x="5107" y="3048"/>
                <a:ext cx="2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5"/>
              <p:cNvSpPr>
                <a:spLocks noChangeArrowheads="1"/>
              </p:cNvSpPr>
              <p:nvPr/>
            </p:nvSpPr>
            <p:spPr bwMode="auto">
              <a:xfrm>
                <a:off x="5059" y="3152"/>
                <a:ext cx="11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3" name="Rectangle 86"/>
              <p:cNvSpPr>
                <a:spLocks noChangeArrowheads="1"/>
              </p:cNvSpPr>
              <p:nvPr/>
            </p:nvSpPr>
            <p:spPr bwMode="auto">
              <a:xfrm>
                <a:off x="5056" y="2943"/>
                <a:ext cx="8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0168" name="Rectangle 87"/>
            <p:cNvSpPr>
              <a:spLocks noChangeArrowheads="1"/>
            </p:cNvSpPr>
            <p:nvPr/>
          </p:nvSpPr>
          <p:spPr bwMode="auto">
            <a:xfrm>
              <a:off x="5304" y="3146"/>
              <a:ext cx="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0169" name="Rectangle 88"/>
            <p:cNvSpPr>
              <a:spLocks noChangeArrowheads="1"/>
            </p:cNvSpPr>
            <p:nvPr/>
          </p:nvSpPr>
          <p:spPr bwMode="auto">
            <a:xfrm>
              <a:off x="5378" y="3047"/>
              <a:ext cx="8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42</a:t>
            </a:r>
          </a:p>
        </p:txBody>
      </p:sp>
      <p:sp>
        <p:nvSpPr>
          <p:cNvPr id="90165" name="Text Box 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90166" name="Rectangle 96"/>
          <p:cNvSpPr>
            <a:spLocks noChangeArrowheads="1"/>
          </p:cNvSpPr>
          <p:nvPr/>
        </p:nvSpPr>
        <p:spPr bwMode="auto">
          <a:xfrm>
            <a:off x="8104188" y="4318000"/>
            <a:ext cx="7524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3"/>
          <p:cNvGrpSpPr>
            <a:grpSpLocks/>
          </p:cNvGrpSpPr>
          <p:nvPr/>
        </p:nvGrpSpPr>
        <p:grpSpPr bwMode="auto">
          <a:xfrm>
            <a:off x="6083300" y="1136650"/>
            <a:ext cx="1289050" cy="1435100"/>
            <a:chOff x="1084" y="711"/>
            <a:chExt cx="2950" cy="2769"/>
          </a:xfrm>
        </p:grpSpPr>
        <p:grpSp>
          <p:nvGrpSpPr>
            <p:cNvPr id="92259" name="Group 114"/>
            <p:cNvGrpSpPr>
              <a:grpSpLocks/>
            </p:cNvGrpSpPr>
            <p:nvPr/>
          </p:nvGrpSpPr>
          <p:grpSpPr bwMode="auto">
            <a:xfrm>
              <a:off x="1084" y="711"/>
              <a:ext cx="2950" cy="2769"/>
              <a:chOff x="2707" y="548"/>
              <a:chExt cx="2950" cy="2769"/>
            </a:xfrm>
          </p:grpSpPr>
          <p:grpSp>
            <p:nvGrpSpPr>
              <p:cNvPr id="92265" name="Group 115"/>
              <p:cNvGrpSpPr>
                <a:grpSpLocks/>
              </p:cNvGrpSpPr>
              <p:nvPr/>
            </p:nvGrpSpPr>
            <p:grpSpPr bwMode="auto">
              <a:xfrm>
                <a:off x="3180" y="1046"/>
                <a:ext cx="2105" cy="1421"/>
                <a:chOff x="578" y="2316"/>
                <a:chExt cx="2105" cy="1421"/>
              </a:xfrm>
            </p:grpSpPr>
            <p:sp>
              <p:nvSpPr>
                <p:cNvPr id="92267"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68"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66"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60"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1"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2"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3"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64"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2162" name="Group 113"/>
          <p:cNvGrpSpPr>
            <a:grpSpLocks/>
          </p:cNvGrpSpPr>
          <p:nvPr/>
        </p:nvGrpSpPr>
        <p:grpSpPr bwMode="auto">
          <a:xfrm>
            <a:off x="6083300" y="3154363"/>
            <a:ext cx="1289050" cy="1435100"/>
            <a:chOff x="1084" y="711"/>
            <a:chExt cx="2950" cy="2769"/>
          </a:xfrm>
        </p:grpSpPr>
        <p:grpSp>
          <p:nvGrpSpPr>
            <p:cNvPr id="92249" name="Group 114"/>
            <p:cNvGrpSpPr>
              <a:grpSpLocks/>
            </p:cNvGrpSpPr>
            <p:nvPr/>
          </p:nvGrpSpPr>
          <p:grpSpPr bwMode="auto">
            <a:xfrm>
              <a:off x="1084" y="711"/>
              <a:ext cx="2950" cy="2769"/>
              <a:chOff x="2707" y="548"/>
              <a:chExt cx="2950" cy="2769"/>
            </a:xfrm>
          </p:grpSpPr>
          <p:grpSp>
            <p:nvGrpSpPr>
              <p:cNvPr id="92255" name="Group 115"/>
              <p:cNvGrpSpPr>
                <a:grpSpLocks/>
              </p:cNvGrpSpPr>
              <p:nvPr/>
            </p:nvGrpSpPr>
            <p:grpSpPr bwMode="auto">
              <a:xfrm>
                <a:off x="3180" y="1046"/>
                <a:ext cx="2105" cy="1421"/>
                <a:chOff x="578" y="2316"/>
                <a:chExt cx="2105" cy="1421"/>
              </a:xfrm>
            </p:grpSpPr>
            <p:sp>
              <p:nvSpPr>
                <p:cNvPr id="92257"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58"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56"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50"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1"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2"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3"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4"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16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16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2166" name="Rectangle 5"/>
          <p:cNvSpPr>
            <a:spLocks noChangeArrowheads="1"/>
          </p:cNvSpPr>
          <p:nvPr/>
        </p:nvSpPr>
        <p:spPr bwMode="auto">
          <a:xfrm>
            <a:off x="2970213" y="930275"/>
            <a:ext cx="1908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p:txBody>
      </p:sp>
      <p:sp>
        <p:nvSpPr>
          <p:cNvPr id="921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9216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0"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9217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2173" name="Group 14"/>
          <p:cNvGrpSpPr>
            <a:grpSpLocks/>
          </p:cNvGrpSpPr>
          <p:nvPr/>
        </p:nvGrpSpPr>
        <p:grpSpPr bwMode="auto">
          <a:xfrm>
            <a:off x="901700" y="2603500"/>
            <a:ext cx="2201863" cy="1765300"/>
            <a:chOff x="568" y="1640"/>
            <a:chExt cx="1387" cy="1112"/>
          </a:xfrm>
        </p:grpSpPr>
        <p:grpSp>
          <p:nvGrpSpPr>
            <p:cNvPr id="92244"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247"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48"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9217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92175"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9217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7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800" b="1" i="1">
                <a:solidFill>
                  <a:schemeClr val="tx1"/>
                </a:solidFill>
                <a:latin typeface="Helvetica" charset="0"/>
                <a:ea typeface="+mn-ea"/>
                <a:cs typeface="+mn-cs"/>
              </a:rPr>
              <a:t>Jer 31: 31-33</a:t>
            </a:r>
          </a:p>
        </p:txBody>
      </p:sp>
      <p:sp>
        <p:nvSpPr>
          <p:cNvPr id="541738" name="Rectangle 42"/>
          <p:cNvSpPr>
            <a:spLocks noChangeArrowheads="1"/>
          </p:cNvSpPr>
          <p:nvPr/>
        </p:nvSpPr>
        <p:spPr bwMode="auto">
          <a:xfrm>
            <a:off x="30464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9219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0" name="Rectangle 4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1741" name="Line 4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2195"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sp>
        <p:nvSpPr>
          <p:cNvPr id="92197" name="Text Box 18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093075"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43</a:t>
            </a:r>
          </a:p>
        </p:txBody>
      </p:sp>
      <p:sp>
        <p:nvSpPr>
          <p:cNvPr id="92199" name="Text Box 209"/>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541930" name="Rectangle 234"/>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541953" name="Text Box 257"/>
          <p:cNvSpPr txBox="1">
            <a:spLocks noChangeArrowheads="1"/>
          </p:cNvSpPr>
          <p:nvPr/>
        </p:nvSpPr>
        <p:spPr bwMode="auto">
          <a:xfrm>
            <a:off x="6383338" y="1376363"/>
            <a:ext cx="126365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541954" name="Text Box 258"/>
          <p:cNvSpPr txBox="1">
            <a:spLocks noChangeArrowheads="1"/>
          </p:cNvSpPr>
          <p:nvPr/>
        </p:nvSpPr>
        <p:spPr bwMode="auto">
          <a:xfrm>
            <a:off x="6362700" y="3448050"/>
            <a:ext cx="11080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KO</a:t>
            </a:r>
          </a:p>
        </p:txBody>
      </p:sp>
      <p:sp>
        <p:nvSpPr>
          <p:cNvPr id="541747" name="AutoShape 51"/>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grpSp>
        <p:nvGrpSpPr>
          <p:cNvPr id="92205" name="Group 259"/>
          <p:cNvGrpSpPr>
            <a:grpSpLocks/>
          </p:cNvGrpSpPr>
          <p:nvPr/>
        </p:nvGrpSpPr>
        <p:grpSpPr bwMode="auto">
          <a:xfrm>
            <a:off x="8002588" y="3436938"/>
            <a:ext cx="1330325" cy="1843087"/>
            <a:chOff x="5041" y="2165"/>
            <a:chExt cx="628" cy="1161"/>
          </a:xfrm>
        </p:grpSpPr>
        <p:grpSp>
          <p:nvGrpSpPr>
            <p:cNvPr id="92210" name="Group 260"/>
            <p:cNvGrpSpPr>
              <a:grpSpLocks/>
            </p:cNvGrpSpPr>
            <p:nvPr/>
          </p:nvGrpSpPr>
          <p:grpSpPr bwMode="auto">
            <a:xfrm>
              <a:off x="5041" y="2165"/>
              <a:ext cx="628" cy="1161"/>
              <a:chOff x="5041" y="2165"/>
              <a:chExt cx="628" cy="1161"/>
            </a:xfrm>
          </p:grpSpPr>
          <p:grpSp>
            <p:nvGrpSpPr>
              <p:cNvPr id="92213" name="Group 261"/>
              <p:cNvGrpSpPr>
                <a:grpSpLocks/>
              </p:cNvGrpSpPr>
              <p:nvPr/>
            </p:nvGrpSpPr>
            <p:grpSpPr bwMode="auto">
              <a:xfrm>
                <a:off x="5041" y="2165"/>
                <a:ext cx="628" cy="1161"/>
                <a:chOff x="5041" y="2165"/>
                <a:chExt cx="628" cy="1161"/>
              </a:xfrm>
            </p:grpSpPr>
            <p:grpSp>
              <p:nvGrpSpPr>
                <p:cNvPr id="92217" name="Group 262"/>
                <p:cNvGrpSpPr>
                  <a:grpSpLocks/>
                </p:cNvGrpSpPr>
                <p:nvPr/>
              </p:nvGrpSpPr>
              <p:grpSpPr bwMode="auto">
                <a:xfrm>
                  <a:off x="5042" y="2165"/>
                  <a:ext cx="627" cy="1161"/>
                  <a:chOff x="5042" y="2165"/>
                  <a:chExt cx="627" cy="1161"/>
                </a:xfrm>
              </p:grpSpPr>
              <p:grpSp>
                <p:nvGrpSpPr>
                  <p:cNvPr id="92219" name="Group 263"/>
                  <p:cNvGrpSpPr>
                    <a:grpSpLocks/>
                  </p:cNvGrpSpPr>
                  <p:nvPr/>
                </p:nvGrpSpPr>
                <p:grpSpPr bwMode="auto">
                  <a:xfrm>
                    <a:off x="5051" y="2165"/>
                    <a:ext cx="618" cy="1161"/>
                    <a:chOff x="5051" y="2165"/>
                    <a:chExt cx="618" cy="1161"/>
                  </a:xfrm>
                </p:grpSpPr>
                <p:grpSp>
                  <p:nvGrpSpPr>
                    <p:cNvPr id="92225" name="Group 264"/>
                    <p:cNvGrpSpPr>
                      <a:grpSpLocks/>
                    </p:cNvGrpSpPr>
                    <p:nvPr/>
                  </p:nvGrpSpPr>
                  <p:grpSpPr bwMode="auto">
                    <a:xfrm>
                      <a:off x="5051" y="2165"/>
                      <a:ext cx="618" cy="1161"/>
                      <a:chOff x="5051" y="2165"/>
                      <a:chExt cx="618" cy="1161"/>
                    </a:xfrm>
                  </p:grpSpPr>
                  <p:sp>
                    <p:nvSpPr>
                      <p:cNvPr id="92227"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28"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229"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230"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1"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2"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233"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4"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5"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6"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7"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8"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9"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0"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1"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2"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3" name="Rectangle 28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2226" name="Rectangle 282"/>
                    <p:cNvSpPr>
                      <a:spLocks noChangeArrowheads="1"/>
                    </p:cNvSpPr>
                    <p:nvPr/>
                  </p:nvSpPr>
                  <p:spPr bwMode="auto">
                    <a:xfrm>
                      <a:off x="5139" y="2267"/>
                      <a:ext cx="29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564"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AKOKOCHO••• </a:t>
                    </a:r>
                  </a:p>
                </p:txBody>
              </p:sp>
              <p:sp>
                <p:nvSpPr>
                  <p:cNvPr id="92221"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2222" name="Rectangle 285"/>
                  <p:cNvSpPr>
                    <a:spLocks noChangeArrowheads="1"/>
                  </p:cNvSpPr>
                  <p:nvPr/>
                </p:nvSpPr>
                <p:spPr bwMode="auto">
                  <a:xfrm>
                    <a:off x="5060" y="2503"/>
                    <a:ext cx="5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92223"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2224" name="Rectangle 287"/>
                  <p:cNvSpPr>
                    <a:spLocks noChangeArrowheads="1"/>
                  </p:cNvSpPr>
                  <p:nvPr/>
                </p:nvSpPr>
                <p:spPr bwMode="auto">
                  <a:xfrm>
                    <a:off x="5096" y="2720"/>
                    <a:ext cx="35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501"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sp>
            <p:nvSpPr>
              <p:cNvPr id="92214" name="Rectangle 289"/>
              <p:cNvSpPr>
                <a:spLocks noChangeArrowheads="1"/>
              </p:cNvSpPr>
              <p:nvPr/>
            </p:nvSpPr>
            <p:spPr bwMode="auto">
              <a:xfrm>
                <a:off x="5107" y="3048"/>
                <a:ext cx="20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5" name="Rectangle 290"/>
              <p:cNvSpPr>
                <a:spLocks noChangeArrowheads="1"/>
              </p:cNvSpPr>
              <p:nvPr/>
            </p:nvSpPr>
            <p:spPr bwMode="auto">
              <a:xfrm>
                <a:off x="5059" y="3152"/>
                <a:ext cx="11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16" name="Rectangle 291"/>
              <p:cNvSpPr>
                <a:spLocks noChangeArrowheads="1"/>
              </p:cNvSpPr>
              <p:nvPr/>
            </p:nvSpPr>
            <p:spPr bwMode="auto">
              <a:xfrm>
                <a:off x="5056" y="2943"/>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2211" name="Rectangle 292"/>
            <p:cNvSpPr>
              <a:spLocks noChangeArrowheads="1"/>
            </p:cNvSpPr>
            <p:nvPr/>
          </p:nvSpPr>
          <p:spPr bwMode="auto">
            <a:xfrm>
              <a:off x="5304" y="3146"/>
              <a:ext cx="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2212" name="Rectangle 293"/>
            <p:cNvSpPr>
              <a:spLocks noChangeArrowheads="1"/>
            </p:cNvSpPr>
            <p:nvPr/>
          </p:nvSpPr>
          <p:spPr bwMode="auto">
            <a:xfrm>
              <a:off x="5378" y="3047"/>
              <a:ext cx="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5908675" y="3935413"/>
            <a:ext cx="1978025"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sz="2400" b="1">
                <a:solidFill>
                  <a:srgbClr val="FFEA18"/>
                </a:solidFill>
                <a:latin typeface="Arial" charset="0"/>
                <a:ea typeface="+mn-ea"/>
                <a:cs typeface="+mn-cs"/>
              </a:rPr>
              <a:t>Kothu Ochiikotho</a:t>
            </a:r>
          </a:p>
        </p:txBody>
      </p:sp>
      <p:sp>
        <p:nvSpPr>
          <p:cNvPr id="92207" name="Rectangle 295"/>
          <p:cNvSpPr>
            <a:spLocks noChangeArrowheads="1"/>
          </p:cNvSpPr>
          <p:nvPr/>
        </p:nvSpPr>
        <p:spPr bwMode="auto">
          <a:xfrm>
            <a:off x="3429000" y="2571750"/>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sz="2800"/>
          </a:p>
        </p:txBody>
      </p:sp>
      <p:sp>
        <p:nvSpPr>
          <p:cNvPr id="92208" name="Text Box 296"/>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p>
        </p:txBody>
      </p:sp>
      <p:sp>
        <p:nvSpPr>
          <p:cNvPr id="541993" name="Oval 297"/>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541747"/>
                                        </p:tgtEl>
                                        <p:attrNameLst>
                                          <p:attrName>style.visibility</p:attrName>
                                        </p:attrNameLst>
                                      </p:cBhvr>
                                      <p:to>
                                        <p:strVal val="visible"/>
                                      </p:to>
                                    </p:set>
                                    <p:anim calcmode="lin" valueType="num">
                                      <p:cBhvr additive="base">
                                        <p:cTn id="16" dur="500" fill="hold"/>
                                        <p:tgtEl>
                                          <p:spTgt spid="541747"/>
                                        </p:tgtEl>
                                        <p:attrNameLst>
                                          <p:attrName>ppt_x</p:attrName>
                                        </p:attrNameLst>
                                      </p:cBhvr>
                                      <p:tavLst>
                                        <p:tav tm="0">
                                          <p:val>
                                            <p:strVal val="1+#ppt_w/2"/>
                                          </p:val>
                                        </p:tav>
                                        <p:tav tm="100000">
                                          <p:val>
                                            <p:strVal val="#ppt_x"/>
                                          </p:val>
                                        </p:tav>
                                      </p:tavLst>
                                    </p:anim>
                                    <p:anim calcmode="lin" valueType="num">
                                      <p:cBhvr additive="base">
                                        <p:cTn id="17" dur="500" fill="hold"/>
                                        <p:tgtEl>
                                          <p:spTgt spid="54174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2" presetClass="entr" presetSubtype="2" fill="hold" nodeType="afterEffect">
                                  <p:stCondLst>
                                    <p:cond delay="0"/>
                                  </p:stCondLst>
                                  <p:childTnLst>
                                    <p:set>
                                      <p:cBhvr>
                                        <p:cTn id="20" dur="1" fill="hold">
                                          <p:stCondLst>
                                            <p:cond delay="0"/>
                                          </p:stCondLst>
                                        </p:cTn>
                                        <p:tgtEl>
                                          <p:spTgt spid="541746"/>
                                        </p:tgtEl>
                                        <p:attrNameLst>
                                          <p:attrName>style.visibility</p:attrName>
                                        </p:attrNameLst>
                                      </p:cBhvr>
                                      <p:to>
                                        <p:strVal val="visible"/>
                                      </p:to>
                                    </p:set>
                                    <p:animEffect transition="in" filter="wipe(right)">
                                      <p:cBhvr>
                                        <p:cTn id="21" dur="500"/>
                                        <p:tgtEl>
                                          <p:spTgt spid="541746"/>
                                        </p:tgtEl>
                                      </p:cBhvr>
                                    </p:animEffect>
                                  </p:childTnLst>
                                </p:cTn>
                              </p:par>
                            </p:childTnLst>
                          </p:cTn>
                        </p:par>
                        <p:par>
                          <p:cTn id="22" fill="hold" nodeType="afterGroup">
                            <p:stCondLst>
                              <p:cond delay="1000"/>
                            </p:stCondLst>
                            <p:childTnLst>
                              <p:par>
                                <p:cTn id="23" presetID="23" presetClass="entr" presetSubtype="528" fill="hold" grpId="0" nodeType="afterEffect">
                                  <p:stCondLst>
                                    <p:cond delay="100"/>
                                  </p:stCondLst>
                                  <p:childTnLst>
                                    <p:set>
                                      <p:cBhvr>
                                        <p:cTn id="24" dur="1" fill="hold">
                                          <p:stCondLst>
                                            <p:cond delay="0"/>
                                          </p:stCondLst>
                                        </p:cTn>
                                        <p:tgtEl>
                                          <p:spTgt spid="541993"/>
                                        </p:tgtEl>
                                        <p:attrNameLst>
                                          <p:attrName>style.visibility</p:attrName>
                                        </p:attrNameLst>
                                      </p:cBhvr>
                                      <p:to>
                                        <p:strVal val="visible"/>
                                      </p:to>
                                    </p:set>
                                    <p:anim calcmode="lin" valueType="num">
                                      <p:cBhvr>
                                        <p:cTn id="25" dur="500" fill="hold"/>
                                        <p:tgtEl>
                                          <p:spTgt spid="541993"/>
                                        </p:tgtEl>
                                        <p:attrNameLst>
                                          <p:attrName>ppt_w</p:attrName>
                                        </p:attrNameLst>
                                      </p:cBhvr>
                                      <p:tavLst>
                                        <p:tav tm="0">
                                          <p:val>
                                            <p:fltVal val="0"/>
                                          </p:val>
                                        </p:tav>
                                        <p:tav tm="100000">
                                          <p:val>
                                            <p:strVal val="#ppt_w"/>
                                          </p:val>
                                        </p:tav>
                                      </p:tavLst>
                                    </p:anim>
                                    <p:anim calcmode="lin" valueType="num">
                                      <p:cBhvr>
                                        <p:cTn id="26" dur="500" fill="hold"/>
                                        <p:tgtEl>
                                          <p:spTgt spid="541993"/>
                                        </p:tgtEl>
                                        <p:attrNameLst>
                                          <p:attrName>ppt_h</p:attrName>
                                        </p:attrNameLst>
                                      </p:cBhvr>
                                      <p:tavLst>
                                        <p:tav tm="0">
                                          <p:val>
                                            <p:fltVal val="0"/>
                                          </p:val>
                                        </p:tav>
                                        <p:tav tm="100000">
                                          <p:val>
                                            <p:strVal val="#ppt_h"/>
                                          </p:val>
                                        </p:tav>
                                      </p:tavLst>
                                    </p:anim>
                                    <p:anim calcmode="lin" valueType="num">
                                      <p:cBhvr>
                                        <p:cTn id="27" dur="500" fill="hold"/>
                                        <p:tgtEl>
                                          <p:spTgt spid="541993"/>
                                        </p:tgtEl>
                                        <p:attrNameLst>
                                          <p:attrName>ppt_x</p:attrName>
                                        </p:attrNameLst>
                                      </p:cBhvr>
                                      <p:tavLst>
                                        <p:tav tm="0">
                                          <p:val>
                                            <p:fltVal val="0.5"/>
                                          </p:val>
                                        </p:tav>
                                        <p:tav tm="100000">
                                          <p:val>
                                            <p:strVal val="#ppt_x"/>
                                          </p:val>
                                        </p:tav>
                                      </p:tavLst>
                                    </p:anim>
                                    <p:anim calcmode="lin" valueType="num">
                                      <p:cBhvr>
                                        <p:cTn id="28" dur="500" fill="hold"/>
                                        <p:tgtEl>
                                          <p:spTgt spid="54199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P spid="54199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charset="0"/>
                <a:ea typeface="+mn-ea"/>
                <a:cs typeface="+mn-cs"/>
              </a:rPr>
              <a:t>                            </a:t>
            </a:r>
          </a:p>
        </p:txBody>
      </p:sp>
      <p:sp>
        <p:nvSpPr>
          <p:cNvPr id="457731" name="Rectangle 3"/>
          <p:cNvSpPr>
            <a:spLocks noChangeArrowheads="1"/>
          </p:cNvSpPr>
          <p:nvPr/>
        </p:nvSpPr>
        <p:spPr bwMode="auto">
          <a:xfrm>
            <a:off x="1757363" y="938213"/>
            <a:ext cx="65801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3200" b="1">
                <a:solidFill>
                  <a:schemeClr val="tx1"/>
                </a:solidFill>
                <a:latin typeface="Times" charset="0"/>
              </a:rPr>
              <a:t>Jeremiah 31</a:t>
            </a:r>
          </a:p>
          <a:p>
            <a:pPr algn="ctr">
              <a:defRPr/>
            </a:pPr>
            <a:r>
              <a:rPr lang="en-US" sz="3200" b="1">
                <a:solidFill>
                  <a:schemeClr val="folHlink"/>
                </a:solidFill>
                <a:latin typeface="Times" charset="0"/>
              </a:rPr>
              <a:t>KOTHU OCHIIKOTHO</a:t>
            </a:r>
            <a:endParaRPr lang="en-US" sz="3200" b="1">
              <a:solidFill>
                <a:schemeClr val="tx2"/>
              </a:solidFill>
              <a:latin typeface="Times" charset="0"/>
            </a:endParaRPr>
          </a:p>
        </p:txBody>
      </p:sp>
      <p:sp>
        <p:nvSpPr>
          <p:cNvPr id="457732" name="Rectangle 4"/>
          <p:cNvSpPr>
            <a:spLocks noChangeArrowheads="1"/>
          </p:cNvSpPr>
          <p:nvPr/>
        </p:nvSpPr>
        <p:spPr bwMode="auto">
          <a:xfrm>
            <a:off x="677863" y="3222625"/>
            <a:ext cx="7397750"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a:t>
            </a:r>
            <a:r>
              <a:rPr lang="en-US" sz="3200" b="1">
                <a:solidFill>
                  <a:schemeClr val="tx1"/>
                </a:solidFill>
                <a:latin typeface="Times" charset="0"/>
              </a:rPr>
              <a:t>Hibvii-o chithu sii voeh,</a:t>
            </a:r>
            <a:r>
              <a:rPr lang="ja-JP" altLang="en-US" sz="3200" b="1">
                <a:solidFill>
                  <a:schemeClr val="tx1"/>
                </a:solidFill>
                <a:latin typeface="Times" charset="0"/>
              </a:rPr>
              <a:t>”</a:t>
            </a:r>
            <a:r>
              <a:rPr lang="en-US" sz="3200" b="1">
                <a:solidFill>
                  <a:schemeClr val="tx1"/>
                </a:solidFill>
                <a:latin typeface="Times" charset="0"/>
              </a:rPr>
              <a:t> tto Lipeo no pe, </a:t>
            </a:r>
            <a:r>
              <a:rPr lang="ja-JP" altLang="en-US" sz="3200" b="1">
                <a:solidFill>
                  <a:schemeClr val="tx1"/>
                </a:solidFill>
                <a:latin typeface="Times" charset="0"/>
              </a:rPr>
              <a:t>“</a:t>
            </a:r>
            <a:r>
              <a:rPr lang="en-US" sz="3200" b="1">
                <a:solidFill>
                  <a:schemeClr val="tx1"/>
                </a:solidFill>
                <a:latin typeface="Times" charset="0"/>
              </a:rPr>
              <a:t>ai no</a:t>
            </a:r>
            <a:r>
              <a:rPr lang="en-US" sz="3200" b="1">
                <a:solidFill>
                  <a:schemeClr val="folHlink"/>
                </a:solidFill>
                <a:latin typeface="Times" charset="0"/>
              </a:rPr>
              <a:t> Israel</a:t>
            </a:r>
            <a:r>
              <a:rPr lang="en-US" sz="3200" b="1">
                <a:solidFill>
                  <a:schemeClr val="tx2"/>
                </a:solidFill>
                <a:latin typeface="Times" charset="0"/>
              </a:rPr>
              <a:t> </a:t>
            </a:r>
            <a:r>
              <a:rPr lang="en-US" sz="3200" b="1">
                <a:solidFill>
                  <a:schemeClr val="tx1"/>
                </a:solidFill>
                <a:latin typeface="Times" charset="0"/>
              </a:rPr>
              <a:t>ea</a:t>
            </a:r>
            <a:r>
              <a:rPr lang="en-US" sz="3200" b="1">
                <a:solidFill>
                  <a:schemeClr val="folHlink"/>
                </a:solidFill>
                <a:latin typeface="Times" charset="0"/>
              </a:rPr>
              <a:t> Judah chihelimei yi sawo </a:t>
            </a:r>
            <a:r>
              <a:rPr lang="en-US" sz="3200" b="1">
                <a:solidFill>
                  <a:srgbClr val="EEFF4B"/>
                </a:solidFill>
                <a:latin typeface="Times" charset="0"/>
              </a:rPr>
              <a:t>ochiikotho kothu </a:t>
            </a:r>
            <a:r>
              <a:rPr lang="en-US" sz="3200" b="1">
                <a:solidFill>
                  <a:schemeClr val="tx1"/>
                </a:solidFill>
                <a:latin typeface="Times" charset="0"/>
              </a:rPr>
              <a:t>kali sole</a:t>
            </a:r>
            <a:r>
              <a:rPr lang="en-US" sz="3200" b="1">
                <a:solidFill>
                  <a:schemeClr val="folHlink"/>
                </a:solidFill>
                <a:latin typeface="Times" charset="0"/>
              </a:rPr>
              <a:t>.</a:t>
            </a:r>
          </a:p>
          <a:p>
            <a:pPr>
              <a:defRPr/>
            </a:pPr>
            <a:endParaRPr lang="en-US" sz="3200" b="1">
              <a:solidFill>
                <a:schemeClr val="folHlink"/>
              </a:solidFill>
              <a:latin typeface="Times" charset="0"/>
            </a:endParaRPr>
          </a:p>
        </p:txBody>
      </p:sp>
      <p:sp>
        <p:nvSpPr>
          <p:cNvPr id="457764" name="Rectangle 36"/>
          <p:cNvSpPr>
            <a:spLocks noChangeArrowheads="1"/>
          </p:cNvSpPr>
          <p:nvPr/>
        </p:nvSpPr>
        <p:spPr bwMode="auto">
          <a:xfrm>
            <a:off x="677863" y="3700463"/>
            <a:ext cx="7397750"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0F90C7"/>
                </a:solidFill>
                <a:latin typeface="Times" charset="0"/>
                <a:ea typeface="+mn-ea"/>
                <a:cs typeface="+mn-cs"/>
              </a:rPr>
              <a:t>	        Israel ea Judah </a:t>
            </a:r>
            <a:r>
              <a:rPr lang="en-US" sz="3200" b="1" dirty="0" err="1">
                <a:solidFill>
                  <a:srgbClr val="0F90C7"/>
                </a:solidFill>
                <a:latin typeface="Times" charset="0"/>
                <a:ea typeface="+mn-ea"/>
                <a:cs typeface="+mn-cs"/>
              </a:rPr>
              <a:t>chihelimei</a:t>
            </a:r>
            <a:r>
              <a:rPr lang="en-US" sz="3200" b="1" dirty="0">
                <a:solidFill>
                  <a:srgbClr val="0F90C7"/>
                </a:solidFill>
                <a:latin typeface="Times" charset="0"/>
                <a:ea typeface="+mn-ea"/>
                <a:cs typeface="+mn-cs"/>
              </a:rPr>
              <a:t> </a:t>
            </a:r>
            <a:r>
              <a:rPr lang="en-US" sz="3200" b="1" dirty="0" err="1">
                <a:solidFill>
                  <a:srgbClr val="0F90C7"/>
                </a:solidFill>
                <a:latin typeface="Times" charset="0"/>
                <a:ea typeface="+mn-ea"/>
                <a:cs typeface="+mn-cs"/>
              </a:rPr>
              <a:t>yi</a:t>
            </a:r>
            <a:r>
              <a:rPr lang="en-US" sz="3200" b="1" dirty="0">
                <a:solidFill>
                  <a:srgbClr val="0F90C7"/>
                </a:solidFill>
                <a:latin typeface="Times" charset="0"/>
                <a:ea typeface="+mn-ea"/>
                <a:cs typeface="+mn-cs"/>
              </a:rPr>
              <a:t> </a:t>
            </a:r>
            <a:r>
              <a:rPr lang="en-US" sz="3200" b="1" dirty="0" err="1">
                <a:solidFill>
                  <a:srgbClr val="0F90C7"/>
                </a:solidFill>
                <a:latin typeface="Times" charset="0"/>
                <a:ea typeface="+mn-ea"/>
                <a:cs typeface="+mn-cs"/>
              </a:rPr>
              <a:t>sawo</a:t>
            </a:r>
            <a:r>
              <a:rPr lang="en-US" sz="3200" b="1" dirty="0">
                <a:solidFill>
                  <a:srgbClr val="0F90C7"/>
                </a:solidFill>
                <a:latin typeface="Times" charset="0"/>
                <a:ea typeface="+mn-ea"/>
                <a:cs typeface="+mn-cs"/>
              </a:rPr>
              <a:t> </a:t>
            </a:r>
            <a:r>
              <a:rPr lang="en-US" sz="3200" b="1" dirty="0" err="1">
                <a:solidFill>
                  <a:srgbClr val="FFFF00"/>
                </a:solidFill>
                <a:latin typeface="Times" charset="0"/>
                <a:ea typeface="+mn-ea"/>
                <a:cs typeface="+mn-cs"/>
              </a:rPr>
              <a:t>ochiikotho</a:t>
            </a:r>
            <a:r>
              <a:rPr lang="en-US" sz="3200" b="1" dirty="0">
                <a:solidFill>
                  <a:srgbClr val="FFFF00"/>
                </a:solidFill>
                <a:latin typeface="Times" charset="0"/>
                <a:ea typeface="+mn-ea"/>
                <a:cs typeface="+mn-cs"/>
              </a:rPr>
              <a:t> </a:t>
            </a:r>
            <a:r>
              <a:rPr lang="en-US" sz="3200" b="1" dirty="0" err="1">
                <a:solidFill>
                  <a:srgbClr val="FFFF00"/>
                </a:solidFill>
                <a:latin typeface="Times" charset="0"/>
                <a:ea typeface="+mn-ea"/>
                <a:cs typeface="+mn-cs"/>
              </a:rPr>
              <a:t>kothu</a:t>
            </a:r>
            <a:r>
              <a:rPr lang="en-US" sz="3200" b="1" dirty="0">
                <a:solidFill>
                  <a:srgbClr val="FFFF00"/>
                </a:solidFill>
                <a:latin typeface="Times" charset="0"/>
                <a:ea typeface="+mn-ea"/>
                <a:cs typeface="+mn-cs"/>
              </a:rPr>
              <a:t> </a:t>
            </a:r>
            <a:r>
              <a:rPr lang="en-US" sz="3200" b="1" dirty="0">
                <a:solidFill>
                  <a:srgbClr val="0F90C7"/>
                </a:solidFill>
                <a:latin typeface="Times" charset="0"/>
                <a:ea typeface="+mn-ea"/>
                <a:cs typeface="+mn-cs"/>
              </a:rPr>
              <a:t>kali sole.</a:t>
            </a:r>
          </a:p>
        </p:txBody>
      </p:sp>
      <p:sp>
        <p:nvSpPr>
          <p:cNvPr id="457733"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773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7761" name="Text Box 33"/>
          <p:cNvSpPr txBox="1">
            <a:spLocks noChangeArrowheads="1"/>
          </p:cNvSpPr>
          <p:nvPr/>
        </p:nvSpPr>
        <p:spPr bwMode="auto">
          <a:xfrm>
            <a:off x="584200" y="5295900"/>
            <a:ext cx="8139113"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rgbClr val="FFFF00"/>
                </a:solidFill>
                <a:ea typeface="+mn-ea"/>
                <a:cs typeface="+mn-cs"/>
              </a:rPr>
              <a:t>MESSIAH SII KAPEPIWOTIE!</a:t>
            </a:r>
          </a:p>
        </p:txBody>
      </p:sp>
      <p:sp>
        <p:nvSpPr>
          <p:cNvPr id="94216" name="Text Box 10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7" name="Text Box 109"/>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1703388" y="4244975"/>
            <a:ext cx="3001962" cy="569913"/>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4219" name="Group 110"/>
          <p:cNvGrpSpPr>
            <a:grpSpLocks/>
          </p:cNvGrpSpPr>
          <p:nvPr/>
        </p:nvGrpSpPr>
        <p:grpSpPr bwMode="auto">
          <a:xfrm>
            <a:off x="8018463" y="3436938"/>
            <a:ext cx="1125537" cy="1843087"/>
            <a:chOff x="5051" y="2165"/>
            <a:chExt cx="618" cy="1161"/>
          </a:xfrm>
        </p:grpSpPr>
        <p:sp>
          <p:nvSpPr>
            <p:cNvPr id="9423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3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3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6" name="Rectangle 127"/>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4220" name="Rectangle 128"/>
          <p:cNvSpPr>
            <a:spLocks noChangeArrowheads="1"/>
          </p:cNvSpPr>
          <p:nvPr/>
        </p:nvSpPr>
        <p:spPr bwMode="auto">
          <a:xfrm>
            <a:off x="8158163" y="3598863"/>
            <a:ext cx="612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107791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••AKOKOTIEI••• </a:t>
            </a:r>
          </a:p>
        </p:txBody>
      </p:sp>
      <p:sp>
        <p:nvSpPr>
          <p:cNvPr id="94222" name="Rectangle 130"/>
          <p:cNvSpPr>
            <a:spLocks noChangeArrowheads="1"/>
          </p:cNvSpPr>
          <p:nvPr/>
        </p:nvSpPr>
        <p:spPr bwMode="auto">
          <a:xfrm>
            <a:off x="8032750" y="3973513"/>
            <a:ext cx="11811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57859" name="Rectangle 131"/>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nvGrpSpPr>
          <p:cNvPr id="94224" name="Group 132"/>
          <p:cNvGrpSpPr>
            <a:grpSpLocks/>
          </p:cNvGrpSpPr>
          <p:nvPr/>
        </p:nvGrpSpPr>
        <p:grpSpPr bwMode="auto">
          <a:xfrm>
            <a:off x="8061325" y="4151313"/>
            <a:ext cx="931863" cy="377825"/>
            <a:chOff x="5078" y="2615"/>
            <a:chExt cx="587" cy="238"/>
          </a:xfrm>
        </p:grpSpPr>
        <p:sp>
          <p:nvSpPr>
            <p:cNvPr id="94227"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4228"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4229" name="Rectangle 135"/>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44</a:t>
            </a:r>
          </a:p>
        </p:txBody>
      </p:sp>
      <p:sp>
        <p:nvSpPr>
          <p:cNvPr id="94226" name="Text Box 13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4" grpId="0" autoUpdateAnimBg="0"/>
      <p:bldP spid="457761"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5" name="Rectangle 3"/>
          <p:cNvSpPr>
            <a:spLocks noChangeArrowheads="1"/>
          </p:cNvSpPr>
          <p:nvPr/>
        </p:nvSpPr>
        <p:spPr bwMode="auto">
          <a:xfrm>
            <a:off x="852488" y="612775"/>
            <a:ext cx="7505700" cy="1308100"/>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latin typeface="Arial" charset="0"/>
              </a:rPr>
              <a:t>Abraham zhi Ochiikotho</a:t>
            </a:r>
            <a:endParaRPr lang="en-US" sz="3600">
              <a:solidFill>
                <a:srgbClr val="00FF00"/>
              </a:solidFill>
              <a:latin typeface="Arial" charset="0"/>
            </a:endParaRPr>
          </a:p>
          <a:p>
            <a:pPr algn="ctr">
              <a:defRPr/>
            </a:pPr>
            <a:endParaRPr lang="en-US" sz="3600">
              <a:solidFill>
                <a:srgbClr val="00FF00"/>
              </a:solidFill>
              <a:latin typeface="Arial"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6260"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1" name="Text Box 9"/>
          <p:cNvSpPr txBox="1">
            <a:spLocks noChangeArrowheads="1"/>
          </p:cNvSpPr>
          <p:nvPr/>
        </p:nvSpPr>
        <p:spPr bwMode="auto">
          <a:xfrm>
            <a:off x="622300" y="35671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732338"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latin typeface="Arial" charset="0"/>
                <a:ea typeface="+mn-ea"/>
                <a:cs typeface="+mn-cs"/>
              </a:rPr>
              <a:t>Hriithoacharei 12: 1-3</a:t>
            </a:r>
          </a:p>
        </p:txBody>
      </p:sp>
      <p:sp>
        <p:nvSpPr>
          <p:cNvPr id="632849"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en-US" sz="3200" b="1">
                <a:solidFill>
                  <a:srgbClr val="FAFD00"/>
                </a:solidFill>
                <a:latin typeface="Arial" charset="0"/>
              </a:rPr>
              <a:t>Kokolo </a:t>
            </a:r>
            <a:r>
              <a:rPr lang="ja-JP" altLang="en-US" sz="3200" b="1">
                <a:solidFill>
                  <a:srgbClr val="FAFD00"/>
                </a:solidFill>
                <a:latin typeface="Arial" charset="0"/>
              </a:rPr>
              <a:t>”</a:t>
            </a:r>
            <a:r>
              <a:rPr lang="en-US"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6265" name="Text Box 25"/>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5</a:t>
            </a:r>
            <a:endParaRPr lang="en-US" sz="2000">
              <a:solidFill>
                <a:srgbClr val="FFA27C"/>
              </a:solidFill>
              <a:latin typeface="B VAG Rounded Bold" charset="0"/>
            </a:endParaRPr>
          </a:p>
        </p:txBody>
      </p:sp>
      <p:grpSp>
        <p:nvGrpSpPr>
          <p:cNvPr id="96266" name="Group 26"/>
          <p:cNvGrpSpPr>
            <a:grpSpLocks/>
          </p:cNvGrpSpPr>
          <p:nvPr/>
        </p:nvGrpSpPr>
        <p:grpSpPr bwMode="auto">
          <a:xfrm>
            <a:off x="8002588" y="3436938"/>
            <a:ext cx="1273175" cy="1843087"/>
            <a:chOff x="5041" y="2165"/>
            <a:chExt cx="701" cy="1161"/>
          </a:xfrm>
        </p:grpSpPr>
        <p:sp>
          <p:nvSpPr>
            <p:cNvPr id="96283"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4"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85"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86"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7"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8"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89"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0"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7"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8"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9" name="Rectangle 4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MOVUHCILU</a:t>
              </a:r>
            </a:p>
          </p:txBody>
        </p:sp>
        <p:sp>
          <p:nvSpPr>
            <p:cNvPr id="96300" name="Rectangle 44"/>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97"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•••AKOKOTIE••• </a:t>
              </a:r>
            </a:p>
          </p:txBody>
        </p:sp>
        <p:sp>
          <p:nvSpPr>
            <p:cNvPr id="96302" name="Rectangle 46"/>
            <p:cNvSpPr>
              <a:spLocks noChangeArrowheads="1"/>
            </p:cNvSpPr>
            <p:nvPr/>
          </p:nvSpPr>
          <p:spPr bwMode="auto">
            <a:xfrm>
              <a:off x="5060" y="2503"/>
              <a:ext cx="6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 KHRUPEI</a:t>
              </a:r>
            </a:p>
          </p:txBody>
        </p:sp>
        <p:sp>
          <p:nvSpPr>
            <p:cNvPr id="632879" name="Rectangle 47"/>
            <p:cNvSpPr>
              <a:spLocks noChangeArrowheads="1"/>
            </p:cNvSpPr>
            <p:nvPr/>
          </p:nvSpPr>
          <p:spPr bwMode="auto">
            <a:xfrm>
              <a:off x="5041" y="2824"/>
              <a:ext cx="585"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grpSp>
          <p:nvGrpSpPr>
            <p:cNvPr id="96304" name="Group 48"/>
            <p:cNvGrpSpPr>
              <a:grpSpLocks/>
            </p:cNvGrpSpPr>
            <p:nvPr/>
          </p:nvGrpSpPr>
          <p:grpSpPr bwMode="auto">
            <a:xfrm>
              <a:off x="5078" y="2615"/>
              <a:ext cx="587" cy="238"/>
              <a:chOff x="5078" y="2615"/>
              <a:chExt cx="587" cy="238"/>
            </a:xfrm>
          </p:grpSpPr>
          <p:sp>
            <p:nvSpPr>
              <p:cNvPr id="96305"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6306"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6307" name="Rectangle 51"/>
              <p:cNvSpPr>
                <a:spLocks noChangeArrowheads="1"/>
              </p:cNvSpPr>
              <p:nvPr/>
            </p:nvSpPr>
            <p:spPr bwMode="auto">
              <a:xfrm>
                <a:off x="5105" y="2720"/>
                <a:ext cx="4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7" name="Text Box 5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632885" name="Rectangle 53"/>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45</a:t>
            </a:r>
          </a:p>
        </p:txBody>
      </p:sp>
      <p:grpSp>
        <p:nvGrpSpPr>
          <p:cNvPr id="5" name="Group 54"/>
          <p:cNvGrpSpPr>
            <a:grpSpLocks/>
          </p:cNvGrpSpPr>
          <p:nvPr/>
        </p:nvGrpSpPr>
        <p:grpSpPr bwMode="auto">
          <a:xfrm>
            <a:off x="1139825" y="3643313"/>
            <a:ext cx="6915150" cy="2449512"/>
            <a:chOff x="720" y="2304"/>
            <a:chExt cx="4356" cy="1543"/>
          </a:xfrm>
        </p:grpSpPr>
        <p:sp>
          <p:nvSpPr>
            <p:cNvPr id="632887" name="Rectangle 55"/>
            <p:cNvSpPr>
              <a:spLocks noChangeArrowheads="1"/>
            </p:cNvSpPr>
            <p:nvPr/>
          </p:nvSpPr>
          <p:spPr bwMode="auto">
            <a:xfrm>
              <a:off x="2269" y="3248"/>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rPr>
                <a:t>2 Samuel</a:t>
              </a:r>
            </a:p>
            <a:p>
              <a:pPr algn="ctr">
                <a:defRPr/>
              </a:pPr>
              <a:r>
                <a:rPr lang="en-US" sz="2800" b="1" i="1">
                  <a:solidFill>
                    <a:srgbClr val="00FF00"/>
                  </a:solidFill>
                  <a:latin typeface="Arial" charset="0"/>
                </a:rPr>
                <a:t>7:4 -16</a:t>
              </a:r>
            </a:p>
          </p:txBody>
        </p:sp>
        <p:sp>
          <p:nvSpPr>
            <p:cNvPr id="632888" name="Rectangle 56"/>
            <p:cNvSpPr>
              <a:spLocks noChangeArrowheads="1"/>
            </p:cNvSpPr>
            <p:nvPr/>
          </p:nvSpPr>
          <p:spPr bwMode="auto">
            <a:xfrm>
              <a:off x="720" y="3247"/>
              <a:ext cx="1465"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rPr>
                <a:t>Ozhechu Pe</a:t>
              </a:r>
            </a:p>
            <a:p>
              <a:pPr algn="ctr">
                <a:defRPr/>
              </a:pPr>
              <a:r>
                <a:rPr lang="en-US" sz="2800" b="1" i="1">
                  <a:solidFill>
                    <a:srgbClr val="00FF00"/>
                  </a:solidFill>
                  <a:latin typeface="Arial" charset="0"/>
                </a:rPr>
                <a:t>30:1-10</a:t>
              </a:r>
            </a:p>
          </p:txBody>
        </p:sp>
        <p:sp>
          <p:nvSpPr>
            <p:cNvPr id="632889" name="Rectangle 57"/>
            <p:cNvSpPr>
              <a:spLocks noChangeArrowheads="1"/>
            </p:cNvSpPr>
            <p:nvPr/>
          </p:nvSpPr>
          <p:spPr bwMode="auto">
            <a:xfrm>
              <a:off x="3628" y="3246"/>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2800" b="1" i="1">
                  <a:solidFill>
                    <a:srgbClr val="00FF00"/>
                  </a:solidFill>
                  <a:latin typeface="Arial" charset="0"/>
                </a:rPr>
                <a:t>Jeremiah</a:t>
              </a:r>
            </a:p>
            <a:p>
              <a:pPr algn="ctr">
                <a:defRPr/>
              </a:pPr>
              <a:r>
                <a:rPr lang="en-US" sz="2800" b="1" i="1">
                  <a:solidFill>
                    <a:srgbClr val="00FF00"/>
                  </a:solidFill>
                  <a:latin typeface="Arial" charset="0"/>
                </a:rPr>
                <a:t>31:31-33</a:t>
              </a: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SHIIHRA</a:t>
              </a: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ONA</a:t>
              </a: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rgbClr val="00FF00"/>
                  </a:solidFill>
                  <a:latin typeface="Arial" charset="0"/>
                  <a:ea typeface="+mn-ea"/>
                  <a:cs typeface="+mn-cs"/>
                </a:rPr>
                <a:t>OJII</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Ojii</a:t>
              </a: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Kothu</a:t>
              </a: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a:solidFill>
                    <a:srgbClr val="FAFD00"/>
                  </a:solidFill>
                  <a:latin typeface="Arial" charset="0"/>
                  <a:ea typeface="+mn-ea"/>
                  <a:cs typeface="+mn-cs"/>
                </a:rPr>
                <a:t>David</a:t>
              </a:r>
            </a:p>
          </p:txBody>
        </p:sp>
      </p:grpSp>
      <p:sp>
        <p:nvSpPr>
          <p:cNvPr id="632896" name="Text Box 64"/>
          <p:cNvSpPr txBox="1">
            <a:spLocks noChangeArrowheads="1"/>
          </p:cNvSpPr>
          <p:nvPr/>
        </p:nvSpPr>
        <p:spPr bwMode="auto">
          <a:xfrm>
            <a:off x="5300663" y="3636963"/>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SHIIHRA</a:t>
            </a:r>
          </a:p>
        </p:txBody>
      </p:sp>
      <p:sp>
        <p:nvSpPr>
          <p:cNvPr id="632897" name="Text Box 65"/>
          <p:cNvSpPr txBox="1">
            <a:spLocks noChangeArrowheads="1"/>
          </p:cNvSpPr>
          <p:nvPr/>
        </p:nvSpPr>
        <p:spPr bwMode="auto">
          <a:xfrm>
            <a:off x="3719513" y="3649663"/>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ONA</a:t>
            </a:r>
          </a:p>
        </p:txBody>
      </p:sp>
      <p:sp>
        <p:nvSpPr>
          <p:cNvPr id="632898" name="Text Box 66"/>
          <p:cNvSpPr txBox="1">
            <a:spLocks noChangeArrowheads="1"/>
          </p:cNvSpPr>
          <p:nvPr/>
        </p:nvSpPr>
        <p:spPr bwMode="auto">
          <a:xfrm>
            <a:off x="1497013" y="3638550"/>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Arial" charset="0"/>
                <a:ea typeface="+mn-ea"/>
                <a:cs typeface="+mn-cs"/>
              </a:rPr>
              <a:t>OJII</a:t>
            </a: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113"/>
          <p:cNvGrpSpPr>
            <a:grpSpLocks/>
          </p:cNvGrpSpPr>
          <p:nvPr/>
        </p:nvGrpSpPr>
        <p:grpSpPr bwMode="auto">
          <a:xfrm>
            <a:off x="6083300" y="1136650"/>
            <a:ext cx="1289050" cy="1435100"/>
            <a:chOff x="1084" y="711"/>
            <a:chExt cx="2950" cy="2769"/>
          </a:xfrm>
        </p:grpSpPr>
        <p:grpSp>
          <p:nvGrpSpPr>
            <p:cNvPr id="98398" name="Group 114"/>
            <p:cNvGrpSpPr>
              <a:grpSpLocks/>
            </p:cNvGrpSpPr>
            <p:nvPr/>
          </p:nvGrpSpPr>
          <p:grpSpPr bwMode="auto">
            <a:xfrm>
              <a:off x="1084" y="711"/>
              <a:ext cx="2950" cy="2769"/>
              <a:chOff x="2707" y="548"/>
              <a:chExt cx="2950" cy="2769"/>
            </a:xfrm>
          </p:grpSpPr>
          <p:grpSp>
            <p:nvGrpSpPr>
              <p:cNvPr id="98404" name="Group 115"/>
              <p:cNvGrpSpPr>
                <a:grpSpLocks/>
              </p:cNvGrpSpPr>
              <p:nvPr/>
            </p:nvGrpSpPr>
            <p:grpSpPr bwMode="auto">
              <a:xfrm>
                <a:off x="3180" y="1046"/>
                <a:ext cx="2105" cy="1421"/>
                <a:chOff x="578" y="2316"/>
                <a:chExt cx="2105" cy="1421"/>
              </a:xfrm>
            </p:grpSpPr>
            <p:sp>
              <p:nvSpPr>
                <p:cNvPr id="9840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40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40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9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06" name="Group 113"/>
          <p:cNvGrpSpPr>
            <a:grpSpLocks/>
          </p:cNvGrpSpPr>
          <p:nvPr/>
        </p:nvGrpSpPr>
        <p:grpSpPr bwMode="auto">
          <a:xfrm>
            <a:off x="6083300" y="3154363"/>
            <a:ext cx="1289050" cy="1435100"/>
            <a:chOff x="1084" y="711"/>
            <a:chExt cx="2950" cy="2769"/>
          </a:xfrm>
        </p:grpSpPr>
        <p:grpSp>
          <p:nvGrpSpPr>
            <p:cNvPr id="98388" name="Group 114"/>
            <p:cNvGrpSpPr>
              <a:grpSpLocks/>
            </p:cNvGrpSpPr>
            <p:nvPr/>
          </p:nvGrpSpPr>
          <p:grpSpPr bwMode="auto">
            <a:xfrm>
              <a:off x="1084" y="711"/>
              <a:ext cx="2950" cy="2769"/>
              <a:chOff x="2707" y="548"/>
              <a:chExt cx="2950" cy="2769"/>
            </a:xfrm>
          </p:grpSpPr>
          <p:grpSp>
            <p:nvGrpSpPr>
              <p:cNvPr id="98394" name="Group 115"/>
              <p:cNvGrpSpPr>
                <a:grpSpLocks/>
              </p:cNvGrpSpPr>
              <p:nvPr/>
            </p:nvGrpSpPr>
            <p:grpSpPr bwMode="auto">
              <a:xfrm>
                <a:off x="3180" y="1046"/>
                <a:ext cx="2105" cy="1421"/>
                <a:chOff x="578" y="2316"/>
                <a:chExt cx="2105" cy="1421"/>
              </a:xfrm>
            </p:grpSpPr>
            <p:sp>
              <p:nvSpPr>
                <p:cNvPr id="98396"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397"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395"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89"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0"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1"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2"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3"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8309" name="Rectangle 4"/>
          <p:cNvSpPr>
            <a:spLocks noChangeArrowheads="1"/>
          </p:cNvSpPr>
          <p:nvPr/>
        </p:nvSpPr>
        <p:spPr bwMode="auto">
          <a:xfrm>
            <a:off x="3155950" y="1430338"/>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8310" name="Rectangle 5"/>
          <p:cNvSpPr>
            <a:spLocks noChangeArrowheads="1"/>
          </p:cNvSpPr>
          <p:nvPr/>
        </p:nvSpPr>
        <p:spPr bwMode="auto">
          <a:xfrm>
            <a:off x="2970213" y="892175"/>
            <a:ext cx="19081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a:p>
            <a:endParaRPr lang="en-US" sz="2400" b="1">
              <a:solidFill>
                <a:schemeClr val="accent2"/>
              </a:solidFill>
              <a:latin typeface="Times" charset="0"/>
            </a:endParaRPr>
          </a:p>
        </p:txBody>
      </p:sp>
      <p:sp>
        <p:nvSpPr>
          <p:cNvPr id="983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98313" name="Rectangle 9"/>
          <p:cNvSpPr>
            <a:spLocks noChangeArrowheads="1"/>
          </p:cNvSpPr>
          <p:nvPr/>
        </p:nvSpPr>
        <p:spPr bwMode="auto">
          <a:xfrm>
            <a:off x="3263900" y="15875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14"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9831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459788" name="Rectangle 12"/>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8318" name="Group 15"/>
          <p:cNvGrpSpPr>
            <a:grpSpLocks/>
          </p:cNvGrpSpPr>
          <p:nvPr/>
        </p:nvGrpSpPr>
        <p:grpSpPr bwMode="auto">
          <a:xfrm>
            <a:off x="901700" y="2603500"/>
            <a:ext cx="2201863" cy="1765300"/>
            <a:chOff x="568" y="1640"/>
            <a:chExt cx="1387" cy="1112"/>
          </a:xfrm>
        </p:grpSpPr>
        <p:grpSp>
          <p:nvGrpSpPr>
            <p:cNvPr id="9838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8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38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98319"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98320"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98321"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22"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0"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1"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2"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3"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34"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0083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98336"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1" name="Rectangle 4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59822" name="Line 4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8339"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grpSp>
        <p:nvGrpSpPr>
          <p:cNvPr id="10" name="Group 194"/>
          <p:cNvGrpSpPr>
            <a:grpSpLocks/>
          </p:cNvGrpSpPr>
          <p:nvPr/>
        </p:nvGrpSpPr>
        <p:grpSpPr bwMode="auto">
          <a:xfrm>
            <a:off x="1254125" y="4335463"/>
            <a:ext cx="6692900" cy="909637"/>
            <a:chOff x="790" y="2909"/>
            <a:chExt cx="4216" cy="437"/>
          </a:xfrm>
        </p:grpSpPr>
        <p:sp>
          <p:nvSpPr>
            <p:cNvPr id="459825" name="Rectangle 49"/>
            <p:cNvSpPr>
              <a:spLocks noChangeArrowheads="1"/>
            </p:cNvSpPr>
            <p:nvPr/>
          </p:nvSpPr>
          <p:spPr bwMode="auto">
            <a:xfrm>
              <a:off x="790" y="2916"/>
              <a:ext cx="1887" cy="430"/>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Arupei: Jeroboam</a:t>
              </a:r>
              <a:endParaRPr lang="en-US" sz="2800" b="1">
                <a:solidFill>
                  <a:srgbClr val="A8001C"/>
                </a:solidFill>
              </a:endParaRPr>
            </a:p>
          </p:txBody>
        </p:sp>
        <p:sp>
          <p:nvSpPr>
            <p:cNvPr id="459826" name="Rectangle 50"/>
            <p:cNvSpPr>
              <a:spLocks noChangeArrowheads="1"/>
            </p:cNvSpPr>
            <p:nvPr/>
          </p:nvSpPr>
          <p:spPr bwMode="auto">
            <a:xfrm>
              <a:off x="3119" y="2909"/>
              <a:ext cx="1887" cy="430"/>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Akhrupei: Rehoboam</a:t>
              </a:r>
              <a:endParaRPr lang="en-US" sz="2800" b="1">
                <a:solidFill>
                  <a:srgbClr val="A8001C"/>
                </a:solidFill>
              </a:endParaRPr>
            </a:p>
          </p:txBody>
        </p:sp>
      </p:grpSp>
      <p:grpSp>
        <p:nvGrpSpPr>
          <p:cNvPr id="11" name="Group 195"/>
          <p:cNvGrpSpPr>
            <a:grpSpLocks/>
          </p:cNvGrpSpPr>
          <p:nvPr/>
        </p:nvGrpSpPr>
        <p:grpSpPr bwMode="auto">
          <a:xfrm>
            <a:off x="820738" y="5378450"/>
            <a:ext cx="8118475" cy="895350"/>
            <a:chOff x="517" y="3380"/>
            <a:chExt cx="5114" cy="564"/>
          </a:xfrm>
        </p:grpSpPr>
        <p:sp>
          <p:nvSpPr>
            <p:cNvPr id="459827" name="Rectangle 51"/>
            <p:cNvSpPr>
              <a:spLocks noChangeArrowheads="1"/>
            </p:cNvSpPr>
            <p:nvPr/>
          </p:nvSpPr>
          <p:spPr bwMode="auto">
            <a:xfrm>
              <a:off x="517" y="3380"/>
              <a:ext cx="2012"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MOVU KAZHII HOE</a:t>
              </a:r>
              <a:endParaRPr lang="en-US" sz="2800" b="1">
                <a:solidFill>
                  <a:srgbClr val="A8001C"/>
                </a:solidFill>
              </a:endParaRPr>
            </a:p>
          </p:txBody>
        </p:sp>
        <p:sp>
          <p:nvSpPr>
            <p:cNvPr id="459828" name="Rectangle 52"/>
            <p:cNvSpPr>
              <a:spLocks noChangeArrowheads="1"/>
            </p:cNvSpPr>
            <p:nvPr/>
          </p:nvSpPr>
          <p:spPr bwMode="auto">
            <a:xfrm>
              <a:off x="3356" y="3380"/>
              <a:ext cx="2275" cy="56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t>
              </a:r>
              <a:r>
                <a:rPr lang="en-US" sz="2400" b="1" u="sng">
                  <a:solidFill>
                    <a:srgbClr val="A8001C"/>
                  </a:solidFill>
                </a:rPr>
                <a:t>KAPOKO</a:t>
              </a:r>
              <a:r>
                <a:rPr lang="en-US" sz="2400" b="1">
                  <a:solidFill>
                    <a:srgbClr val="A8001C"/>
                  </a:solidFill>
                </a:rPr>
                <a:t> KOBU MOVU KAZHII</a:t>
              </a:r>
              <a:endParaRPr lang="en-US" sz="2800" b="1">
                <a:solidFill>
                  <a:srgbClr val="A8001C"/>
                </a:solidFill>
              </a:endParaRPr>
            </a:p>
          </p:txBody>
        </p:sp>
      </p:grpSp>
      <p:sp>
        <p:nvSpPr>
          <p:cNvPr id="98343" name="Text Box 83"/>
          <p:cNvSpPr txBox="1">
            <a:spLocks noChangeArrowheads="1"/>
          </p:cNvSpPr>
          <p:nvPr/>
        </p:nvSpPr>
        <p:spPr bwMode="auto">
          <a:xfrm>
            <a:off x="1765300" y="-12700"/>
            <a:ext cx="3505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1 Movu 12 - 2 Movu 24</a:t>
            </a:r>
          </a:p>
        </p:txBody>
      </p:sp>
      <p:grpSp>
        <p:nvGrpSpPr>
          <p:cNvPr id="98344" name="Group 133"/>
          <p:cNvGrpSpPr>
            <a:grpSpLocks/>
          </p:cNvGrpSpPr>
          <p:nvPr/>
        </p:nvGrpSpPr>
        <p:grpSpPr bwMode="auto">
          <a:xfrm>
            <a:off x="8018463" y="3436938"/>
            <a:ext cx="1125537" cy="1843087"/>
            <a:chOff x="5051" y="2165"/>
            <a:chExt cx="618" cy="1161"/>
          </a:xfrm>
        </p:grpSpPr>
        <p:grpSp>
          <p:nvGrpSpPr>
            <p:cNvPr id="98360" name="Group 134"/>
            <p:cNvGrpSpPr>
              <a:grpSpLocks/>
            </p:cNvGrpSpPr>
            <p:nvPr/>
          </p:nvGrpSpPr>
          <p:grpSpPr bwMode="auto">
            <a:xfrm>
              <a:off x="5051" y="2165"/>
              <a:ext cx="618" cy="1161"/>
              <a:chOff x="5051" y="2165"/>
              <a:chExt cx="618" cy="1161"/>
            </a:xfrm>
          </p:grpSpPr>
          <p:sp>
            <p:nvSpPr>
              <p:cNvPr id="9836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6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836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6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6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6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8" name="Rectangle 151"/>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98361" name="Rectangle 152"/>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987425"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••AKOTATIE•• </a:t>
            </a:r>
          </a:p>
        </p:txBody>
      </p:sp>
      <p:sp>
        <p:nvSpPr>
          <p:cNvPr id="98346" name="Rectangle 155"/>
          <p:cNvSpPr>
            <a:spLocks noChangeArrowheads="1"/>
          </p:cNvSpPr>
          <p:nvPr/>
        </p:nvSpPr>
        <p:spPr bwMode="auto">
          <a:xfrm>
            <a:off x="8032750" y="3973513"/>
            <a:ext cx="11684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AKHRUPEU</a:t>
            </a:r>
          </a:p>
        </p:txBody>
      </p:sp>
      <p:sp>
        <p:nvSpPr>
          <p:cNvPr id="459934" name="Rectangle 158"/>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98348" name="Rectangle 15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9" name="Text Box 16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50" name="Text Box 161"/>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98351" name="Group 162"/>
          <p:cNvGrpSpPr>
            <a:grpSpLocks/>
          </p:cNvGrpSpPr>
          <p:nvPr/>
        </p:nvGrpSpPr>
        <p:grpSpPr bwMode="auto">
          <a:xfrm>
            <a:off x="8061325" y="4151313"/>
            <a:ext cx="931863" cy="377825"/>
            <a:chOff x="5078" y="2615"/>
            <a:chExt cx="587" cy="238"/>
          </a:xfrm>
        </p:grpSpPr>
        <p:sp>
          <p:nvSpPr>
            <p:cNvPr id="98357"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8358"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8359" name="Rectangle 165"/>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46</a:t>
            </a:r>
          </a:p>
        </p:txBody>
      </p:sp>
      <p:sp>
        <p:nvSpPr>
          <p:cNvPr id="98353" name="Text Box 167"/>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59945" name="Rectangle 169"/>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59968" name="Text Box 192"/>
          <p:cNvSpPr txBox="1">
            <a:spLocks noChangeArrowheads="1"/>
          </p:cNvSpPr>
          <p:nvPr/>
        </p:nvSpPr>
        <p:spPr bwMode="auto">
          <a:xfrm>
            <a:off x="6383338" y="1376363"/>
            <a:ext cx="11207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59969" name="Text Box 193"/>
          <p:cNvSpPr txBox="1">
            <a:spLocks noChangeArrowheads="1"/>
          </p:cNvSpPr>
          <p:nvPr/>
        </p:nvSpPr>
        <p:spPr bwMode="auto">
          <a:xfrm>
            <a:off x="6375400" y="3448050"/>
            <a:ext cx="1171575"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KO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2/3*#ppt_w"/>
                                          </p:val>
                                        </p:tav>
                                        <p:tav tm="100000">
                                          <p:val>
                                            <p:strVal val="#ppt_w"/>
                                          </p:val>
                                        </p:tav>
                                      </p:tavLst>
                                    </p:anim>
                                    <p:anim calcmode="lin" valueType="num">
                                      <p:cBhvr>
                                        <p:cTn id="16" dur="500" fill="hold"/>
                                        <p:tgtEl>
                                          <p:spTgt spid="10"/>
                                        </p:tgtEl>
                                        <p:attrNameLst>
                                          <p:attrName>ppt_h</p:attrName>
                                        </p:attrNameLst>
                                      </p:cBhvr>
                                      <p:tavLst>
                                        <p:tav tm="0">
                                          <p:val>
                                            <p:strVal val="2/3*#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strVal val="2/3*#ppt_w"/>
                                          </p:val>
                                        </p:tav>
                                        <p:tav tm="100000">
                                          <p:val>
                                            <p:strVal val="#ppt_w"/>
                                          </p:val>
                                        </p:tav>
                                      </p:tavLst>
                                    </p:anim>
                                    <p:anim calcmode="lin" valueType="num">
                                      <p:cBhvr>
                                        <p:cTn id="22"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113"/>
          <p:cNvGrpSpPr>
            <a:grpSpLocks/>
          </p:cNvGrpSpPr>
          <p:nvPr/>
        </p:nvGrpSpPr>
        <p:grpSpPr bwMode="auto">
          <a:xfrm>
            <a:off x="6083300" y="1136650"/>
            <a:ext cx="1289050" cy="1435100"/>
            <a:chOff x="1084" y="711"/>
            <a:chExt cx="2950" cy="2769"/>
          </a:xfrm>
        </p:grpSpPr>
        <p:grpSp>
          <p:nvGrpSpPr>
            <p:cNvPr id="100450" name="Group 114"/>
            <p:cNvGrpSpPr>
              <a:grpSpLocks/>
            </p:cNvGrpSpPr>
            <p:nvPr/>
          </p:nvGrpSpPr>
          <p:grpSpPr bwMode="auto">
            <a:xfrm>
              <a:off x="1084" y="711"/>
              <a:ext cx="2950" cy="2769"/>
              <a:chOff x="2707" y="548"/>
              <a:chExt cx="2950" cy="2769"/>
            </a:xfrm>
          </p:grpSpPr>
          <p:grpSp>
            <p:nvGrpSpPr>
              <p:cNvPr id="100456" name="Group 115"/>
              <p:cNvGrpSpPr>
                <a:grpSpLocks/>
              </p:cNvGrpSpPr>
              <p:nvPr/>
            </p:nvGrpSpPr>
            <p:grpSpPr bwMode="auto">
              <a:xfrm>
                <a:off x="3180" y="1046"/>
                <a:ext cx="2105" cy="1421"/>
                <a:chOff x="578" y="2316"/>
                <a:chExt cx="2105" cy="1421"/>
              </a:xfrm>
            </p:grpSpPr>
            <p:sp>
              <p:nvSpPr>
                <p:cNvPr id="10045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5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5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5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0354" name="Group 113"/>
          <p:cNvGrpSpPr>
            <a:grpSpLocks/>
          </p:cNvGrpSpPr>
          <p:nvPr/>
        </p:nvGrpSpPr>
        <p:grpSpPr bwMode="auto">
          <a:xfrm>
            <a:off x="6083300" y="3154363"/>
            <a:ext cx="1289050" cy="1435100"/>
            <a:chOff x="1084" y="711"/>
            <a:chExt cx="2950" cy="2769"/>
          </a:xfrm>
        </p:grpSpPr>
        <p:grpSp>
          <p:nvGrpSpPr>
            <p:cNvPr id="100440" name="Group 114"/>
            <p:cNvGrpSpPr>
              <a:grpSpLocks/>
            </p:cNvGrpSpPr>
            <p:nvPr/>
          </p:nvGrpSpPr>
          <p:grpSpPr bwMode="auto">
            <a:xfrm>
              <a:off x="1084" y="711"/>
              <a:ext cx="2950" cy="2769"/>
              <a:chOff x="2707" y="548"/>
              <a:chExt cx="2950" cy="2769"/>
            </a:xfrm>
          </p:grpSpPr>
          <p:grpSp>
            <p:nvGrpSpPr>
              <p:cNvPr id="100446" name="Group 115"/>
              <p:cNvGrpSpPr>
                <a:grpSpLocks/>
              </p:cNvGrpSpPr>
              <p:nvPr/>
            </p:nvGrpSpPr>
            <p:grpSpPr bwMode="auto">
              <a:xfrm>
                <a:off x="3180" y="1046"/>
                <a:ext cx="2105" cy="1421"/>
                <a:chOff x="578" y="2316"/>
                <a:chExt cx="2105" cy="1421"/>
              </a:xfrm>
            </p:grpSpPr>
            <p:sp>
              <p:nvSpPr>
                <p:cNvPr id="100448"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49"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4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41"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2"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3"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4"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5"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8" name="Rectangle 5"/>
          <p:cNvSpPr>
            <a:spLocks noChangeArrowheads="1"/>
          </p:cNvSpPr>
          <p:nvPr/>
        </p:nvSpPr>
        <p:spPr bwMode="auto">
          <a:xfrm>
            <a:off x="2970213" y="942975"/>
            <a:ext cx="1908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p:txBody>
      </p:sp>
      <p:sp>
        <p:nvSpPr>
          <p:cNvPr id="10035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600200"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10036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2" name="Rectangle 10"/>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S - D - S</a:t>
            </a:r>
          </a:p>
        </p:txBody>
      </p:sp>
      <p:sp>
        <p:nvSpPr>
          <p:cNvPr id="100363"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0365" name="Group 15"/>
          <p:cNvGrpSpPr>
            <a:grpSpLocks/>
          </p:cNvGrpSpPr>
          <p:nvPr/>
        </p:nvGrpSpPr>
        <p:grpSpPr bwMode="auto">
          <a:xfrm>
            <a:off x="901700" y="2603500"/>
            <a:ext cx="2201863" cy="1765300"/>
            <a:chOff x="568" y="1640"/>
            <a:chExt cx="1387" cy="1112"/>
          </a:xfrm>
        </p:grpSpPr>
        <p:grpSp>
          <p:nvGrpSpPr>
            <p:cNvPr id="100435"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438"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39"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grpSp>
      <p:sp>
        <p:nvSpPr>
          <p:cNvPr id="100366"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100367" name="Rectangle 22"/>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100368"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9"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7"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8"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9"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0"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1"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0210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100383"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6" name="Rectangle 4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60847" name="Line 4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86"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947987" cy="942975"/>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a:p>
            <a:pPr>
              <a:defRPr/>
            </a:pPr>
            <a:endParaRPr lang="en-US" sz="2800" b="1" i="1">
              <a:solidFill>
                <a:schemeClr val="accent1"/>
              </a:solidFill>
              <a:effectLst>
                <a:outerShdw blurRad="38100" dist="38100" dir="2700000" algn="tl">
                  <a:srgbClr val="000000"/>
                </a:outerShdw>
              </a:effectLst>
              <a:latin typeface="Times" charset="0"/>
            </a:endParaRP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200</a:t>
            </a:r>
            <a:r>
              <a:rPr lang="en-US" sz="2800" b="1">
                <a:solidFill>
                  <a:schemeClr val="bg2"/>
                </a:solidFill>
                <a:latin typeface="Times" charset="0"/>
              </a:rPr>
              <a:t>        </a:t>
            </a:r>
          </a:p>
        </p:txBody>
      </p:sp>
      <p:sp>
        <p:nvSpPr>
          <p:cNvPr id="460851" name="Rectangle 51"/>
          <p:cNvSpPr>
            <a:spLocks noChangeArrowheads="1"/>
          </p:cNvSpPr>
          <p:nvPr/>
        </p:nvSpPr>
        <p:spPr bwMode="auto">
          <a:xfrm>
            <a:off x="3090863" y="5040313"/>
            <a:ext cx="15224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endParaRPr 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0883" name="Text Box 83"/>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17:6</a:t>
            </a:r>
          </a:p>
        </p:txBody>
      </p:sp>
      <p:sp>
        <p:nvSpPr>
          <p:cNvPr id="100392" name="Rectangle 137"/>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   20-J        20-R</a:t>
            </a:r>
          </a:p>
        </p:txBody>
      </p:sp>
      <p:sp>
        <p:nvSpPr>
          <p:cNvPr id="100393" name="Text Box 13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0946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47</a:t>
            </a:r>
          </a:p>
        </p:txBody>
      </p:sp>
      <p:sp>
        <p:nvSpPr>
          <p:cNvPr id="100395" name="Text Box 14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grpSp>
        <p:nvGrpSpPr>
          <p:cNvPr id="100396" name="Group 173"/>
          <p:cNvGrpSpPr>
            <a:grpSpLocks/>
          </p:cNvGrpSpPr>
          <p:nvPr/>
        </p:nvGrpSpPr>
        <p:grpSpPr bwMode="auto">
          <a:xfrm>
            <a:off x="6197600" y="1376363"/>
            <a:ext cx="2457450" cy="3881437"/>
            <a:chOff x="3898" y="867"/>
            <a:chExt cx="1406" cy="2445"/>
          </a:xfrm>
        </p:grpSpPr>
        <p:sp>
          <p:nvSpPr>
            <p:cNvPr id="460947" name="Rectangle 147"/>
            <p:cNvSpPr>
              <a:spLocks noChangeArrowheads="1"/>
            </p:cNvSpPr>
            <p:nvPr/>
          </p:nvSpPr>
          <p:spPr bwMode="auto">
            <a:xfrm>
              <a:off x="3933" y="2718"/>
              <a:ext cx="101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800" b="1" i="1">
                  <a:solidFill>
                    <a:schemeClr val="tx1"/>
                  </a:solidFill>
                  <a:latin typeface="Helvetica" charset="0"/>
                  <a:ea typeface="+mn-ea"/>
                  <a:cs typeface="+mn-cs"/>
                </a:rPr>
                <a:t>Jer 31:       31-33</a:t>
              </a:r>
            </a:p>
          </p:txBody>
        </p:sp>
        <p:sp>
          <p:nvSpPr>
            <p:cNvPr id="460948" name="Rectangle 148"/>
            <p:cNvSpPr>
              <a:spLocks noChangeArrowheads="1"/>
            </p:cNvSpPr>
            <p:nvPr/>
          </p:nvSpPr>
          <p:spPr bwMode="auto">
            <a:xfrm>
              <a:off x="3898" y="1416"/>
              <a:ext cx="1406" cy="59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60960" name="Text Box 160"/>
            <p:cNvSpPr txBox="1">
              <a:spLocks noChangeArrowheads="1"/>
            </p:cNvSpPr>
            <p:nvPr/>
          </p:nvSpPr>
          <p:spPr bwMode="auto">
            <a:xfrm>
              <a:off x="4021" y="867"/>
              <a:ext cx="543"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60972" name="Text Box 172"/>
            <p:cNvSpPr txBox="1">
              <a:spLocks noChangeArrowheads="1"/>
            </p:cNvSpPr>
            <p:nvPr/>
          </p:nvSpPr>
          <p:spPr bwMode="auto">
            <a:xfrm>
              <a:off x="4026" y="2166"/>
              <a:ext cx="544"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KO</a:t>
              </a:r>
            </a:p>
          </p:txBody>
        </p:sp>
      </p:grpSp>
      <p:grpSp>
        <p:nvGrpSpPr>
          <p:cNvPr id="100397" name="Group 174"/>
          <p:cNvGrpSpPr>
            <a:grpSpLocks/>
          </p:cNvGrpSpPr>
          <p:nvPr/>
        </p:nvGrpSpPr>
        <p:grpSpPr bwMode="auto">
          <a:xfrm>
            <a:off x="8018463" y="3436938"/>
            <a:ext cx="1125537" cy="1843087"/>
            <a:chOff x="5051" y="2165"/>
            <a:chExt cx="618" cy="1161"/>
          </a:xfrm>
        </p:grpSpPr>
        <p:grpSp>
          <p:nvGrpSpPr>
            <p:cNvPr id="100412" name="Group 175"/>
            <p:cNvGrpSpPr>
              <a:grpSpLocks/>
            </p:cNvGrpSpPr>
            <p:nvPr/>
          </p:nvGrpSpPr>
          <p:grpSpPr bwMode="auto">
            <a:xfrm>
              <a:off x="5051" y="2165"/>
              <a:ext cx="618" cy="1161"/>
              <a:chOff x="5051" y="2165"/>
              <a:chExt cx="618" cy="1161"/>
            </a:xfrm>
          </p:grpSpPr>
          <p:sp>
            <p:nvSpPr>
              <p:cNvPr id="10041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1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041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41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1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42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30" name="Rectangle 1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0413"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987425"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a:t>
            </a:r>
          </a:p>
        </p:txBody>
      </p:sp>
      <p:sp>
        <p:nvSpPr>
          <p:cNvPr id="100399" name="Rectangle 195"/>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0996" name="Rectangle 196"/>
          <p:cNvSpPr>
            <a:spLocks noChangeArrowheads="1"/>
          </p:cNvSpPr>
          <p:nvPr/>
        </p:nvSpPr>
        <p:spPr bwMode="auto">
          <a:xfrm>
            <a:off x="8002588" y="4483100"/>
            <a:ext cx="1033462"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CHLIMEI</a:t>
            </a:r>
          </a:p>
        </p:txBody>
      </p:sp>
      <p:sp>
        <p:nvSpPr>
          <p:cNvPr id="100401" name="Rectangle 19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402" name="Rectangle 198"/>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0403" name="Rectangle 19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4" name="Group 200"/>
          <p:cNvGrpSpPr>
            <a:grpSpLocks/>
          </p:cNvGrpSpPr>
          <p:nvPr/>
        </p:nvGrpSpPr>
        <p:grpSpPr bwMode="auto">
          <a:xfrm>
            <a:off x="8061325" y="4151313"/>
            <a:ext cx="931863" cy="377825"/>
            <a:chOff x="5078" y="2615"/>
            <a:chExt cx="587" cy="238"/>
          </a:xfrm>
        </p:grpSpPr>
        <p:sp>
          <p:nvSpPr>
            <p:cNvPr id="100409"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0410"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11" name="Rectangle 20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0405" name="Group 204"/>
          <p:cNvGrpSpPr>
            <a:grpSpLocks/>
          </p:cNvGrpSpPr>
          <p:nvPr/>
        </p:nvGrpSpPr>
        <p:grpSpPr bwMode="auto">
          <a:xfrm>
            <a:off x="8213725" y="4303713"/>
            <a:ext cx="931863" cy="377825"/>
            <a:chOff x="5078" y="2615"/>
            <a:chExt cx="587" cy="238"/>
          </a:xfrm>
        </p:grpSpPr>
        <p:sp>
          <p:nvSpPr>
            <p:cNvPr id="100406" name="Rectangle 20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0407" name="Rectangle 20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08" name="Rectangle 20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sp>
        <p:nvSpPr>
          <p:cNvPr id="52838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8388"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244" name="Group 56"/>
          <p:cNvGrpSpPr>
            <a:grpSpLocks/>
          </p:cNvGrpSpPr>
          <p:nvPr/>
        </p:nvGrpSpPr>
        <p:grpSpPr bwMode="auto">
          <a:xfrm>
            <a:off x="8018463" y="3429000"/>
            <a:ext cx="952500" cy="673100"/>
            <a:chOff x="5051" y="2160"/>
            <a:chExt cx="600" cy="424"/>
          </a:xfrm>
        </p:grpSpPr>
        <p:sp>
          <p:nvSpPr>
            <p:cNvPr id="10284"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5"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86" name="Freeform 8"/>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7"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88"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89"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290"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91"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2"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Rectangle 15"/>
            <p:cNvSpPr>
              <a:spLocks noChangeArrowheads="1"/>
            </p:cNvSpPr>
            <p:nvPr/>
          </p:nvSpPr>
          <p:spPr bwMode="auto">
            <a:xfrm>
              <a:off x="5073" y="2160"/>
              <a:ext cx="38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0294" name="Rectangle 16"/>
            <p:cNvSpPr>
              <a:spLocks noChangeArrowheads="1"/>
            </p:cNvSpPr>
            <p:nvPr/>
          </p:nvSpPr>
          <p:spPr bwMode="auto">
            <a:xfrm>
              <a:off x="5114" y="2296"/>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0295" name="Rectangle 17"/>
            <p:cNvSpPr>
              <a:spLocks noChangeArrowheads="1"/>
            </p:cNvSpPr>
            <p:nvPr/>
          </p:nvSpPr>
          <p:spPr bwMode="auto">
            <a:xfrm>
              <a:off x="5062" y="2416"/>
              <a:ext cx="5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10245" name="Group 18"/>
          <p:cNvGrpSpPr>
            <a:grpSpLocks/>
          </p:cNvGrpSpPr>
          <p:nvPr/>
        </p:nvGrpSpPr>
        <p:grpSpPr bwMode="auto">
          <a:xfrm>
            <a:off x="5473700" y="2120900"/>
            <a:ext cx="558800" cy="3644900"/>
            <a:chOff x="3448" y="1336"/>
            <a:chExt cx="352" cy="2296"/>
          </a:xfrm>
        </p:grpSpPr>
        <p:grpSp>
          <p:nvGrpSpPr>
            <p:cNvPr id="1028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0246"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8410" name="Text Box 26"/>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i="1">
                <a:solidFill>
                  <a:srgbClr val="00FF00"/>
                </a:solidFill>
                <a:ea typeface="+mn-ea"/>
                <a:cs typeface="+mn-cs"/>
              </a:rPr>
              <a:t>   	  Galilee Ozhi</a:t>
            </a:r>
          </a:p>
        </p:txBody>
      </p:sp>
      <p:sp>
        <p:nvSpPr>
          <p:cNvPr id="528411" name="Text Box 27"/>
          <p:cNvSpPr txBox="1">
            <a:spLocks noChangeArrowheads="1"/>
          </p:cNvSpPr>
          <p:nvPr/>
        </p:nvSpPr>
        <p:spPr bwMode="auto">
          <a:xfrm>
            <a:off x="5518150" y="269875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Mt. Gilboa</a:t>
            </a:r>
          </a:p>
        </p:txBody>
      </p:sp>
      <p:sp>
        <p:nvSpPr>
          <p:cNvPr id="528412" name="Text Box 28"/>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Hebron</a:t>
            </a:r>
          </a:p>
        </p:txBody>
      </p:sp>
      <p:sp>
        <p:nvSpPr>
          <p:cNvPr id="528413" name="Text Box 29"/>
          <p:cNvSpPr txBox="1">
            <a:spLocks noChangeArrowheads="1"/>
          </p:cNvSpPr>
          <p:nvPr/>
        </p:nvSpPr>
        <p:spPr bwMode="auto">
          <a:xfrm rot="-5286213">
            <a:off x="4381500" y="1358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ASHER</a:t>
            </a:r>
          </a:p>
        </p:txBody>
      </p:sp>
      <p:sp>
        <p:nvSpPr>
          <p:cNvPr id="528414" name="Text Box 30"/>
          <p:cNvSpPr txBox="1">
            <a:spLocks noChangeArrowheads="1"/>
          </p:cNvSpPr>
          <p:nvPr/>
        </p:nvSpPr>
        <p:spPr bwMode="auto">
          <a:xfrm rot="-844665">
            <a:off x="5080000" y="2413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ISSACHAR</a:t>
            </a:r>
          </a:p>
        </p:txBody>
      </p:sp>
      <p:sp>
        <p:nvSpPr>
          <p:cNvPr id="528415" name="Text Box 31"/>
          <p:cNvSpPr txBox="1">
            <a:spLocks noChangeArrowheads="1"/>
          </p:cNvSpPr>
          <p:nvPr/>
        </p:nvSpPr>
        <p:spPr bwMode="auto">
          <a:xfrm rot="469584">
            <a:off x="4419600" y="3048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MANASSEH</a:t>
            </a:r>
          </a:p>
        </p:txBody>
      </p:sp>
      <p:sp>
        <p:nvSpPr>
          <p:cNvPr id="528416" name="Text Box 32"/>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GAD</a:t>
            </a:r>
          </a:p>
        </p:txBody>
      </p:sp>
      <p:sp>
        <p:nvSpPr>
          <p:cNvPr id="528417" name="Text Box 33"/>
          <p:cNvSpPr txBox="1">
            <a:spLocks noChangeArrowheads="1"/>
          </p:cNvSpPr>
          <p:nvPr/>
        </p:nvSpPr>
        <p:spPr bwMode="auto">
          <a:xfrm rot="-2225045">
            <a:off x="4572000" y="3594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ea typeface="+mn-ea"/>
                <a:cs typeface="+mn-cs"/>
              </a:rPr>
              <a:t>EPHRAIM</a:t>
            </a:r>
          </a:p>
        </p:txBody>
      </p:sp>
      <p:sp>
        <p:nvSpPr>
          <p:cNvPr id="528418" name="Text Box 34"/>
          <p:cNvSpPr txBox="1">
            <a:spLocks noChangeArrowheads="1"/>
          </p:cNvSpPr>
          <p:nvPr/>
        </p:nvSpPr>
        <p:spPr bwMode="auto">
          <a:xfrm>
            <a:off x="4800600" y="426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BENJAMIN</a:t>
            </a:r>
          </a:p>
        </p:txBody>
      </p:sp>
      <p:sp>
        <p:nvSpPr>
          <p:cNvPr id="528419" name="Text Box 35"/>
          <p:cNvSpPr txBox="1">
            <a:spLocks noChangeArrowheads="1"/>
          </p:cNvSpPr>
          <p:nvPr/>
        </p:nvSpPr>
        <p:spPr bwMode="auto">
          <a:xfrm rot="2953560">
            <a:off x="5753100" y="5029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REUBEN</a:t>
            </a:r>
          </a:p>
        </p:txBody>
      </p:sp>
      <p:sp>
        <p:nvSpPr>
          <p:cNvPr id="528420" name="Text Box 36"/>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3300"/>
                </a:solidFill>
                <a:ea typeface="+mn-ea"/>
                <a:cs typeface="+mn-cs"/>
              </a:rPr>
              <a:t>DAN</a:t>
            </a:r>
          </a:p>
        </p:txBody>
      </p:sp>
      <p:sp>
        <p:nvSpPr>
          <p:cNvPr id="528421" name="Text Box 37"/>
          <p:cNvSpPr txBox="1">
            <a:spLocks noChangeArrowheads="1"/>
          </p:cNvSpPr>
          <p:nvPr/>
        </p:nvSpPr>
        <p:spPr bwMode="auto">
          <a:xfrm rot="-2428638">
            <a:off x="3765550" y="4699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JUDAH</a:t>
            </a:r>
          </a:p>
        </p:txBody>
      </p:sp>
      <p:sp>
        <p:nvSpPr>
          <p:cNvPr id="528422" name="Text Box 38"/>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SIMEON..</a:t>
            </a:r>
          </a:p>
        </p:txBody>
      </p:sp>
      <p:sp>
        <p:nvSpPr>
          <p:cNvPr id="528423" name="Text Box 39"/>
          <p:cNvSpPr txBox="1">
            <a:spLocks noChangeArrowheads="1"/>
          </p:cNvSpPr>
          <p:nvPr/>
        </p:nvSpPr>
        <p:spPr bwMode="auto">
          <a:xfrm rot="-1471107">
            <a:off x="5803900" y="3241675"/>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FF00"/>
                </a:solidFill>
                <a:ea typeface="+mn-ea"/>
                <a:cs typeface="+mn-cs"/>
              </a:rPr>
              <a:t>MANASSEH</a:t>
            </a:r>
          </a:p>
        </p:txBody>
      </p:sp>
      <p:sp>
        <p:nvSpPr>
          <p:cNvPr id="528424" name="Text Box 40"/>
          <p:cNvSpPr txBox="1">
            <a:spLocks noChangeArrowheads="1"/>
          </p:cNvSpPr>
          <p:nvPr/>
        </p:nvSpPr>
        <p:spPr bwMode="auto">
          <a:xfrm rot="-4430452">
            <a:off x="5791200" y="1244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00"/>
                </a:solidFill>
                <a:ea typeface="+mn-ea"/>
                <a:cs typeface="+mn-cs"/>
              </a:rPr>
              <a:t>NAPHTALI</a:t>
            </a:r>
          </a:p>
        </p:txBody>
      </p:sp>
      <p:sp>
        <p:nvSpPr>
          <p:cNvPr id="528425" name="Text Box 41"/>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00FF"/>
                </a:solidFill>
                <a:ea typeface="+mn-ea"/>
                <a:cs typeface="+mn-cs"/>
              </a:rPr>
              <a:t>ZEBULON</a:t>
            </a:r>
          </a:p>
        </p:txBody>
      </p:sp>
      <p:sp>
        <p:nvSpPr>
          <p:cNvPr id="528426" name="Text Box 42"/>
          <p:cNvSpPr txBox="1">
            <a:spLocks noChangeArrowheads="1"/>
          </p:cNvSpPr>
          <p:nvPr/>
        </p:nvSpPr>
        <p:spPr bwMode="auto">
          <a:xfrm>
            <a:off x="4051300" y="23114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a:solidFill>
                  <a:srgbClr val="FFFF00"/>
                </a:solidFill>
                <a:ea typeface="+mn-ea"/>
                <a:cs typeface="+mn-cs"/>
              </a:rPr>
              <a:t>Mt. Carmel</a:t>
            </a:r>
          </a:p>
        </p:txBody>
      </p:sp>
      <p:sp>
        <p:nvSpPr>
          <p:cNvPr id="528427" name="Text Box 43"/>
          <p:cNvSpPr txBox="1">
            <a:spLocks noChangeArrowheads="1"/>
          </p:cNvSpPr>
          <p:nvPr/>
        </p:nvSpPr>
        <p:spPr bwMode="auto">
          <a:xfrm>
            <a:off x="5448300" y="21463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Mt. Tabor</a:t>
            </a: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FF00"/>
                </a:solidFill>
                <a:ea typeface="+mn-ea"/>
                <a:cs typeface="+mn-cs"/>
              </a:rPr>
              <a:t>Kathi Ozhi</a:t>
            </a:r>
          </a:p>
        </p:txBody>
      </p:sp>
      <p:sp>
        <p:nvSpPr>
          <p:cNvPr id="528429" name="Text Box 45"/>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a:solidFill>
                  <a:srgbClr val="00FF00"/>
                </a:solidFill>
                <a:ea typeface="+mn-ea"/>
                <a:cs typeface="+mn-cs"/>
              </a:rPr>
              <a:t>Ozhi Kajii</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4" name="Text Box 50"/>
          <p:cNvSpPr txBox="1">
            <a:spLocks noChangeArrowheads="1"/>
          </p:cNvSpPr>
          <p:nvPr/>
        </p:nvSpPr>
        <p:spPr bwMode="auto">
          <a:xfrm rot="-37201">
            <a:off x="6919913" y="5062538"/>
            <a:ext cx="1328737" cy="1044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FFFF00"/>
                </a:solidFill>
                <a:ea typeface="+mn-ea"/>
                <a:cs typeface="+mn-cs"/>
              </a:rPr>
              <a:t>LEVI: Hriilokosii obu sii Inu kajii kolikhri koe.</a:t>
            </a:r>
          </a:p>
        </p:txBody>
      </p:sp>
      <p:sp>
        <p:nvSpPr>
          <p:cNvPr id="528435"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r">
              <a:spcBef>
                <a:spcPct val="50000"/>
              </a:spcBef>
              <a:defRPr/>
            </a:pPr>
            <a:r>
              <a:rPr lang="ja-JP" altLang="en-US" sz="3200" b="1" i="1" smtClean="0">
                <a:solidFill>
                  <a:srgbClr val="FFFF00"/>
                </a:solidFill>
              </a:rPr>
              <a:t>“</a:t>
            </a:r>
            <a:r>
              <a:rPr lang="en-US" sz="3200" b="1" i="1" smtClean="0">
                <a:solidFill>
                  <a:srgbClr val="FFFF00"/>
                </a:solidFill>
              </a:rPr>
              <a:t>Omei li no pfonghi le adi no machi-e sii so-e.</a:t>
            </a:r>
            <a:r>
              <a:rPr lang="ja-JP" altLang="en-US" sz="3200" b="1" i="1" smtClean="0">
                <a:solidFill>
                  <a:srgbClr val="FFFF00"/>
                </a:solidFill>
              </a:rPr>
              <a:t>”</a:t>
            </a:r>
            <a:endParaRPr lang="en-US" sz="3200" b="1" i="1" smtClean="0">
              <a:solidFill>
                <a:srgbClr val="FFFF00"/>
              </a:solidFill>
            </a:endParaRPr>
          </a:p>
        </p:txBody>
      </p:sp>
      <p:sp>
        <p:nvSpPr>
          <p:cNvPr id="528436" name="Rectangle 52"/>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28438" name="Text Box 5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17:6</a:t>
            </a:r>
          </a:p>
        </p:txBody>
      </p:sp>
      <p:sp>
        <p:nvSpPr>
          <p:cNvPr id="10275" name="Text Box 57"/>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04</a:t>
            </a:r>
          </a:p>
        </p:txBody>
      </p:sp>
      <p:sp>
        <p:nvSpPr>
          <p:cNvPr id="10277" name="Text Box 73"/>
          <p:cNvSpPr txBox="1">
            <a:spLocks noChangeArrowheads="1"/>
          </p:cNvSpPr>
          <p:nvPr/>
        </p:nvSpPr>
        <p:spPr bwMode="auto">
          <a:xfrm>
            <a:off x="8655050"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463675" y="9461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2402"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05"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02408"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2410"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0" y="40005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MO</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7" name="Rectangle 53"/>
          <p:cNvSpPr>
            <a:spLocks noChangeArrowheads="1"/>
          </p:cNvSpPr>
          <p:nvPr/>
        </p:nvSpPr>
        <p:spPr bwMode="auto">
          <a:xfrm>
            <a:off x="623888" y="4108450"/>
            <a:ext cx="7645400" cy="2408238"/>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78" name="Rectangle 54"/>
          <p:cNvSpPr>
            <a:spLocks noChangeArrowheads="1"/>
          </p:cNvSpPr>
          <p:nvPr/>
        </p:nvSpPr>
        <p:spPr bwMode="auto">
          <a:xfrm>
            <a:off x="598488" y="4252913"/>
            <a:ext cx="7718425" cy="2286000"/>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a:solidFill>
                  <a:srgbClr val="D83104"/>
                </a:solidFill>
                <a:latin typeface="Times" charset="0"/>
                <a:ea typeface="+mn-ea"/>
                <a:cs typeface="+mn-cs"/>
              </a:rPr>
              <a:t>ARUPEI MOVUJIIKHRU:</a:t>
            </a:r>
            <a:endParaRPr lang="en-US" sz="3600" b="1">
              <a:solidFill>
                <a:srgbClr val="FF5008"/>
              </a:solidFill>
              <a:latin typeface="Times" charset="0"/>
              <a:ea typeface="+mn-ea"/>
              <a:cs typeface="+mn-cs"/>
            </a:endParaRPr>
          </a:p>
          <a:p>
            <a:pPr algn="ctr">
              <a:defRPr/>
            </a:pPr>
            <a:r>
              <a:rPr lang="en-US" sz="3600" b="1">
                <a:solidFill>
                  <a:schemeClr val="bg2"/>
                </a:solidFill>
                <a:latin typeface="Times" charset="0"/>
                <a:ea typeface="+mn-ea"/>
                <a:cs typeface="+mn-cs"/>
              </a:rPr>
              <a:t>ISRAEL (722 B.C.)</a:t>
            </a:r>
          </a:p>
          <a:p>
            <a:pPr algn="ctr">
              <a:defRPr/>
            </a:pPr>
            <a:r>
              <a:rPr lang="en-US" sz="3600" b="1" i="1">
                <a:solidFill>
                  <a:schemeClr val="accent2"/>
                </a:solidFill>
                <a:latin typeface="Times" charset="0"/>
                <a:ea typeface="+mn-ea"/>
                <a:cs typeface="+mn-cs"/>
              </a:rPr>
              <a:t>JIHUDIMEI NO KANA CHIIJI </a:t>
            </a:r>
            <a:r>
              <a:rPr lang="en-US" sz="3600" b="1" i="1" u="sng">
                <a:solidFill>
                  <a:schemeClr val="accent2"/>
                </a:solidFill>
                <a:latin typeface="Times" charset="0"/>
                <a:ea typeface="+mn-ea"/>
                <a:cs typeface="+mn-cs"/>
              </a:rPr>
              <a:t>THIIA TAKOTU</a:t>
            </a:r>
          </a:p>
        </p:txBody>
      </p:sp>
      <p:sp>
        <p:nvSpPr>
          <p:cNvPr id="461879" name="Oval 55"/>
          <p:cNvSpPr>
            <a:spLocks noChangeArrowheads="1"/>
          </p:cNvSpPr>
          <p:nvPr/>
        </p:nvSpPr>
        <p:spPr bwMode="auto">
          <a:xfrm>
            <a:off x="4038600" y="4813300"/>
            <a:ext cx="2527300" cy="54768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1939" name="Text Box 115"/>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102451" name="Text Box 202"/>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2" name="Group 204"/>
          <p:cNvGrpSpPr>
            <a:grpSpLocks/>
          </p:cNvGrpSpPr>
          <p:nvPr/>
        </p:nvGrpSpPr>
        <p:grpSpPr bwMode="auto">
          <a:xfrm>
            <a:off x="8037513" y="3444875"/>
            <a:ext cx="1303337" cy="1843088"/>
            <a:chOff x="5051" y="2165"/>
            <a:chExt cx="618" cy="1161"/>
          </a:xfrm>
        </p:grpSpPr>
        <p:grpSp>
          <p:nvGrpSpPr>
            <p:cNvPr id="102467" name="Group 205"/>
            <p:cNvGrpSpPr>
              <a:grpSpLocks/>
            </p:cNvGrpSpPr>
            <p:nvPr/>
          </p:nvGrpSpPr>
          <p:grpSpPr bwMode="auto">
            <a:xfrm>
              <a:off x="5051" y="2165"/>
              <a:ext cx="618" cy="1161"/>
              <a:chOff x="5051" y="2165"/>
              <a:chExt cx="618" cy="1161"/>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5" name="Rectangle 2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2468" name="Rectangle 223"/>
            <p:cNvSpPr>
              <a:spLocks noChangeArrowheads="1"/>
            </p:cNvSpPr>
            <p:nvPr/>
          </p:nvSpPr>
          <p:spPr bwMode="auto">
            <a:xfrm>
              <a:off x="5139" y="2267"/>
              <a:ext cx="2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102711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a:t>
            </a:r>
          </a:p>
        </p:txBody>
      </p:sp>
      <p:sp>
        <p:nvSpPr>
          <p:cNvPr id="102454" name="Rectangle 225"/>
          <p:cNvSpPr>
            <a:spLocks noChangeArrowheads="1"/>
          </p:cNvSpPr>
          <p:nvPr/>
        </p:nvSpPr>
        <p:spPr bwMode="auto">
          <a:xfrm>
            <a:off x="8066088" y="3946525"/>
            <a:ext cx="10795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ARIPEI AKHRUPEI</a:t>
            </a:r>
          </a:p>
        </p:txBody>
      </p:sp>
      <p:sp>
        <p:nvSpPr>
          <p:cNvPr id="462050" name="Rectangle 226"/>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02456" name="Rectangle 227"/>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7" name="Rectangle 228"/>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2458" name="Rectangle 229"/>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9"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2466" name="Rectangle 233"/>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48</a:t>
            </a:r>
          </a:p>
        </p:txBody>
      </p:sp>
      <p:sp>
        <p:nvSpPr>
          <p:cNvPr id="102461" name="Text Box 23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2060" name="AutoShape 236"/>
          <p:cNvSpPr>
            <a:spLocks noChangeArrowheads="1"/>
          </p:cNvSpPr>
          <p:nvPr/>
        </p:nvSpPr>
        <p:spPr bwMode="auto">
          <a:xfrm>
            <a:off x="774700" y="5408613"/>
            <a:ext cx="7299325" cy="112871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2800">
              <a:solidFill>
                <a:srgbClr val="FFF30C"/>
              </a:solidFill>
              <a:ea typeface="+mn-ea"/>
              <a:cs typeface="+mn-cs"/>
            </a:endParaRPr>
          </a:p>
        </p:txBody>
      </p:sp>
      <p:sp>
        <p:nvSpPr>
          <p:cNvPr id="102463" name="Text Box 23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79" grpId="0" animBg="1"/>
      <p:bldP spid="462060"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4450"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53"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04456"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4458"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65088" y="139700"/>
            <a:ext cx="2825751"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MO</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a:ea typeface="+mn-ea"/>
              <a:cs typeface="+mn-cs"/>
            </a:endParaRPr>
          </a:p>
        </p:txBody>
      </p:sp>
      <p:sp>
        <p:nvSpPr>
          <p:cNvPr id="104495" name="Text Box 15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8018463" y="3436938"/>
            <a:ext cx="1125537" cy="1843087"/>
            <a:chOff x="5051" y="2165"/>
            <a:chExt cx="618" cy="1161"/>
          </a:xfrm>
        </p:grpSpPr>
        <p:grpSp>
          <p:nvGrpSpPr>
            <p:cNvPr id="104513" name="Group 159"/>
            <p:cNvGrpSpPr>
              <a:grpSpLocks/>
            </p:cNvGrpSpPr>
            <p:nvPr/>
          </p:nvGrpSpPr>
          <p:grpSpPr bwMode="auto">
            <a:xfrm>
              <a:off x="5051" y="2165"/>
              <a:ext cx="618" cy="1161"/>
              <a:chOff x="5051" y="2165"/>
              <a:chExt cx="618" cy="1161"/>
            </a:xfrm>
          </p:grpSpPr>
          <p:sp>
            <p:nvSpPr>
              <p:cNvPr id="104515"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6"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4517"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518"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9"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0"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1"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2"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7"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8"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9"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0"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1"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4514" name="Rectangle 17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105886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 </a:t>
            </a:r>
          </a:p>
        </p:txBody>
      </p:sp>
      <p:sp>
        <p:nvSpPr>
          <p:cNvPr id="104498" name="Rectangle 179"/>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3028" name="Rectangle 180"/>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04500" name="Rectangle 181"/>
          <p:cNvSpPr>
            <a:spLocks noChangeArrowheads="1"/>
          </p:cNvSpPr>
          <p:nvPr/>
        </p:nvSpPr>
        <p:spPr bwMode="auto">
          <a:xfrm>
            <a:off x="8107363" y="4838700"/>
            <a:ext cx="609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365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4502" name="Rectangle 183"/>
          <p:cNvSpPr>
            <a:spLocks noChangeArrowheads="1"/>
          </p:cNvSpPr>
          <p:nvPr/>
        </p:nvSpPr>
        <p:spPr bwMode="auto">
          <a:xfrm>
            <a:off x="8026400" y="4672013"/>
            <a:ext cx="892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0"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4511"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4512" name="Rectangle 187"/>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49</a:t>
            </a:r>
          </a:p>
        </p:txBody>
      </p:sp>
      <p:sp>
        <p:nvSpPr>
          <p:cNvPr id="104505" name="Text Box 19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3040" name="Text Box 192"/>
          <p:cNvSpPr txBox="1">
            <a:spLocks noChangeArrowheads="1"/>
          </p:cNvSpPr>
          <p:nvPr/>
        </p:nvSpPr>
        <p:spPr bwMode="auto">
          <a:xfrm>
            <a:off x="3516313" y="3632200"/>
            <a:ext cx="4648200" cy="22891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a:solidFill>
                  <a:srgbClr val="FFEA18"/>
                </a:solidFill>
                <a:ea typeface="+mn-ea"/>
                <a:cs typeface="+mn-cs"/>
              </a:rPr>
              <a:t>BABYLON TAMEI NO ASSYRIATAMEI YI VA LOTIE!</a:t>
            </a:r>
          </a:p>
        </p:txBody>
      </p:sp>
      <p:sp>
        <p:nvSpPr>
          <p:cNvPr id="104507" name="Text Box 193"/>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1">
                <a:solidFill>
                  <a:schemeClr val="tx2"/>
                </a:solidFill>
                <a:ea typeface="+mn-ea"/>
                <a:cs typeface="+mn-cs"/>
              </a:rPr>
              <a:t>Siitomatiwe…                         AKHRUPEI Movujii?</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113"/>
          <p:cNvGrpSpPr>
            <a:grpSpLocks/>
          </p:cNvGrpSpPr>
          <p:nvPr/>
        </p:nvGrpSpPr>
        <p:grpSpPr bwMode="auto">
          <a:xfrm>
            <a:off x="6061075" y="1136650"/>
            <a:ext cx="1289050" cy="1435100"/>
            <a:chOff x="1084" y="711"/>
            <a:chExt cx="2950" cy="2769"/>
          </a:xfrm>
        </p:grpSpPr>
        <p:grpSp>
          <p:nvGrpSpPr>
            <p:cNvPr id="106593" name="Group 114"/>
            <p:cNvGrpSpPr>
              <a:grpSpLocks/>
            </p:cNvGrpSpPr>
            <p:nvPr/>
          </p:nvGrpSpPr>
          <p:grpSpPr bwMode="auto">
            <a:xfrm>
              <a:off x="1084" y="711"/>
              <a:ext cx="2950" cy="2769"/>
              <a:chOff x="2707" y="548"/>
              <a:chExt cx="2950" cy="2769"/>
            </a:xfrm>
          </p:grpSpPr>
          <p:grpSp>
            <p:nvGrpSpPr>
              <p:cNvPr id="106599" name="Group 115"/>
              <p:cNvGrpSpPr>
                <a:grpSpLocks/>
              </p:cNvGrpSpPr>
              <p:nvPr/>
            </p:nvGrpSpPr>
            <p:grpSpPr bwMode="auto">
              <a:xfrm>
                <a:off x="3180" y="1046"/>
                <a:ext cx="2105" cy="1421"/>
                <a:chOff x="578" y="2316"/>
                <a:chExt cx="2105" cy="1421"/>
              </a:xfrm>
            </p:grpSpPr>
            <p:sp>
              <p:nvSpPr>
                <p:cNvPr id="10660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60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660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659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6498" name="Group 113"/>
          <p:cNvGrpSpPr>
            <a:grpSpLocks/>
          </p:cNvGrpSpPr>
          <p:nvPr/>
        </p:nvGrpSpPr>
        <p:grpSpPr bwMode="auto">
          <a:xfrm>
            <a:off x="6061075" y="3154363"/>
            <a:ext cx="1289050" cy="1435100"/>
            <a:chOff x="1084" y="711"/>
            <a:chExt cx="2950" cy="2769"/>
          </a:xfrm>
        </p:grpSpPr>
        <p:grpSp>
          <p:nvGrpSpPr>
            <p:cNvPr id="106583" name="Group 114"/>
            <p:cNvGrpSpPr>
              <a:grpSpLocks/>
            </p:cNvGrpSpPr>
            <p:nvPr/>
          </p:nvGrpSpPr>
          <p:grpSpPr bwMode="auto">
            <a:xfrm>
              <a:off x="1084" y="711"/>
              <a:ext cx="2950" cy="2769"/>
              <a:chOff x="2707" y="548"/>
              <a:chExt cx="2950" cy="2769"/>
            </a:xfrm>
          </p:grpSpPr>
          <p:grpSp>
            <p:nvGrpSpPr>
              <p:cNvPr id="106589" name="Group 115"/>
              <p:cNvGrpSpPr>
                <a:grpSpLocks/>
              </p:cNvGrpSpPr>
              <p:nvPr/>
            </p:nvGrpSpPr>
            <p:grpSpPr bwMode="auto">
              <a:xfrm>
                <a:off x="3180" y="1046"/>
                <a:ext cx="2105" cy="1421"/>
                <a:chOff x="578" y="2316"/>
                <a:chExt cx="2105" cy="1421"/>
              </a:xfrm>
            </p:grpSpPr>
            <p:sp>
              <p:nvSpPr>
                <p:cNvPr id="106591" name="Freeform 116" descr="Cork"/>
                <p:cNvSpPr>
                  <a:spLocks/>
                </p:cNvSpPr>
                <p:nvPr/>
              </p:nvSpPr>
              <p:spPr bwMode="auto">
                <a:xfrm>
                  <a:off x="633" y="2316"/>
                  <a:ext cx="2050" cy="256"/>
                </a:xfrm>
                <a:custGeom>
                  <a:avLst/>
                  <a:gdLst>
                    <a:gd name="T0" fmla="*/ 999417295 w 592"/>
                    <a:gd name="T1" fmla="*/ 580990137 h 90"/>
                    <a:gd name="T2" fmla="*/ 2147483647 w 592"/>
                    <a:gd name="T3" fmla="*/ 284131635 h 90"/>
                    <a:gd name="T4" fmla="*/ 2147483647 w 592"/>
                    <a:gd name="T5" fmla="*/ 231474836 h 90"/>
                    <a:gd name="T6" fmla="*/ 2147483647 w 592"/>
                    <a:gd name="T7" fmla="*/ 206717673 h 90"/>
                    <a:gd name="T8" fmla="*/ 2147483647 w 592"/>
                    <a:gd name="T9" fmla="*/ 220234351 h 90"/>
                    <a:gd name="T10" fmla="*/ 2147483647 w 592"/>
                    <a:gd name="T11" fmla="*/ 258681225 h 90"/>
                    <a:gd name="T12" fmla="*/ 2147483647 w 592"/>
                    <a:gd name="T13" fmla="*/ 297660427 h 90"/>
                    <a:gd name="T14" fmla="*/ 2147483647 w 592"/>
                    <a:gd name="T15" fmla="*/ 336107332 h 90"/>
                    <a:gd name="T16" fmla="*/ 2147483647 w 592"/>
                    <a:gd name="T17" fmla="*/ 284131635 h 90"/>
                    <a:gd name="T18" fmla="*/ 2147483647 w 592"/>
                    <a:gd name="T19" fmla="*/ 104646244 h 90"/>
                    <a:gd name="T20" fmla="*/ 2147483647 w 592"/>
                    <a:gd name="T21" fmla="*/ 0 h 90"/>
                    <a:gd name="T22" fmla="*/ 2147483647 w 592"/>
                    <a:gd name="T23" fmla="*/ 13515554 h 90"/>
                    <a:gd name="T24" fmla="*/ 2147483647 w 592"/>
                    <a:gd name="T25" fmla="*/ 193016781 h 90"/>
                    <a:gd name="T26" fmla="*/ 2147483647 w 592"/>
                    <a:gd name="T27" fmla="*/ 231474836 h 90"/>
                    <a:gd name="T28" fmla="*/ 2147483647 w 592"/>
                    <a:gd name="T29" fmla="*/ 387702198 h 90"/>
                    <a:gd name="T30" fmla="*/ 2147483647 w 592"/>
                    <a:gd name="T31" fmla="*/ 42694305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592" name="Freeform 117" descr="Cork"/>
                <p:cNvSpPr>
                  <a:spLocks/>
                </p:cNvSpPr>
                <p:nvPr/>
              </p:nvSpPr>
              <p:spPr bwMode="auto">
                <a:xfrm>
                  <a:off x="578" y="2506"/>
                  <a:ext cx="2074" cy="1231"/>
                </a:xfrm>
                <a:custGeom>
                  <a:avLst/>
                  <a:gdLst>
                    <a:gd name="T0" fmla="*/ 2147483647 w 599"/>
                    <a:gd name="T1" fmla="*/ 0 h 432"/>
                    <a:gd name="T2" fmla="*/ 2147483647 w 599"/>
                    <a:gd name="T3" fmla="*/ 39219871 h 432"/>
                    <a:gd name="T4" fmla="*/ 2147483647 w 599"/>
                    <a:gd name="T5" fmla="*/ 65365849 h 432"/>
                    <a:gd name="T6" fmla="*/ 2147483647 w 599"/>
                    <a:gd name="T7" fmla="*/ 158518953 h 432"/>
                    <a:gd name="T8" fmla="*/ 2147483647 w 599"/>
                    <a:gd name="T9" fmla="*/ 610224581 h 432"/>
                    <a:gd name="T10" fmla="*/ 2147483647 w 599"/>
                    <a:gd name="T11" fmla="*/ 1380265387 h 432"/>
                    <a:gd name="T12" fmla="*/ 2147483647 w 599"/>
                    <a:gd name="T13" fmla="*/ 1764092888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0947910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095510427 w 599"/>
                    <a:gd name="T43" fmla="*/ 2147483647 h 432"/>
                    <a:gd name="T44" fmla="*/ 852385591 w 599"/>
                    <a:gd name="T45" fmla="*/ 2147483647 h 432"/>
                    <a:gd name="T46" fmla="*/ 1356547980 w 599"/>
                    <a:gd name="T47" fmla="*/ 2147483647 h 432"/>
                    <a:gd name="T48" fmla="*/ 2095510427 w 599"/>
                    <a:gd name="T49" fmla="*/ 2147483647 h 432"/>
                    <a:gd name="T50" fmla="*/ 2147483647 w 599"/>
                    <a:gd name="T51" fmla="*/ 1738857544 h 432"/>
                    <a:gd name="T52" fmla="*/ 2147483647 w 599"/>
                    <a:gd name="T53" fmla="*/ 1247019673 h 432"/>
                    <a:gd name="T54" fmla="*/ 2147483647 w 599"/>
                    <a:gd name="T55" fmla="*/ 835419979 h 432"/>
                    <a:gd name="T56" fmla="*/ 2147483647 w 599"/>
                    <a:gd name="T57" fmla="*/ 544845407 h 432"/>
                    <a:gd name="T58" fmla="*/ 2147483647 w 599"/>
                    <a:gd name="T59" fmla="*/ 197734131 h 432"/>
                    <a:gd name="T60" fmla="*/ 2147483647 w 599"/>
                    <a:gd name="T61" fmla="*/ 93153078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6590"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6584" name="Freeform 119"/>
            <p:cNvSpPr>
              <a:spLocks/>
            </p:cNvSpPr>
            <p:nvPr/>
          </p:nvSpPr>
          <p:spPr bwMode="auto">
            <a:xfrm>
              <a:off x="1616" y="2649"/>
              <a:ext cx="88" cy="277"/>
            </a:xfrm>
            <a:custGeom>
              <a:avLst/>
              <a:gdLst>
                <a:gd name="T0" fmla="*/ 122 w 85"/>
                <a:gd name="T1" fmla="*/ 19 h 318"/>
                <a:gd name="T2" fmla="*/ 106 w 85"/>
                <a:gd name="T3" fmla="*/ 9 h 318"/>
                <a:gd name="T4" fmla="*/ 80 w 85"/>
                <a:gd name="T5" fmla="*/ 5 h 318"/>
                <a:gd name="T6" fmla="*/ 92 w 85"/>
                <a:gd name="T7" fmla="*/ 9 h 318"/>
                <a:gd name="T8" fmla="*/ 106 w 85"/>
                <a:gd name="T9" fmla="*/ 3 h 318"/>
                <a:gd name="T10" fmla="*/ 63 w 85"/>
                <a:gd name="T11" fmla="*/ 3 h 318"/>
                <a:gd name="T12" fmla="*/ 63 w 85"/>
                <a:gd name="T13" fmla="*/ 5 h 318"/>
                <a:gd name="T14" fmla="*/ 80 w 85"/>
                <a:gd name="T15" fmla="*/ 24 h 318"/>
                <a:gd name="T16" fmla="*/ 47 w 85"/>
                <a:gd name="T17" fmla="*/ 20 h 318"/>
                <a:gd name="T18" fmla="*/ 63 w 85"/>
                <a:gd name="T19" fmla="*/ 16 h 318"/>
                <a:gd name="T20" fmla="*/ 80 w 85"/>
                <a:gd name="T21" fmla="*/ 20 h 318"/>
                <a:gd name="T22" fmla="*/ 63 w 85"/>
                <a:gd name="T23" fmla="*/ 13 h 318"/>
                <a:gd name="T24" fmla="*/ 80 w 85"/>
                <a:gd name="T25" fmla="*/ 19 h 318"/>
                <a:gd name="T26" fmla="*/ 63 w 85"/>
                <a:gd name="T27" fmla="*/ 15 h 318"/>
                <a:gd name="T28" fmla="*/ 80 w 85"/>
                <a:gd name="T29" fmla="*/ 18 h 318"/>
                <a:gd name="T30" fmla="*/ 92 w 85"/>
                <a:gd name="T31" fmla="*/ 21 h 318"/>
                <a:gd name="T32" fmla="*/ 122 w 85"/>
                <a:gd name="T33" fmla="*/ 25 h 318"/>
                <a:gd name="T34" fmla="*/ 134 w 85"/>
                <a:gd name="T35" fmla="*/ 29 h 318"/>
                <a:gd name="T36" fmla="*/ 122 w 85"/>
                <a:gd name="T37" fmla="*/ 35 h 318"/>
                <a:gd name="T38" fmla="*/ 106 w 85"/>
                <a:gd name="T39" fmla="*/ 33 h 318"/>
                <a:gd name="T40" fmla="*/ 92 w 85"/>
                <a:gd name="T41" fmla="*/ 39 h 318"/>
                <a:gd name="T42" fmla="*/ 63 w 85"/>
                <a:gd name="T43" fmla="*/ 37 h 318"/>
                <a:gd name="T44" fmla="*/ 47 w 85"/>
                <a:gd name="T45" fmla="*/ 25 h 318"/>
                <a:gd name="T46" fmla="*/ 37 w 85"/>
                <a:gd name="T47" fmla="*/ 31 h 318"/>
                <a:gd name="T48" fmla="*/ 5 w 85"/>
                <a:gd name="T49" fmla="*/ 26 h 318"/>
                <a:gd name="T50" fmla="*/ 63 w 85"/>
                <a:gd name="T51" fmla="*/ 18 h 318"/>
                <a:gd name="T52" fmla="*/ 106 w 85"/>
                <a:gd name="T53" fmla="*/ 21 h 318"/>
                <a:gd name="T54" fmla="*/ 122 w 85"/>
                <a:gd name="T55" fmla="*/ 28 h 318"/>
                <a:gd name="T56" fmla="*/ 106 w 85"/>
                <a:gd name="T57" fmla="*/ 24 h 318"/>
                <a:gd name="T58" fmla="*/ 106 w 85"/>
                <a:gd name="T59" fmla="*/ 3 h 318"/>
                <a:gd name="T60" fmla="*/ 80 w 85"/>
                <a:gd name="T61" fmla="*/ 4 h 318"/>
                <a:gd name="T62" fmla="*/ 37 w 85"/>
                <a:gd name="T63" fmla="*/ 5 h 318"/>
                <a:gd name="T64" fmla="*/ 63 w 85"/>
                <a:gd name="T65" fmla="*/ 12 h 318"/>
                <a:gd name="T66" fmla="*/ 92 w 85"/>
                <a:gd name="T67" fmla="*/ 17 h 318"/>
                <a:gd name="T68" fmla="*/ 122 w 85"/>
                <a:gd name="T69" fmla="*/ 19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5" name="Freeform 120"/>
            <p:cNvSpPr>
              <a:spLocks/>
            </p:cNvSpPr>
            <p:nvPr/>
          </p:nvSpPr>
          <p:spPr bwMode="auto">
            <a:xfrm>
              <a:off x="1635" y="2647"/>
              <a:ext cx="109" cy="309"/>
            </a:xfrm>
            <a:custGeom>
              <a:avLst/>
              <a:gdLst>
                <a:gd name="T0" fmla="*/ 1 w 105"/>
                <a:gd name="T1" fmla="*/ 0 h 354"/>
                <a:gd name="T2" fmla="*/ 163 w 105"/>
                <a:gd name="T3" fmla="*/ 3 h 354"/>
                <a:gd name="T4" fmla="*/ 127 w 105"/>
                <a:gd name="T5" fmla="*/ 3 h 354"/>
                <a:gd name="T6" fmla="*/ 146 w 105"/>
                <a:gd name="T7" fmla="*/ 8 h 354"/>
                <a:gd name="T8" fmla="*/ 146 w 105"/>
                <a:gd name="T9" fmla="*/ 19 h 354"/>
                <a:gd name="T10" fmla="*/ 170 w 105"/>
                <a:gd name="T11" fmla="*/ 22 h 354"/>
                <a:gd name="T12" fmla="*/ 170 w 105"/>
                <a:gd name="T13" fmla="*/ 31 h 354"/>
                <a:gd name="T14" fmla="*/ 146 w 105"/>
                <a:gd name="T15" fmla="*/ 44 h 354"/>
                <a:gd name="T16" fmla="*/ 120 w 105"/>
                <a:gd name="T17" fmla="*/ 46 h 354"/>
                <a:gd name="T18" fmla="*/ 29 w 105"/>
                <a:gd name="T19" fmla="*/ 41 h 354"/>
                <a:gd name="T20" fmla="*/ 12 w 105"/>
                <a:gd name="T21" fmla="*/ 37 h 354"/>
                <a:gd name="T22" fmla="*/ 29 w 105"/>
                <a:gd name="T23" fmla="*/ 32 h 354"/>
                <a:gd name="T24" fmla="*/ 9 w 105"/>
                <a:gd name="T25" fmla="*/ 13 h 354"/>
                <a:gd name="T26" fmla="*/ 35 w 105"/>
                <a:gd name="T27" fmla="*/ 6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6" name="Freeform 121"/>
            <p:cNvSpPr>
              <a:spLocks/>
            </p:cNvSpPr>
            <p:nvPr/>
          </p:nvSpPr>
          <p:spPr bwMode="auto">
            <a:xfrm>
              <a:off x="3008" y="2583"/>
              <a:ext cx="155" cy="328"/>
            </a:xfrm>
            <a:custGeom>
              <a:avLst/>
              <a:gdLst>
                <a:gd name="T0" fmla="*/ 254 w 149"/>
                <a:gd name="T1" fmla="*/ 3 h 376"/>
                <a:gd name="T2" fmla="*/ 241 w 149"/>
                <a:gd name="T3" fmla="*/ 13 h 376"/>
                <a:gd name="T4" fmla="*/ 225 w 149"/>
                <a:gd name="T5" fmla="*/ 17 h 376"/>
                <a:gd name="T6" fmla="*/ 221 w 149"/>
                <a:gd name="T7" fmla="*/ 18 h 376"/>
                <a:gd name="T8" fmla="*/ 188 w 149"/>
                <a:gd name="T9" fmla="*/ 31 h 376"/>
                <a:gd name="T10" fmla="*/ 149 w 149"/>
                <a:gd name="T11" fmla="*/ 40 h 376"/>
                <a:gd name="T12" fmla="*/ 120 w 149"/>
                <a:gd name="T13" fmla="*/ 46 h 376"/>
                <a:gd name="T14" fmla="*/ 100 w 149"/>
                <a:gd name="T15" fmla="*/ 46 h 376"/>
                <a:gd name="T16" fmla="*/ 33 w 149"/>
                <a:gd name="T17" fmla="*/ 48 h 376"/>
                <a:gd name="T18" fmla="*/ 2 w 149"/>
                <a:gd name="T19" fmla="*/ 44 h 376"/>
                <a:gd name="T20" fmla="*/ 5 w 149"/>
                <a:gd name="T21" fmla="*/ 40 h 376"/>
                <a:gd name="T22" fmla="*/ 8 w 149"/>
                <a:gd name="T23" fmla="*/ 29 h 376"/>
                <a:gd name="T24" fmla="*/ 36 w 149"/>
                <a:gd name="T25" fmla="*/ 25 h 376"/>
                <a:gd name="T26" fmla="*/ 60 w 149"/>
                <a:gd name="T27" fmla="*/ 14 h 376"/>
                <a:gd name="T28" fmla="*/ 76 w 149"/>
                <a:gd name="T29" fmla="*/ 10 h 376"/>
                <a:gd name="T30" fmla="*/ 144 w 149"/>
                <a:gd name="T31" fmla="*/ 3 h 376"/>
                <a:gd name="T32" fmla="*/ 221 w 149"/>
                <a:gd name="T33" fmla="*/ 3 h 376"/>
                <a:gd name="T34" fmla="*/ 25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7" name="Freeform 122"/>
            <p:cNvSpPr>
              <a:spLocks/>
            </p:cNvSpPr>
            <p:nvPr/>
          </p:nvSpPr>
          <p:spPr bwMode="auto">
            <a:xfrm>
              <a:off x="1714" y="1020"/>
              <a:ext cx="99" cy="440"/>
            </a:xfrm>
            <a:custGeom>
              <a:avLst/>
              <a:gdLst>
                <a:gd name="T0" fmla="*/ 41 w 96"/>
                <a:gd name="T1" fmla="*/ 63 h 504"/>
                <a:gd name="T2" fmla="*/ 96 w 96"/>
                <a:gd name="T3" fmla="*/ 65 h 504"/>
                <a:gd name="T4" fmla="*/ 113 w 96"/>
                <a:gd name="T5" fmla="*/ 59 h 504"/>
                <a:gd name="T6" fmla="*/ 113 w 96"/>
                <a:gd name="T7" fmla="*/ 42 h 504"/>
                <a:gd name="T8" fmla="*/ 140 w 96"/>
                <a:gd name="T9" fmla="*/ 28 h 504"/>
                <a:gd name="T10" fmla="*/ 151 w 96"/>
                <a:gd name="T11" fmla="*/ 23 h 504"/>
                <a:gd name="T12" fmla="*/ 140 w 96"/>
                <a:gd name="T13" fmla="*/ 7 h 504"/>
                <a:gd name="T14" fmla="*/ 122 w 96"/>
                <a:gd name="T15" fmla="*/ 3 h 504"/>
                <a:gd name="T16" fmla="*/ 44 w 96"/>
                <a:gd name="T17" fmla="*/ 3 h 504"/>
                <a:gd name="T18" fmla="*/ 41 w 96"/>
                <a:gd name="T19" fmla="*/ 16 h 504"/>
                <a:gd name="T20" fmla="*/ 47 w 96"/>
                <a:gd name="T21" fmla="*/ 47 h 504"/>
                <a:gd name="T22" fmla="*/ 62 w 96"/>
                <a:gd name="T23" fmla="*/ 53 h 504"/>
                <a:gd name="T24" fmla="*/ 39 w 96"/>
                <a:gd name="T25" fmla="*/ 62 h 504"/>
                <a:gd name="T26" fmla="*/ 41 w 96"/>
                <a:gd name="T27" fmla="*/ 6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8" name="Freeform 123"/>
            <p:cNvSpPr>
              <a:spLocks/>
            </p:cNvSpPr>
            <p:nvPr/>
          </p:nvSpPr>
          <p:spPr bwMode="auto">
            <a:xfrm>
              <a:off x="3431" y="1007"/>
              <a:ext cx="156" cy="358"/>
            </a:xfrm>
            <a:custGeom>
              <a:avLst/>
              <a:gdLst>
                <a:gd name="T0" fmla="*/ 5 w 150"/>
                <a:gd name="T1" fmla="*/ 50 h 410"/>
                <a:gd name="T2" fmla="*/ 73 w 150"/>
                <a:gd name="T3" fmla="*/ 54 h 410"/>
                <a:gd name="T4" fmla="*/ 144 w 150"/>
                <a:gd name="T5" fmla="*/ 52 h 410"/>
                <a:gd name="T6" fmla="*/ 168 w 150"/>
                <a:gd name="T7" fmla="*/ 47 h 410"/>
                <a:gd name="T8" fmla="*/ 207 w 150"/>
                <a:gd name="T9" fmla="*/ 36 h 410"/>
                <a:gd name="T10" fmla="*/ 231 w 150"/>
                <a:gd name="T11" fmla="*/ 29 h 410"/>
                <a:gd name="T12" fmla="*/ 244 w 150"/>
                <a:gd name="T13" fmla="*/ 25 h 410"/>
                <a:gd name="T14" fmla="*/ 250 w 150"/>
                <a:gd name="T15" fmla="*/ 15 h 410"/>
                <a:gd name="T16" fmla="*/ 260 w 150"/>
                <a:gd name="T17" fmla="*/ 13 h 410"/>
                <a:gd name="T18" fmla="*/ 263 w 150"/>
                <a:gd name="T19" fmla="*/ 6 h 410"/>
                <a:gd name="T20" fmla="*/ 234 w 150"/>
                <a:gd name="T21" fmla="*/ 0 h 410"/>
                <a:gd name="T22" fmla="*/ 168 w 150"/>
                <a:gd name="T23" fmla="*/ 3 h 410"/>
                <a:gd name="T24" fmla="*/ 138 w 150"/>
                <a:gd name="T25" fmla="*/ 7 h 410"/>
                <a:gd name="T26" fmla="*/ 119 w 150"/>
                <a:gd name="T27" fmla="*/ 18 h 410"/>
                <a:gd name="T28" fmla="*/ 104 w 150"/>
                <a:gd name="T29" fmla="*/ 21 h 410"/>
                <a:gd name="T30" fmla="*/ 76 w 150"/>
                <a:gd name="T31" fmla="*/ 29 h 410"/>
                <a:gd name="T32" fmla="*/ 73 w 150"/>
                <a:gd name="T33" fmla="*/ 30 h 410"/>
                <a:gd name="T34" fmla="*/ 60 w 150"/>
                <a:gd name="T35" fmla="*/ 30 h 410"/>
                <a:gd name="T36" fmla="*/ 56 w 150"/>
                <a:gd name="T37" fmla="*/ 33 h 410"/>
                <a:gd name="T38" fmla="*/ 50 w 150"/>
                <a:gd name="T39" fmla="*/ 34 h 410"/>
                <a:gd name="T40" fmla="*/ 31 w 150"/>
                <a:gd name="T41" fmla="*/ 45 h 410"/>
                <a:gd name="T42" fmla="*/ 10 w 150"/>
                <a:gd name="T43" fmla="*/ 50 h 410"/>
                <a:gd name="T44" fmla="*/ 2 w 150"/>
                <a:gd name="T45" fmla="*/ 51 h 410"/>
                <a:gd name="T46" fmla="*/ 5 w 150"/>
                <a:gd name="T47" fmla="*/ 5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0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50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2" name="Rectangle 5"/>
          <p:cNvSpPr>
            <a:spLocks noChangeArrowheads="1"/>
          </p:cNvSpPr>
          <p:nvPr/>
        </p:nvSpPr>
        <p:spPr bwMode="auto">
          <a:xfrm>
            <a:off x="2957513" y="879475"/>
            <a:ext cx="1908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a:t>
            </a:r>
            <a:r>
              <a:rPr lang="en-US" sz="2000" b="1">
                <a:solidFill>
                  <a:schemeClr val="accent2"/>
                </a:solidFill>
                <a:latin typeface="Times" charset="0"/>
              </a:rPr>
              <a:t>MOVUCHILU</a:t>
            </a:r>
          </a:p>
        </p:txBody>
      </p:sp>
      <p:sp>
        <p:nvSpPr>
          <p:cNvPr id="10650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ea typeface="+mn-ea"/>
                <a:cs typeface="+mn-cs"/>
              </a:rPr>
              <a:t>ca. 1000 B.C.</a:t>
            </a:r>
          </a:p>
        </p:txBody>
      </p:sp>
      <p:sp>
        <p:nvSpPr>
          <p:cNvPr id="10650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0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S - D - S</a:t>
            </a:r>
          </a:p>
        </p:txBody>
      </p:sp>
      <p:sp>
        <p:nvSpPr>
          <p:cNvPr id="106507"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20-J        20-R</a:t>
            </a:r>
          </a:p>
        </p:txBody>
      </p:sp>
      <p:sp>
        <p:nvSpPr>
          <p:cNvPr id="106508"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11" name="Freeform 18"/>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2" name="Freeform 19"/>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a:t>
            </a:r>
            <a:r>
              <a:rPr lang="en-US" sz="6000">
                <a:solidFill>
                  <a:srgbClr val="51DC00"/>
                </a:solidFill>
                <a:latin typeface="Times" charset="0"/>
                <a:ea typeface="+mn-ea"/>
                <a:cs typeface="+mn-cs"/>
              </a:rPr>
              <a:t>M</a:t>
            </a:r>
            <a:r>
              <a:rPr lang="en-US" sz="3600">
                <a:solidFill>
                  <a:schemeClr val="tx2"/>
                </a:solidFill>
                <a:latin typeface="Times" charset="0"/>
                <a:ea typeface="+mn-ea"/>
                <a:cs typeface="+mn-cs"/>
              </a:rPr>
              <a:t> C</a:t>
            </a:r>
          </a:p>
        </p:txBody>
      </p:sp>
      <p:sp>
        <p:nvSpPr>
          <p:cNvPr id="106514" name="Rectangle 21"/>
          <p:cNvSpPr>
            <a:spLocks noChangeArrowheads="1"/>
          </p:cNvSpPr>
          <p:nvPr/>
        </p:nvSpPr>
        <p:spPr bwMode="auto">
          <a:xfrm>
            <a:off x="3090863" y="5040313"/>
            <a:ext cx="15192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ASSYRIA</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  350        </a:t>
            </a:r>
          </a:p>
        </p:txBody>
      </p:sp>
      <p:sp>
        <p:nvSpPr>
          <p:cNvPr id="106516"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17"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5"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6"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7"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8"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2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2982913" y="1781175"/>
            <a:ext cx="3254375" cy="515938"/>
          </a:xfrm>
          <a:prstGeom prst="rect">
            <a:avLst/>
          </a:prstGeom>
          <a:noFill/>
          <a:ln w="12700">
            <a:noFill/>
            <a:miter lim="800000"/>
            <a:headEnd/>
            <a:tailEnd/>
          </a:ln>
          <a:effectLst/>
        </p:spPr>
        <p:txBody>
          <a:bodyPr wrap="none" lIns="90487" tIns="44450" rIns="90487" bIns="44450">
            <a:spAutoFit/>
          </a:bodyPr>
          <a:lstStyle/>
          <a:p>
            <a:pPr>
              <a:defRPr/>
            </a:pPr>
            <a:r>
              <a:rPr lang="en-US" sz="2800" b="1">
                <a:solidFill>
                  <a:schemeClr val="accent1"/>
                </a:solidFill>
                <a:effectLst>
                  <a:outerShdw blurRad="38100" dist="38100" dir="2700000" algn="tl">
                    <a:srgbClr val="000000"/>
                  </a:outerShdw>
                </a:effectLst>
                <a:latin typeface="Times" charset="0"/>
              </a:rPr>
              <a:t>&lt;&lt; AKOKOCHO&gt;&gt;</a:t>
            </a:r>
          </a:p>
        </p:txBody>
      </p:sp>
      <p:sp>
        <p:nvSpPr>
          <p:cNvPr id="106531"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6891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BABYLON</a:t>
            </a:r>
          </a:p>
        </p:txBody>
      </p:sp>
      <p:sp>
        <p:nvSpPr>
          <p:cNvPr id="463913" name="Oval 41"/>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3914" name="Rectangle 4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63915" name="Line 4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36"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7"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947987" cy="515938"/>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latin typeface="Times" charset="0"/>
              </a:rPr>
              <a:t>ORAMEI</a:t>
            </a:r>
            <a:r>
              <a:rPr lang="en-US" sz="2800" b="1" i="1">
                <a:solidFill>
                  <a:schemeClr val="accent1"/>
                </a:solidFill>
                <a:effectLst>
                  <a:outerShdw blurRad="38100" dist="38100" dir="2700000" algn="tl">
                    <a:srgbClr val="000000"/>
                  </a:outerShdw>
                </a:effectLst>
                <a:latin typeface="Times" charset="0"/>
              </a:rPr>
              <a:t> </a:t>
            </a:r>
            <a:r>
              <a:rPr lang="en-US" sz="2400" b="1" i="1">
                <a:solidFill>
                  <a:schemeClr val="accent1"/>
                </a:solidFill>
                <a:effectLst>
                  <a:outerShdw blurRad="38100" dist="38100" dir="2700000" algn="tl">
                    <a:srgbClr val="000000"/>
                  </a:outerShdw>
                </a:effectLst>
                <a:latin typeface="Times" charset="0"/>
              </a:rPr>
              <a:t>CHILIMEI</a:t>
            </a:r>
          </a:p>
        </p:txBody>
      </p:sp>
      <p:sp>
        <p:nvSpPr>
          <p:cNvPr id="106539"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10             2</a:t>
            </a:r>
          </a:p>
        </p:txBody>
      </p:sp>
      <p:sp>
        <p:nvSpPr>
          <p:cNvPr id="106540"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b="1">
                <a:solidFill>
                  <a:schemeClr val="bg2"/>
                </a:solidFill>
                <a:latin typeface="Times" charset="0"/>
              </a:rPr>
              <a:t> </a:t>
            </a:r>
            <a:r>
              <a:rPr lang="en-US" sz="2800" b="1">
                <a:solidFill>
                  <a:schemeClr val="accent2"/>
                </a:solidFill>
                <a:latin typeface="Times" charset="0"/>
              </a:rPr>
              <a:t>ARUPEI  </a:t>
            </a:r>
            <a:r>
              <a:rPr lang="en-US" sz="1800" b="1">
                <a:solidFill>
                  <a:schemeClr val="accent2"/>
                </a:solidFill>
                <a:latin typeface="Times" charset="0"/>
              </a:rPr>
              <a:t>AKHRUPEI</a:t>
            </a:r>
          </a:p>
        </p:txBody>
      </p:sp>
      <p:sp>
        <p:nvSpPr>
          <p:cNvPr id="106541" name="Rectangle 51"/>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bg2"/>
                </a:solidFill>
                <a:latin typeface="Times" charset="0"/>
              </a:rPr>
              <a:t>ISRAEL  JUDAH</a:t>
            </a:r>
          </a:p>
        </p:txBody>
      </p:sp>
      <p:sp>
        <p:nvSpPr>
          <p:cNvPr id="463952" name="Rectangle 80"/>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63954" name="Text Box 82"/>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25:21</a:t>
            </a:r>
          </a:p>
        </p:txBody>
      </p:sp>
      <p:sp>
        <p:nvSpPr>
          <p:cNvPr id="106544" name="Text Box 13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5" name="Group 138"/>
          <p:cNvGrpSpPr>
            <a:grpSpLocks/>
          </p:cNvGrpSpPr>
          <p:nvPr/>
        </p:nvGrpSpPr>
        <p:grpSpPr bwMode="auto">
          <a:xfrm>
            <a:off x="8018463" y="3422650"/>
            <a:ext cx="1125537" cy="1843088"/>
            <a:chOff x="5051" y="2165"/>
            <a:chExt cx="618" cy="1161"/>
          </a:xfrm>
        </p:grpSpPr>
        <p:grpSp>
          <p:nvGrpSpPr>
            <p:cNvPr id="106564" name="Group 139"/>
            <p:cNvGrpSpPr>
              <a:grpSpLocks/>
            </p:cNvGrpSpPr>
            <p:nvPr/>
          </p:nvGrpSpPr>
          <p:grpSpPr bwMode="auto">
            <a:xfrm>
              <a:off x="5051" y="2165"/>
              <a:ext cx="618" cy="1161"/>
              <a:chOff x="5051" y="2165"/>
              <a:chExt cx="618" cy="1161"/>
            </a:xfrm>
          </p:grpSpPr>
          <p:sp>
            <p:nvSpPr>
              <p:cNvPr id="106566"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67"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6568"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69"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0"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1"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72"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3"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4"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5"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0"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1"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2" name="Rectangle 15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6565" name="Rectangle 157"/>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105886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 </a:t>
            </a:r>
          </a:p>
        </p:txBody>
      </p:sp>
      <p:sp>
        <p:nvSpPr>
          <p:cNvPr id="106547" name="Rectangle 159"/>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4032" name="Rectangle 160"/>
          <p:cNvSpPr>
            <a:spLocks noChangeArrowheads="1"/>
          </p:cNvSpPr>
          <p:nvPr/>
        </p:nvSpPr>
        <p:spPr bwMode="auto">
          <a:xfrm>
            <a:off x="8002588" y="4483100"/>
            <a:ext cx="10620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06549" name="Rectangle 161"/>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50" name="Rectangle 162"/>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6551" name="Rectangle 163"/>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52" name="Group 164"/>
          <p:cNvGrpSpPr>
            <a:grpSpLocks/>
          </p:cNvGrpSpPr>
          <p:nvPr/>
        </p:nvGrpSpPr>
        <p:grpSpPr bwMode="auto">
          <a:xfrm>
            <a:off x="8061325" y="4151313"/>
            <a:ext cx="931863" cy="377825"/>
            <a:chOff x="5078" y="2615"/>
            <a:chExt cx="587" cy="238"/>
          </a:xfrm>
        </p:grpSpPr>
        <p:sp>
          <p:nvSpPr>
            <p:cNvPr id="106561"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6562"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6563" name="Rectangle 167"/>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53" name="Rectangle 168"/>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6554" name="Rectangle 169"/>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50</a:t>
            </a:r>
          </a:p>
        </p:txBody>
      </p:sp>
      <p:sp>
        <p:nvSpPr>
          <p:cNvPr id="106556" name="Text Box 17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800" b="1" i="1">
                <a:solidFill>
                  <a:schemeClr val="tx1"/>
                </a:solidFill>
                <a:latin typeface="Helvetica" charset="0"/>
                <a:ea typeface="+mn-ea"/>
                <a:cs typeface="+mn-cs"/>
              </a:rPr>
              <a:t>Jer 31:       31-33</a:t>
            </a:r>
          </a:p>
        </p:txBody>
      </p:sp>
      <p:sp>
        <p:nvSpPr>
          <p:cNvPr id="464045" name="Rectangle 173"/>
          <p:cNvSpPr>
            <a:spLocks noChangeArrowheads="1"/>
          </p:cNvSpPr>
          <p:nvPr/>
        </p:nvSpPr>
        <p:spPr bwMode="auto">
          <a:xfrm>
            <a:off x="6188075" y="2247900"/>
            <a:ext cx="2457450"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b="1" i="1">
                <a:solidFill>
                  <a:schemeClr val="tx1"/>
                </a:solidFill>
                <a:latin typeface="Helvetica" charset="0"/>
                <a:ea typeface="+mn-ea"/>
                <a:cs typeface="+mn-cs"/>
              </a:rPr>
              <a:t>2 Sam 7: 4-16</a:t>
            </a:r>
          </a:p>
          <a:p>
            <a:pPr>
              <a:defRPr/>
            </a:pPr>
            <a:r>
              <a:rPr lang="en-US" sz="2800" b="1" i="1">
                <a:solidFill>
                  <a:schemeClr val="tx1"/>
                </a:solidFill>
                <a:latin typeface="Helvetica" charset="0"/>
                <a:ea typeface="+mn-ea"/>
                <a:cs typeface="+mn-cs"/>
              </a:rPr>
              <a:t>1 Pfu 17:3-15</a:t>
            </a:r>
          </a:p>
        </p:txBody>
      </p:sp>
      <p:sp>
        <p:nvSpPr>
          <p:cNvPr id="464068" name="Text Box 196"/>
          <p:cNvSpPr txBox="1">
            <a:spLocks noChangeArrowheads="1"/>
          </p:cNvSpPr>
          <p:nvPr/>
        </p:nvSpPr>
        <p:spPr bwMode="auto">
          <a:xfrm>
            <a:off x="6323013" y="1331913"/>
            <a:ext cx="10160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a:solidFill>
                  <a:schemeClr val="tx1"/>
                </a:solidFill>
                <a:latin typeface="Kosher-Normal" charset="0"/>
                <a:ea typeface="+mn-ea"/>
                <a:cs typeface="+mn-cs"/>
              </a:rPr>
              <a:t>DO</a:t>
            </a:r>
          </a:p>
        </p:txBody>
      </p:sp>
      <p:sp>
        <p:nvSpPr>
          <p:cNvPr id="464069" name="Text Box 197"/>
          <p:cNvSpPr txBox="1">
            <a:spLocks noChangeArrowheads="1"/>
          </p:cNvSpPr>
          <p:nvPr/>
        </p:nvSpPr>
        <p:spPr bwMode="auto">
          <a:xfrm>
            <a:off x="6315075" y="3403600"/>
            <a:ext cx="10160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000" i="1" dirty="0">
                <a:solidFill>
                  <a:schemeClr val="tx1"/>
                </a:solidFill>
                <a:latin typeface="Kosher-Normal" charset="0"/>
                <a:ea typeface="+mn-ea"/>
                <a:cs typeface="+mn-cs"/>
              </a:rPr>
              <a:t>KO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8546"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49"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08552"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08554"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153988" y="433388"/>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 ONGA SOTHOKOCHO</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75" name="Rectangle 79"/>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64976" name="Text Box 80"/>
          <p:cNvSpPr txBox="1">
            <a:spLocks noChangeArrowheads="1"/>
          </p:cNvSpPr>
          <p:nvPr/>
        </p:nvSpPr>
        <p:spPr bwMode="auto">
          <a:xfrm>
            <a:off x="1779588"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defRPr/>
            </a:pPr>
            <a:r>
              <a:rPr lang="en-US" sz="1600" b="1" smtClean="0">
                <a:solidFill>
                  <a:schemeClr val="tx1"/>
                </a:solidFill>
              </a:rPr>
              <a:t>2 Movu 25:1-21</a:t>
            </a:r>
          </a:p>
        </p:txBody>
      </p:sp>
      <p:grpSp>
        <p:nvGrpSpPr>
          <p:cNvPr id="108591"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2" name="Rectangle 86"/>
            <p:cNvSpPr>
              <a:spLocks noChangeArrowheads="1"/>
            </p:cNvSpPr>
            <p:nvPr/>
          </p:nvSpPr>
          <p:spPr bwMode="auto">
            <a:xfrm>
              <a:off x="105" y="2798"/>
              <a:ext cx="4862" cy="110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a:solidFill>
                    <a:srgbClr val="D83104"/>
                  </a:solidFill>
                  <a:latin typeface="Times" charset="0"/>
                </a:rPr>
                <a:t>AKHRUPEI MOVUJII:</a:t>
              </a:r>
              <a:br>
                <a:rPr lang="en-US" sz="3600" b="1">
                  <a:solidFill>
                    <a:srgbClr val="D83104"/>
                  </a:solidFill>
                  <a:latin typeface="Times" charset="0"/>
                </a:rPr>
              </a:br>
              <a:r>
                <a:rPr lang="en-US" sz="3600" b="1">
                  <a:solidFill>
                    <a:schemeClr val="bg2"/>
                  </a:solidFill>
                  <a:latin typeface="Times" charset="0"/>
                </a:rPr>
                <a:t>JUDAH (586 B.C.)</a:t>
              </a:r>
            </a:p>
            <a:p>
              <a:pPr algn="ctr">
                <a:defRPr/>
              </a:pPr>
              <a:r>
                <a:rPr lang="en-US" sz="3600" b="1" i="1">
                  <a:solidFill>
                    <a:schemeClr val="accent2"/>
                  </a:solidFill>
                  <a:latin typeface="Times" charset="0"/>
                </a:rPr>
                <a:t>BABYLON LI SAKATA</a:t>
              </a:r>
              <a:endParaRPr lang="en-US" sz="3600" b="1" i="1" u="sng">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108595" name="Text Box 17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6" name="Group 172"/>
          <p:cNvGrpSpPr>
            <a:grpSpLocks/>
          </p:cNvGrpSpPr>
          <p:nvPr/>
        </p:nvGrpSpPr>
        <p:grpSpPr bwMode="auto">
          <a:xfrm>
            <a:off x="8018463" y="3436938"/>
            <a:ext cx="1406525" cy="1843087"/>
            <a:chOff x="5051" y="2165"/>
            <a:chExt cx="618" cy="1161"/>
          </a:xfrm>
        </p:grpSpPr>
        <p:grpSp>
          <p:nvGrpSpPr>
            <p:cNvPr id="108616" name="Group 173"/>
            <p:cNvGrpSpPr>
              <a:grpSpLocks/>
            </p:cNvGrpSpPr>
            <p:nvPr/>
          </p:nvGrpSpPr>
          <p:grpSpPr bwMode="auto">
            <a:xfrm>
              <a:off x="5051" y="2165"/>
              <a:ext cx="618" cy="1161"/>
              <a:chOff x="5051" y="2165"/>
              <a:chExt cx="618" cy="1161"/>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4" name="Rectangle 19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08617" name="Rectangle 191"/>
            <p:cNvSpPr>
              <a:spLocks noChangeArrowheads="1"/>
            </p:cNvSpPr>
            <p:nvPr/>
          </p:nvSpPr>
          <p:spPr bwMode="auto">
            <a:xfrm>
              <a:off x="5139" y="2267"/>
              <a:ext cx="27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109855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 </a:t>
            </a:r>
          </a:p>
        </p:txBody>
      </p:sp>
      <p:sp>
        <p:nvSpPr>
          <p:cNvPr id="108598" name="Rectangle 193"/>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5090" name="Rectangle 194"/>
          <p:cNvSpPr>
            <a:spLocks noChangeArrowheads="1"/>
          </p:cNvSpPr>
          <p:nvPr/>
        </p:nvSpPr>
        <p:spPr bwMode="auto">
          <a:xfrm>
            <a:off x="8002588" y="4483100"/>
            <a:ext cx="1163637"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CHIHILIMEI</a:t>
            </a:r>
          </a:p>
        </p:txBody>
      </p:sp>
      <p:sp>
        <p:nvSpPr>
          <p:cNvPr id="108600" name="Rectangle 195"/>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1" name="Rectangle 196"/>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8602" name="Rectangle 197"/>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3" name="Group 198"/>
          <p:cNvGrpSpPr>
            <a:grpSpLocks/>
          </p:cNvGrpSpPr>
          <p:nvPr/>
        </p:nvGrpSpPr>
        <p:grpSpPr bwMode="auto">
          <a:xfrm>
            <a:off x="8061325" y="4151313"/>
            <a:ext cx="931863" cy="377825"/>
            <a:chOff x="5078" y="2615"/>
            <a:chExt cx="587" cy="238"/>
          </a:xfrm>
        </p:grpSpPr>
        <p:sp>
          <p:nvSpPr>
            <p:cNvPr id="108613"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8615" name="Rectangle 201"/>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4" name="Rectangle 202"/>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8605" name="Rectangle 203"/>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083550"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51</a:t>
            </a:r>
          </a:p>
        </p:txBody>
      </p:sp>
      <p:sp>
        <p:nvSpPr>
          <p:cNvPr id="108607" name="Text Box 205"/>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
        <p:nvSpPr>
          <p:cNvPr id="465102" name="AutoShape 206"/>
          <p:cNvSpPr>
            <a:spLocks noChangeArrowheads="1"/>
          </p:cNvSpPr>
          <p:nvPr/>
        </p:nvSpPr>
        <p:spPr bwMode="auto">
          <a:xfrm>
            <a:off x="1206500" y="5697538"/>
            <a:ext cx="6483350" cy="5762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2800">
              <a:solidFill>
                <a:srgbClr val="FFF30C"/>
              </a:solidFill>
              <a:ea typeface="+mn-ea"/>
              <a:cs typeface="+mn-cs"/>
            </a:endParaRPr>
          </a:p>
        </p:txBody>
      </p:sp>
      <p:sp>
        <p:nvSpPr>
          <p:cNvPr id="108609" name="Text Box 207"/>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2</a:t>
            </a:r>
            <a:endParaRPr lang="en-US" sz="20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45" name="Oval 49"/>
          <p:cNvSpPr>
            <a:spLocks noChangeArrowheads="1"/>
          </p:cNvSpPr>
          <p:nvPr/>
        </p:nvSpPr>
        <p:spPr bwMode="auto">
          <a:xfrm>
            <a:off x="4086225" y="5135563"/>
            <a:ext cx="2527300" cy="56197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dissolve">
                                      <p:cBhvr>
                                        <p:cTn id="14" dur="5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9"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dissolve">
                                      <p:cBhvr>
                                        <p:cTn id="31" dur="5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pic>
        <p:nvPicPr>
          <p:cNvPr id="110594"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708025" y="742950"/>
            <a:ext cx="7827963" cy="5067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1049338" y="5922963"/>
            <a:ext cx="6946900" cy="4937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30000"/>
              </a:lnSpc>
              <a:spcBef>
                <a:spcPct val="50000"/>
              </a:spcBef>
              <a:defRPr/>
            </a:pPr>
            <a:r>
              <a:rPr lang="en-US" sz="2400" b="1">
                <a:solidFill>
                  <a:srgbClr val="FFFF00"/>
                </a:solidFill>
                <a:ea typeface="+mn-ea"/>
                <a:cs typeface="+mn-cs"/>
              </a:rPr>
              <a:t>Deni zhii Babylon Inu</a:t>
            </a:r>
          </a:p>
          <a:p>
            <a:pPr algn="ctr">
              <a:lnSpc>
                <a:spcPct val="30000"/>
              </a:lnSpc>
              <a:spcBef>
                <a:spcPct val="50000"/>
              </a:spcBef>
              <a:defRPr/>
            </a:pPr>
            <a:r>
              <a:rPr lang="en-US" sz="2400" b="1">
                <a:solidFill>
                  <a:srgbClr val="FFFF00"/>
                </a:solidFill>
                <a:ea typeface="+mn-ea"/>
                <a:cs typeface="+mn-cs"/>
              </a:rPr>
              <a:t>“Hriilokahra” tikocho leino kanei</a:t>
            </a:r>
          </a:p>
        </p:txBody>
      </p:sp>
      <p:sp>
        <p:nvSpPr>
          <p:cNvPr id="110596" name="Text Box 17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8018463" y="3436938"/>
            <a:ext cx="1354137" cy="1843087"/>
            <a:chOff x="5051" y="2165"/>
            <a:chExt cx="618" cy="1161"/>
          </a:xfrm>
        </p:grpSpPr>
        <p:grpSp>
          <p:nvGrpSpPr>
            <p:cNvPr id="110613" name="Group 177"/>
            <p:cNvGrpSpPr>
              <a:grpSpLocks/>
            </p:cNvGrpSpPr>
            <p:nvPr/>
          </p:nvGrpSpPr>
          <p:grpSpPr bwMode="auto">
            <a:xfrm>
              <a:off x="5051" y="2165"/>
              <a:ext cx="618" cy="1161"/>
              <a:chOff x="5051" y="2165"/>
              <a:chExt cx="618"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1" name="Rectangle 19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10614" name="Rectangle 195"/>
            <p:cNvSpPr>
              <a:spLocks noChangeArrowheads="1"/>
            </p:cNvSpPr>
            <p:nvPr/>
          </p:nvSpPr>
          <p:spPr bwMode="auto">
            <a:xfrm>
              <a:off x="5139" y="2267"/>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1066800"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•••AKOTATEI••• </a:t>
            </a:r>
          </a:p>
        </p:txBody>
      </p:sp>
      <p:sp>
        <p:nvSpPr>
          <p:cNvPr id="110599" name="Rectangle 197"/>
          <p:cNvSpPr>
            <a:spLocks noChangeArrowheads="1"/>
          </p:cNvSpPr>
          <p:nvPr/>
        </p:nvSpPr>
        <p:spPr bwMode="auto">
          <a:xfrm>
            <a:off x="8032750" y="3973513"/>
            <a:ext cx="1123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466118" name="Rectangle 198"/>
          <p:cNvSpPr>
            <a:spLocks noChangeArrowheads="1"/>
          </p:cNvSpPr>
          <p:nvPr/>
        </p:nvSpPr>
        <p:spPr bwMode="auto">
          <a:xfrm>
            <a:off x="8064500" y="4483100"/>
            <a:ext cx="1062038"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10601" name="Rectangle 199"/>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0603" name="Rectangle 201"/>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061325" y="4151313"/>
            <a:ext cx="931863" cy="377825"/>
            <a:chOff x="5078" y="2615"/>
            <a:chExt cx="587" cy="238"/>
          </a:xfrm>
        </p:grpSpPr>
        <p:sp>
          <p:nvSpPr>
            <p:cNvPr id="110610"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0612" name="Rectangle 205"/>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0606" name="Rectangle 207"/>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52</a:t>
            </a:r>
          </a:p>
        </p:txBody>
      </p:sp>
      <p:sp>
        <p:nvSpPr>
          <p:cNvPr id="466129" name="Text Box 209"/>
          <p:cNvSpPr txBox="1">
            <a:spLocks noChangeArrowheads="1"/>
          </p:cNvSpPr>
          <p:nvPr/>
        </p:nvSpPr>
        <p:spPr bwMode="auto">
          <a:xfrm>
            <a:off x="1779588" y="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2 Movu 25: 1-21</a:t>
            </a:r>
          </a:p>
        </p:txBody>
      </p:sp>
      <p:sp>
        <p:nvSpPr>
          <p:cNvPr id="110609" name="Text Box 210"/>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32-37</a:t>
            </a:r>
          </a:p>
        </p:txBody>
      </p:sp>
    </p:spTree>
  </p:cSld>
  <p:clrMapOvr>
    <a:masterClrMapping/>
  </p:clrMapOvr>
  <p:transition xmlns:p14="http://schemas.microsoft.com/office/powerpoint/2010/mai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
          <p:cNvGrpSpPr>
            <a:grpSpLocks/>
          </p:cNvGrpSpPr>
          <p:nvPr/>
        </p:nvGrpSpPr>
        <p:grpSpPr bwMode="auto">
          <a:xfrm>
            <a:off x="4181475" y="468313"/>
            <a:ext cx="3924300" cy="5789612"/>
            <a:chOff x="2602" y="327"/>
            <a:chExt cx="2472" cy="3647"/>
          </a:xfrm>
        </p:grpSpPr>
        <p:grpSp>
          <p:nvGrpSpPr>
            <p:cNvPr id="112793" name="Group 3"/>
            <p:cNvGrpSpPr>
              <a:grpSpLocks/>
            </p:cNvGrpSpPr>
            <p:nvPr/>
          </p:nvGrpSpPr>
          <p:grpSpPr bwMode="auto">
            <a:xfrm>
              <a:off x="2602" y="327"/>
              <a:ext cx="1226" cy="3647"/>
              <a:chOff x="2602" y="327"/>
              <a:chExt cx="1226" cy="3647"/>
            </a:xfrm>
          </p:grpSpPr>
          <p:sp>
            <p:nvSpPr>
              <p:cNvPr id="112835"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12837"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38"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39"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0"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1"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2"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43" name="Freeform 12"/>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4"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5"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6"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47"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48"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49"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0"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1"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2"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53" name="Rectangle 22"/>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2854"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55"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56"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7"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58"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59" name="Freeform 28"/>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0"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61"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62"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2863"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12865"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6"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7"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8"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69"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0"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1" name="Rectangle 40"/>
              <p:cNvSpPr>
                <a:spLocks noChangeArrowheads="1"/>
              </p:cNvSpPr>
              <p:nvPr/>
            </p:nvSpPr>
            <p:spPr bwMode="auto">
              <a:xfrm>
                <a:off x="2741" y="538"/>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Kama </a:t>
                </a:r>
                <a:endParaRPr lang="en-US" sz="900" b="1">
                  <a:solidFill>
                    <a:srgbClr val="000000"/>
                  </a:solidFill>
                  <a:latin typeface="Helvetica" charset="0"/>
                  <a:cs typeface="Angsana New" charset="0"/>
                </a:endParaRPr>
              </a:p>
            </p:txBody>
          </p:sp>
          <p:sp>
            <p:nvSpPr>
              <p:cNvPr id="112872" name="Rectangle 41"/>
              <p:cNvSpPr>
                <a:spLocks noChangeArrowheads="1"/>
              </p:cNvSpPr>
              <p:nvPr/>
            </p:nvSpPr>
            <p:spPr bwMode="auto">
              <a:xfrm>
                <a:off x="2690" y="634"/>
                <a:ext cx="57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Oko kazhil</a:t>
                </a:r>
              </a:p>
            </p:txBody>
          </p:sp>
          <p:sp>
            <p:nvSpPr>
              <p:cNvPr id="112873" name="Rectangle 42"/>
              <p:cNvSpPr>
                <a:spLocks noChangeArrowheads="1"/>
              </p:cNvSpPr>
              <p:nvPr/>
            </p:nvSpPr>
            <p:spPr bwMode="auto">
              <a:xfrm>
                <a:off x="2695" y="738"/>
                <a:ext cx="6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Chihelimei</a:t>
                </a:r>
              </a:p>
            </p:txBody>
          </p:sp>
          <p:sp>
            <p:nvSpPr>
              <p:cNvPr id="112874" name="Rectangle 43"/>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112875" name="Rectangle 44"/>
              <p:cNvSpPr>
                <a:spLocks noChangeArrowheads="1"/>
              </p:cNvSpPr>
              <p:nvPr/>
            </p:nvSpPr>
            <p:spPr bwMode="auto">
              <a:xfrm>
                <a:off x="2627" y="938"/>
                <a:ext cx="5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DziIi Jii/Marei</a:t>
                </a:r>
              </a:p>
            </p:txBody>
          </p:sp>
          <p:sp>
            <p:nvSpPr>
              <p:cNvPr id="112876" name="Rectangle 45"/>
              <p:cNvSpPr>
                <a:spLocks noChangeArrowheads="1"/>
              </p:cNvSpPr>
              <p:nvPr/>
            </p:nvSpPr>
            <p:spPr bwMode="auto">
              <a:xfrm>
                <a:off x="2781" y="1042"/>
                <a:ext cx="5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Kokhur</a:t>
                </a:r>
              </a:p>
            </p:txBody>
          </p:sp>
          <p:sp>
            <p:nvSpPr>
              <p:cNvPr id="112877" name="Rectangle 46"/>
              <p:cNvSpPr>
                <a:spLocks noChangeArrowheads="1"/>
              </p:cNvSpPr>
              <p:nvPr/>
            </p:nvSpPr>
            <p:spPr bwMode="auto">
              <a:xfrm>
                <a:off x="2607" y="344"/>
                <a:ext cx="63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CHIIJIIPHEKOSO</a:t>
                </a:r>
              </a:p>
            </p:txBody>
          </p:sp>
          <p:sp>
            <p:nvSpPr>
              <p:cNvPr id="112878" name="Rectangle 47"/>
              <p:cNvSpPr>
                <a:spLocks noChangeArrowheads="1"/>
              </p:cNvSpPr>
              <p:nvPr/>
            </p:nvSpPr>
            <p:spPr bwMode="auto">
              <a:xfrm>
                <a:off x="2602" y="458"/>
                <a:ext cx="6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a:t>
                </a:r>
                <a:r>
                  <a:rPr lang="th-TH" sz="800" b="1">
                    <a:solidFill>
                      <a:srgbClr val="000000"/>
                    </a:solidFill>
                    <a:latin typeface="Helvetica" charset="0"/>
                    <a:cs typeface="Angsana New" charset="0"/>
                  </a:rPr>
                  <a:t> </a:t>
                </a:r>
                <a:r>
                  <a:rPr lang="en-US" sz="800" b="1">
                    <a:solidFill>
                      <a:srgbClr val="000000"/>
                    </a:solidFill>
                    <a:latin typeface="Helvetica" charset="0"/>
                    <a:cs typeface="Angsana New" charset="0"/>
                  </a:rPr>
                  <a:t> Nito</a:t>
                </a:r>
              </a:p>
            </p:txBody>
          </p:sp>
          <p:sp>
            <p:nvSpPr>
              <p:cNvPr id="112879"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0"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1"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882" name="Rectangle 51"/>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112883" name="Rectangle 52"/>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2884" name="Rectangle 53"/>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2885" name="Rectangle 54"/>
              <p:cNvSpPr>
                <a:spLocks noChangeArrowheads="1"/>
              </p:cNvSpPr>
              <p:nvPr/>
            </p:nvSpPr>
            <p:spPr bwMode="auto">
              <a:xfrm>
                <a:off x="2742" y="1414"/>
                <a:ext cx="3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 </a:t>
                </a:r>
              </a:p>
            </p:txBody>
          </p:sp>
          <p:sp>
            <p:nvSpPr>
              <p:cNvPr id="112886"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12887" name="Rectangle 56"/>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2888"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9"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0" name="Rectangle 59"/>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12891" name="Rectangle 60"/>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Kobukola</a:t>
                </a:r>
              </a:p>
            </p:txBody>
          </p:sp>
          <p:sp>
            <p:nvSpPr>
              <p:cNvPr id="112892"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2893"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4"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5"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6"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7"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8"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9"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0"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1" name="Rectangle 70"/>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12902"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2903" name="Rectangle 72"/>
              <p:cNvSpPr>
                <a:spLocks noChangeArrowheads="1"/>
              </p:cNvSpPr>
              <p:nvPr/>
            </p:nvSpPr>
            <p:spPr bwMode="auto">
              <a:xfrm>
                <a:off x="2751" y="3050"/>
                <a:ext cx="3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C</a:t>
                </a:r>
              </a:p>
            </p:txBody>
          </p:sp>
          <p:sp>
            <p:nvSpPr>
              <p:cNvPr id="112904"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12905"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2906" name="Rectangle 75"/>
              <p:cNvSpPr>
                <a:spLocks noChangeArrowheads="1"/>
              </p:cNvSpPr>
              <p:nvPr/>
            </p:nvSpPr>
            <p:spPr bwMode="auto">
              <a:xfrm>
                <a:off x="2724" y="3382"/>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Ochiikape</a:t>
                </a:r>
              </a:p>
            </p:txBody>
          </p:sp>
          <p:sp>
            <p:nvSpPr>
              <p:cNvPr id="112907"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8" name="Rectangle 77"/>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112909"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0"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1"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2"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12913" name="Rectangle 82"/>
              <p:cNvSpPr>
                <a:spLocks noChangeArrowheads="1"/>
              </p:cNvSpPr>
              <p:nvPr/>
            </p:nvSpPr>
            <p:spPr bwMode="auto">
              <a:xfrm>
                <a:off x="2738" y="3686"/>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12914" name="Rectangle 83"/>
              <p:cNvSpPr>
                <a:spLocks noChangeArrowheads="1"/>
              </p:cNvSpPr>
              <p:nvPr/>
            </p:nvSpPr>
            <p:spPr bwMode="auto">
              <a:xfrm>
                <a:off x="2686" y="3806"/>
                <a:ext cx="5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112794" name="Group 84"/>
            <p:cNvGrpSpPr>
              <a:grpSpLocks/>
            </p:cNvGrpSpPr>
            <p:nvPr/>
          </p:nvGrpSpPr>
          <p:grpSpPr bwMode="auto">
            <a:xfrm>
              <a:off x="4119" y="352"/>
              <a:ext cx="955" cy="1610"/>
              <a:chOff x="4119" y="352"/>
              <a:chExt cx="955" cy="1610"/>
            </a:xfrm>
          </p:grpSpPr>
          <p:sp>
            <p:nvSpPr>
              <p:cNvPr id="112795"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6"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7"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98" name="Rectangle 88"/>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2799"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0"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1"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2"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03"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804"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805"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112807"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08"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09" name="Rectangle 99"/>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2810" name="Rectangle 100"/>
              <p:cNvSpPr>
                <a:spLocks noChangeArrowheads="1"/>
              </p:cNvSpPr>
              <p:nvPr/>
            </p:nvSpPr>
            <p:spPr bwMode="auto">
              <a:xfrm>
                <a:off x="4248" y="480"/>
                <a:ext cx="7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Ochiikakrikapimei</a:t>
                </a:r>
              </a:p>
            </p:txBody>
          </p:sp>
          <p:sp>
            <p:nvSpPr>
              <p:cNvPr id="112811" name="Rectangle 101"/>
              <p:cNvSpPr>
                <a:spLocks noChangeArrowheads="1"/>
              </p:cNvSpPr>
              <p:nvPr/>
            </p:nvSpPr>
            <p:spPr bwMode="auto">
              <a:xfrm>
                <a:off x="4141" y="352"/>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 CHILU</a:t>
                </a:r>
              </a:p>
            </p:txBody>
          </p:sp>
          <p:sp>
            <p:nvSpPr>
              <p:cNvPr id="112812"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3"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4"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707"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a:t>
                </a:r>
              </a:p>
            </p:txBody>
          </p:sp>
          <p:sp>
            <p:nvSpPr>
              <p:cNvPr id="112816"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12817" name="Rectangle 107"/>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2818" name="Rectangle 108"/>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2819" name="Rectangle 109"/>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2820" name="Rectangle 110"/>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12821"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2" name="Rectangle 112"/>
              <p:cNvSpPr>
                <a:spLocks noChangeArrowheads="1"/>
              </p:cNvSpPr>
              <p:nvPr/>
            </p:nvSpPr>
            <p:spPr bwMode="auto">
              <a:xfrm>
                <a:off x="4169" y="1134"/>
                <a:ext cx="70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112823"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4"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68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12826"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7"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2828"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9"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0"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1" name="Rectangle 121"/>
              <p:cNvSpPr>
                <a:spLocks noChangeArrowheads="1"/>
              </p:cNvSpPr>
              <p:nvPr/>
            </p:nvSpPr>
            <p:spPr bwMode="auto">
              <a:xfrm>
                <a:off x="4145" y="796"/>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 CHILU</a:t>
                </a:r>
              </a:p>
            </p:txBody>
          </p:sp>
          <p:sp>
            <p:nvSpPr>
              <p:cNvPr id="112832"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12833"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4"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112642"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3"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4"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112645"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6"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7"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8"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49"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50"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6412" name="Rectangle 140"/>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6414" name="Line 14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416" name="Line 144"/>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57"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2658"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5921375" y="4295776"/>
            <a:ext cx="585787"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112661"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5388536">
            <a:off x="2784475" y="3870325"/>
            <a:ext cx="196691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112663"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4"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5"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6"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112668" name="Freeform 156"/>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69"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70"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71"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2" name="Freeform 162"/>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3" name="Freeform 163"/>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4"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675" name="Freeform 165"/>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6"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77"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2678" name="Group 168"/>
          <p:cNvGrpSpPr>
            <a:grpSpLocks/>
          </p:cNvGrpSpPr>
          <p:nvPr/>
        </p:nvGrpSpPr>
        <p:grpSpPr bwMode="auto">
          <a:xfrm>
            <a:off x="6591300" y="4418013"/>
            <a:ext cx="952500" cy="527050"/>
            <a:chOff x="4152" y="2783"/>
            <a:chExt cx="600" cy="332"/>
          </a:xfrm>
        </p:grpSpPr>
        <p:sp>
          <p:nvSpPr>
            <p:cNvPr id="112790"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2791"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792"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143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112680"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1"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2" name="Rectangle 175"/>
          <p:cNvSpPr>
            <a:spLocks noChangeArrowheads="1"/>
          </p:cNvSpPr>
          <p:nvPr/>
        </p:nvSpPr>
        <p:spPr bwMode="auto">
          <a:xfrm>
            <a:off x="6523038" y="3213100"/>
            <a:ext cx="828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CHILICHILU</a:t>
            </a:r>
          </a:p>
        </p:txBody>
      </p:sp>
      <p:sp>
        <p:nvSpPr>
          <p:cNvPr id="112683"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4"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5"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6" name="Rectangle 179"/>
          <p:cNvSpPr>
            <a:spLocks noChangeArrowheads="1"/>
          </p:cNvSpPr>
          <p:nvPr/>
        </p:nvSpPr>
        <p:spPr bwMode="auto">
          <a:xfrm>
            <a:off x="6535738" y="4394200"/>
            <a:ext cx="974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MAKRA KOBU</a:t>
            </a:r>
          </a:p>
        </p:txBody>
      </p:sp>
      <p:sp>
        <p:nvSpPr>
          <p:cNvPr id="112687"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8"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2689"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690" name="Rectangle 183"/>
          <p:cNvSpPr>
            <a:spLocks noChangeArrowheads="1"/>
          </p:cNvSpPr>
          <p:nvPr/>
        </p:nvSpPr>
        <p:spPr bwMode="auto">
          <a:xfrm>
            <a:off x="6610350" y="5102225"/>
            <a:ext cx="5191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112691"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2"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3"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4"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5"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6"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7"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000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112699" name="Rectangle 193"/>
          <p:cNvSpPr>
            <a:spLocks noChangeArrowheads="1"/>
          </p:cNvSpPr>
          <p:nvPr/>
        </p:nvSpPr>
        <p:spPr bwMode="auto">
          <a:xfrm>
            <a:off x="5913438" y="628650"/>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960938" y="1720850"/>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3 SOCIETY</a:t>
            </a:r>
          </a:p>
        </p:txBody>
      </p:sp>
      <p:sp>
        <p:nvSpPr>
          <p:cNvPr id="566468" name="Rectangle 196"/>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2702" name="Text Box 19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Hriithoacharei - Nehemiah</a:t>
            </a:r>
          </a:p>
        </p:txBody>
      </p:sp>
      <p:sp>
        <p:nvSpPr>
          <p:cNvPr id="112704" name="Text Box 20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05" name="Group 202"/>
          <p:cNvGrpSpPr>
            <a:grpSpLocks/>
          </p:cNvGrpSpPr>
          <p:nvPr/>
        </p:nvGrpSpPr>
        <p:grpSpPr bwMode="auto">
          <a:xfrm>
            <a:off x="8018463" y="3436938"/>
            <a:ext cx="1125537" cy="1843087"/>
            <a:chOff x="5051" y="2165"/>
            <a:chExt cx="618" cy="1161"/>
          </a:xfrm>
        </p:grpSpPr>
        <p:grpSp>
          <p:nvGrpSpPr>
            <p:cNvPr id="112771" name="Group 203"/>
            <p:cNvGrpSpPr>
              <a:grpSpLocks/>
            </p:cNvGrpSpPr>
            <p:nvPr/>
          </p:nvGrpSpPr>
          <p:grpSpPr bwMode="auto">
            <a:xfrm>
              <a:off x="5051" y="2165"/>
              <a:ext cx="618" cy="1161"/>
              <a:chOff x="5051" y="2165"/>
              <a:chExt cx="618" cy="1161"/>
            </a:xfrm>
          </p:grpSpPr>
          <p:sp>
            <p:nvSpPr>
              <p:cNvPr id="112773"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74"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775"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776"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7"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78"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779"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0"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1"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2"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3"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4"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5"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6"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7"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8"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9" name="Rectangle 220"/>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MOVUCHILU</a:t>
                </a:r>
              </a:p>
            </p:txBody>
          </p:sp>
        </p:grpSp>
        <p:sp>
          <p:nvSpPr>
            <p:cNvPr id="112772" name="Rectangle 221"/>
            <p:cNvSpPr>
              <a:spLocks noChangeArrowheads="1"/>
            </p:cNvSpPr>
            <p:nvPr/>
          </p:nvSpPr>
          <p:spPr bwMode="auto">
            <a:xfrm>
              <a:off x="5139" y="2267"/>
              <a:ext cx="34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1122363"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a:t>
            </a:r>
          </a:p>
        </p:txBody>
      </p:sp>
      <p:sp>
        <p:nvSpPr>
          <p:cNvPr id="112707" name="Rectangle 223"/>
          <p:cNvSpPr>
            <a:spLocks noChangeArrowheads="1"/>
          </p:cNvSpPr>
          <p:nvPr/>
        </p:nvSpPr>
        <p:spPr bwMode="auto">
          <a:xfrm>
            <a:off x="8032750" y="3973513"/>
            <a:ext cx="12668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566496" name="Rectangle 224"/>
          <p:cNvSpPr>
            <a:spLocks noChangeArrowheads="1"/>
          </p:cNvSpPr>
          <p:nvPr/>
        </p:nvSpPr>
        <p:spPr bwMode="auto">
          <a:xfrm>
            <a:off x="8002588" y="4483100"/>
            <a:ext cx="1101725"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CHILEMEI</a:t>
            </a:r>
          </a:p>
        </p:txBody>
      </p:sp>
      <p:sp>
        <p:nvSpPr>
          <p:cNvPr id="112709" name="Rectangle 225"/>
          <p:cNvSpPr>
            <a:spLocks noChangeArrowheads="1"/>
          </p:cNvSpPr>
          <p:nvPr/>
        </p:nvSpPr>
        <p:spPr bwMode="auto">
          <a:xfrm>
            <a:off x="8107363" y="4838700"/>
            <a:ext cx="5619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10" name="Rectangle 226"/>
          <p:cNvSpPr>
            <a:spLocks noChangeArrowheads="1"/>
          </p:cNvSpPr>
          <p:nvPr/>
        </p:nvSpPr>
        <p:spPr bwMode="auto">
          <a:xfrm>
            <a:off x="8031163" y="5003800"/>
            <a:ext cx="6000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2711" name="Rectangle 227"/>
          <p:cNvSpPr>
            <a:spLocks noChangeArrowheads="1"/>
          </p:cNvSpPr>
          <p:nvPr/>
        </p:nvSpPr>
        <p:spPr bwMode="auto">
          <a:xfrm>
            <a:off x="8026400" y="4672013"/>
            <a:ext cx="841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2" name="Group 228"/>
          <p:cNvGrpSpPr>
            <a:grpSpLocks/>
          </p:cNvGrpSpPr>
          <p:nvPr/>
        </p:nvGrpSpPr>
        <p:grpSpPr bwMode="auto">
          <a:xfrm>
            <a:off x="8061325" y="4151313"/>
            <a:ext cx="931863" cy="377825"/>
            <a:chOff x="5078" y="2615"/>
            <a:chExt cx="587" cy="238"/>
          </a:xfrm>
        </p:grpSpPr>
        <p:sp>
          <p:nvSpPr>
            <p:cNvPr id="112768"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2769"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2770" name="Rectangle 231"/>
            <p:cNvSpPr>
              <a:spLocks noChangeArrowheads="1"/>
            </p:cNvSpPr>
            <p:nvPr/>
          </p:nvSpPr>
          <p:spPr bwMode="auto">
            <a:xfrm>
              <a:off x="5105" y="2720"/>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2713" name="Rectangle 232"/>
          <p:cNvSpPr>
            <a:spLocks noChangeArrowheads="1"/>
          </p:cNvSpPr>
          <p:nvPr/>
        </p:nvSpPr>
        <p:spPr bwMode="auto">
          <a:xfrm>
            <a:off x="8420100" y="4994275"/>
            <a:ext cx="57467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2714" name="Rectangle 233"/>
          <p:cNvSpPr>
            <a:spLocks noChangeArrowheads="1"/>
          </p:cNvSpPr>
          <p:nvPr/>
        </p:nvSpPr>
        <p:spPr bwMode="auto">
          <a:xfrm>
            <a:off x="8537575" y="4837113"/>
            <a:ext cx="3333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7" name="Rectangle 235"/>
          <p:cNvSpPr>
            <a:spLocks noChangeArrowheads="1"/>
          </p:cNvSpPr>
          <p:nvPr/>
        </p:nvSpPr>
        <p:spPr bwMode="auto">
          <a:xfrm>
            <a:off x="808672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53</a:t>
            </a:r>
          </a:p>
        </p:txBody>
      </p:sp>
      <p:grpSp>
        <p:nvGrpSpPr>
          <p:cNvPr id="112716" name="Group 282"/>
          <p:cNvGrpSpPr>
            <a:grpSpLocks/>
          </p:cNvGrpSpPr>
          <p:nvPr/>
        </p:nvGrpSpPr>
        <p:grpSpPr bwMode="auto">
          <a:xfrm>
            <a:off x="4897438" y="1100138"/>
            <a:ext cx="3482975" cy="5106987"/>
            <a:chOff x="4897438" y="1100138"/>
            <a:chExt cx="3482974" cy="5106987"/>
          </a:xfrm>
        </p:grpSpPr>
        <p:grpSp>
          <p:nvGrpSpPr>
            <p:cNvPr id="112720" name="Group 113"/>
            <p:cNvGrpSpPr>
              <a:grpSpLocks/>
            </p:cNvGrpSpPr>
            <p:nvPr/>
          </p:nvGrpSpPr>
          <p:grpSpPr bwMode="auto">
            <a:xfrm>
              <a:off x="7348538" y="2292350"/>
              <a:ext cx="1017587" cy="1235075"/>
              <a:chOff x="1084" y="711"/>
              <a:chExt cx="2950" cy="2769"/>
            </a:xfrm>
          </p:grpSpPr>
          <p:grpSp>
            <p:nvGrpSpPr>
              <p:cNvPr id="112758" name="Group 114"/>
              <p:cNvGrpSpPr>
                <a:grpSpLocks/>
              </p:cNvGrpSpPr>
              <p:nvPr/>
            </p:nvGrpSpPr>
            <p:grpSpPr bwMode="auto">
              <a:xfrm>
                <a:off x="1084" y="711"/>
                <a:ext cx="2950" cy="2769"/>
                <a:chOff x="2707" y="548"/>
                <a:chExt cx="2950" cy="2769"/>
              </a:xfrm>
            </p:grpSpPr>
            <p:grpSp>
              <p:nvGrpSpPr>
                <p:cNvPr id="112764" name="Group 115"/>
                <p:cNvGrpSpPr>
                  <a:grpSpLocks/>
                </p:cNvGrpSpPr>
                <p:nvPr/>
              </p:nvGrpSpPr>
              <p:grpSpPr bwMode="auto">
                <a:xfrm>
                  <a:off x="3180" y="1046"/>
                  <a:ext cx="2105" cy="1421"/>
                  <a:chOff x="578" y="2316"/>
                  <a:chExt cx="2105" cy="1421"/>
                </a:xfrm>
              </p:grpSpPr>
              <p:sp>
                <p:nvSpPr>
                  <p:cNvPr id="11276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6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6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5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721" name="Group 113"/>
            <p:cNvGrpSpPr>
              <a:grpSpLocks/>
            </p:cNvGrpSpPr>
            <p:nvPr/>
          </p:nvGrpSpPr>
          <p:grpSpPr bwMode="auto">
            <a:xfrm>
              <a:off x="4897438" y="1933575"/>
              <a:ext cx="1017587" cy="1235075"/>
              <a:chOff x="1084" y="711"/>
              <a:chExt cx="2950" cy="2769"/>
            </a:xfrm>
          </p:grpSpPr>
          <p:grpSp>
            <p:nvGrpSpPr>
              <p:cNvPr id="112748" name="Group 114"/>
              <p:cNvGrpSpPr>
                <a:grpSpLocks/>
              </p:cNvGrpSpPr>
              <p:nvPr/>
            </p:nvGrpSpPr>
            <p:grpSpPr bwMode="auto">
              <a:xfrm>
                <a:off x="1084" y="711"/>
                <a:ext cx="2950" cy="2769"/>
                <a:chOff x="2707" y="548"/>
                <a:chExt cx="2950" cy="2769"/>
              </a:xfrm>
            </p:grpSpPr>
            <p:grpSp>
              <p:nvGrpSpPr>
                <p:cNvPr id="112754" name="Group 115"/>
                <p:cNvGrpSpPr>
                  <a:grpSpLocks/>
                </p:cNvGrpSpPr>
                <p:nvPr/>
              </p:nvGrpSpPr>
              <p:grpSpPr bwMode="auto">
                <a:xfrm>
                  <a:off x="3180" y="1046"/>
                  <a:ext cx="2105" cy="1421"/>
                  <a:chOff x="578" y="2316"/>
                  <a:chExt cx="2105" cy="1421"/>
                </a:xfrm>
              </p:grpSpPr>
              <p:sp>
                <p:nvSpPr>
                  <p:cNvPr id="11275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5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5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4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722" name="Group 113"/>
            <p:cNvGrpSpPr>
              <a:grpSpLocks/>
            </p:cNvGrpSpPr>
            <p:nvPr/>
          </p:nvGrpSpPr>
          <p:grpSpPr bwMode="auto">
            <a:xfrm>
              <a:off x="4964113" y="4972050"/>
              <a:ext cx="1017587" cy="1235075"/>
              <a:chOff x="1084" y="711"/>
              <a:chExt cx="2950" cy="2769"/>
            </a:xfrm>
          </p:grpSpPr>
          <p:grpSp>
            <p:nvGrpSpPr>
              <p:cNvPr id="112738" name="Group 114"/>
              <p:cNvGrpSpPr>
                <a:grpSpLocks/>
              </p:cNvGrpSpPr>
              <p:nvPr/>
            </p:nvGrpSpPr>
            <p:grpSpPr bwMode="auto">
              <a:xfrm>
                <a:off x="1084" y="711"/>
                <a:ext cx="2950" cy="2769"/>
                <a:chOff x="2707" y="548"/>
                <a:chExt cx="2950" cy="2769"/>
              </a:xfrm>
            </p:grpSpPr>
            <p:grpSp>
              <p:nvGrpSpPr>
                <p:cNvPr id="112744" name="Group 115"/>
                <p:cNvGrpSpPr>
                  <a:grpSpLocks/>
                </p:cNvGrpSpPr>
                <p:nvPr/>
              </p:nvGrpSpPr>
              <p:grpSpPr bwMode="auto">
                <a:xfrm>
                  <a:off x="3180" y="1046"/>
                  <a:ext cx="2105" cy="1421"/>
                  <a:chOff x="578" y="2316"/>
                  <a:chExt cx="2105" cy="1421"/>
                </a:xfrm>
              </p:grpSpPr>
              <p:sp>
                <p:nvSpPr>
                  <p:cNvPr id="11274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4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4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3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4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723" name="Rectangle 239"/>
            <p:cNvSpPr>
              <a:spLocks noChangeArrowheads="1"/>
            </p:cNvSpPr>
            <p:nvPr/>
          </p:nvSpPr>
          <p:spPr bwMode="auto">
            <a:xfrm>
              <a:off x="5221288" y="2278063"/>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AD</a:t>
              </a:r>
              <a:endParaRPr lang="en-US" sz="1800" i="1">
                <a:solidFill>
                  <a:schemeClr val="tx1"/>
                </a:solidFill>
                <a:latin typeface="Helvetica" charset="0"/>
              </a:endParaRPr>
            </a:p>
          </p:txBody>
        </p:sp>
        <p:sp>
          <p:nvSpPr>
            <p:cNvPr id="112724" name="Rectangle 252"/>
            <p:cNvSpPr>
              <a:spLocks noChangeArrowheads="1"/>
            </p:cNvSpPr>
            <p:nvPr/>
          </p:nvSpPr>
          <p:spPr bwMode="auto">
            <a:xfrm>
              <a:off x="5226050" y="5302250"/>
              <a:ext cx="44373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LD</a:t>
              </a:r>
              <a:endParaRPr lang="en-US" sz="1800" i="1">
                <a:solidFill>
                  <a:schemeClr val="tx1"/>
                </a:solidFill>
                <a:latin typeface="Helvetica" charset="0"/>
              </a:endParaRPr>
            </a:p>
          </p:txBody>
        </p:sp>
        <p:grpSp>
          <p:nvGrpSpPr>
            <p:cNvPr id="112725" name="Group 113"/>
            <p:cNvGrpSpPr>
              <a:grpSpLocks/>
            </p:cNvGrpSpPr>
            <p:nvPr/>
          </p:nvGrpSpPr>
          <p:grpSpPr bwMode="auto">
            <a:xfrm>
              <a:off x="7362825" y="1100138"/>
              <a:ext cx="1017587" cy="1235075"/>
              <a:chOff x="1084" y="711"/>
              <a:chExt cx="2950" cy="2769"/>
            </a:xfrm>
          </p:grpSpPr>
          <p:grpSp>
            <p:nvGrpSpPr>
              <p:cNvPr id="112728" name="Group 114"/>
              <p:cNvGrpSpPr>
                <a:grpSpLocks/>
              </p:cNvGrpSpPr>
              <p:nvPr/>
            </p:nvGrpSpPr>
            <p:grpSpPr bwMode="auto">
              <a:xfrm>
                <a:off x="1084" y="711"/>
                <a:ext cx="2950" cy="2769"/>
                <a:chOff x="2707" y="548"/>
                <a:chExt cx="2950" cy="2769"/>
              </a:xfrm>
            </p:grpSpPr>
            <p:grpSp>
              <p:nvGrpSpPr>
                <p:cNvPr id="112734" name="Group 115"/>
                <p:cNvGrpSpPr>
                  <a:grpSpLocks/>
                </p:cNvGrpSpPr>
                <p:nvPr/>
              </p:nvGrpSpPr>
              <p:grpSpPr bwMode="auto">
                <a:xfrm>
                  <a:off x="3180" y="1046"/>
                  <a:ext cx="2105" cy="1421"/>
                  <a:chOff x="578" y="2316"/>
                  <a:chExt cx="2105" cy="1421"/>
                </a:xfrm>
              </p:grpSpPr>
              <p:sp>
                <p:nvSpPr>
                  <p:cNvPr id="112736"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37"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2735"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2729"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0"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1"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2"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33"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726" name="Rectangle 252"/>
            <p:cNvSpPr>
              <a:spLocks noChangeArrowheads="1"/>
            </p:cNvSpPr>
            <p:nvPr/>
          </p:nvSpPr>
          <p:spPr bwMode="auto">
            <a:xfrm>
              <a:off x="7631113" y="2638425"/>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KD</a:t>
              </a:r>
              <a:endParaRPr lang="en-US" sz="1800" i="1">
                <a:solidFill>
                  <a:schemeClr val="tx1"/>
                </a:solidFill>
                <a:latin typeface="Helvetica" charset="0"/>
              </a:endParaRPr>
            </a:p>
          </p:txBody>
        </p:sp>
        <p:sp>
          <p:nvSpPr>
            <p:cNvPr id="112727" name="Rectangle 252"/>
            <p:cNvSpPr>
              <a:spLocks noChangeArrowheads="1"/>
            </p:cNvSpPr>
            <p:nvPr/>
          </p:nvSpPr>
          <p:spPr bwMode="auto">
            <a:xfrm>
              <a:off x="7620000" y="1470025"/>
              <a:ext cx="45805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DD</a:t>
              </a:r>
              <a:endParaRPr lang="en-US" sz="1800" i="1">
                <a:solidFill>
                  <a:schemeClr val="tx1"/>
                </a:solidFill>
                <a:latin typeface="Helvetica" charset="0"/>
              </a:endParaRPr>
            </a:p>
          </p:txBody>
        </p:sp>
      </p:grpSp>
      <p:sp>
        <p:nvSpPr>
          <p:cNvPr id="566464" name="Rectangle 192"/>
          <p:cNvSpPr>
            <a:spLocks noChangeArrowheads="1"/>
          </p:cNvSpPr>
          <p:nvPr/>
        </p:nvSpPr>
        <p:spPr bwMode="auto">
          <a:xfrm>
            <a:off x="4097338" y="19383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614403"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1"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2" name="Freeform 5"/>
          <p:cNvSpPr>
            <a:spLocks/>
          </p:cNvSpPr>
          <p:nvPr/>
        </p:nvSpPr>
        <p:spPr bwMode="auto">
          <a:xfrm>
            <a:off x="4595813" y="942975"/>
            <a:ext cx="1262062" cy="517525"/>
          </a:xfrm>
          <a:custGeom>
            <a:avLst/>
            <a:gdLst>
              <a:gd name="T0" fmla="*/ 50800 w 795"/>
              <a:gd name="T1" fmla="*/ 20638 h 326"/>
              <a:gd name="T2" fmla="*/ 7937 w 795"/>
              <a:gd name="T3" fmla="*/ 65088 h 326"/>
              <a:gd name="T4" fmla="*/ 22225 w 795"/>
              <a:gd name="T5" fmla="*/ 254000 h 326"/>
              <a:gd name="T6" fmla="*/ 123825 w 795"/>
              <a:gd name="T7" fmla="*/ 282575 h 326"/>
              <a:gd name="T8" fmla="*/ 357187 w 795"/>
              <a:gd name="T9" fmla="*/ 298450 h 326"/>
              <a:gd name="T10" fmla="*/ 517525 w 795"/>
              <a:gd name="T11" fmla="*/ 341313 h 326"/>
              <a:gd name="T12" fmla="*/ 649287 w 795"/>
              <a:gd name="T13" fmla="*/ 385763 h 326"/>
              <a:gd name="T14" fmla="*/ 809625 w 795"/>
              <a:gd name="T15" fmla="*/ 444500 h 326"/>
              <a:gd name="T16" fmla="*/ 1044575 w 795"/>
              <a:gd name="T17" fmla="*/ 517525 h 326"/>
              <a:gd name="T18" fmla="*/ 1262062 w 795"/>
              <a:gd name="T19" fmla="*/ 400050 h 326"/>
              <a:gd name="T20" fmla="*/ 1247775 w 795"/>
              <a:gd name="T21" fmla="*/ 355600 h 326"/>
              <a:gd name="T22" fmla="*/ 1087437 w 795"/>
              <a:gd name="T23" fmla="*/ 298450 h 326"/>
              <a:gd name="T24" fmla="*/ 941387 w 795"/>
              <a:gd name="T25" fmla="*/ 225425 h 326"/>
              <a:gd name="T26" fmla="*/ 474662 w 795"/>
              <a:gd name="T27" fmla="*/ 107950 h 326"/>
              <a:gd name="T28" fmla="*/ 182562 w 795"/>
              <a:gd name="T29" fmla="*/ 49213 h 326"/>
              <a:gd name="T30" fmla="*/ 123825 w 795"/>
              <a:gd name="T31" fmla="*/ 6350 h 326"/>
              <a:gd name="T32" fmla="*/ 36512 w 795"/>
              <a:gd name="T33" fmla="*/ 20638 h 326"/>
              <a:gd name="T34" fmla="*/ 50800 w 795"/>
              <a:gd name="T35" fmla="*/ 20638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6"/>
          <p:cNvSpPr>
            <a:spLocks/>
          </p:cNvSpPr>
          <p:nvPr/>
        </p:nvSpPr>
        <p:spPr bwMode="auto">
          <a:xfrm>
            <a:off x="5724525" y="1333500"/>
            <a:ext cx="898525" cy="617538"/>
          </a:xfrm>
          <a:custGeom>
            <a:avLst/>
            <a:gdLst>
              <a:gd name="T0" fmla="*/ 31750 w 566"/>
              <a:gd name="T1" fmla="*/ 46038 h 389"/>
              <a:gd name="T2" fmla="*/ 119063 w 566"/>
              <a:gd name="T3" fmla="*/ 163513 h 389"/>
              <a:gd name="T4" fmla="*/ 177800 w 566"/>
              <a:gd name="T5" fmla="*/ 192088 h 389"/>
              <a:gd name="T6" fmla="*/ 222250 w 566"/>
              <a:gd name="T7" fmla="*/ 206375 h 389"/>
              <a:gd name="T8" fmla="*/ 323850 w 566"/>
              <a:gd name="T9" fmla="*/ 295275 h 389"/>
              <a:gd name="T10" fmla="*/ 411163 w 566"/>
              <a:gd name="T11" fmla="*/ 323850 h 389"/>
              <a:gd name="T12" fmla="*/ 484188 w 566"/>
              <a:gd name="T13" fmla="*/ 368300 h 389"/>
              <a:gd name="T14" fmla="*/ 587375 w 566"/>
              <a:gd name="T15" fmla="*/ 455613 h 389"/>
              <a:gd name="T16" fmla="*/ 674688 w 566"/>
              <a:gd name="T17" fmla="*/ 484188 h 389"/>
              <a:gd name="T18" fmla="*/ 703263 w 566"/>
              <a:gd name="T19" fmla="*/ 601663 h 389"/>
              <a:gd name="T20" fmla="*/ 762000 w 566"/>
              <a:gd name="T21" fmla="*/ 615950 h 389"/>
              <a:gd name="T22" fmla="*/ 863600 w 566"/>
              <a:gd name="T23" fmla="*/ 601663 h 389"/>
              <a:gd name="T24" fmla="*/ 893763 w 566"/>
              <a:gd name="T25" fmla="*/ 542925 h 389"/>
              <a:gd name="T26" fmla="*/ 820738 w 566"/>
              <a:gd name="T27" fmla="*/ 425450 h 389"/>
              <a:gd name="T28" fmla="*/ 762000 w 566"/>
              <a:gd name="T29" fmla="*/ 309563 h 389"/>
              <a:gd name="T30" fmla="*/ 674688 w 566"/>
              <a:gd name="T31" fmla="*/ 295275 h 389"/>
              <a:gd name="T32" fmla="*/ 557213 w 566"/>
              <a:gd name="T33" fmla="*/ 222250 h 389"/>
              <a:gd name="T34" fmla="*/ 265113 w 566"/>
              <a:gd name="T35" fmla="*/ 31750 h 389"/>
              <a:gd name="T36" fmla="*/ 149225 w 566"/>
              <a:gd name="T37" fmla="*/ 3175 h 389"/>
              <a:gd name="T38" fmla="*/ 31750 w 566"/>
              <a:gd name="T39" fmla="*/ 46038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7"/>
          <p:cNvSpPr>
            <a:spLocks/>
          </p:cNvSpPr>
          <p:nvPr/>
        </p:nvSpPr>
        <p:spPr bwMode="auto">
          <a:xfrm>
            <a:off x="7208838" y="2913063"/>
            <a:ext cx="352425" cy="855662"/>
          </a:xfrm>
          <a:custGeom>
            <a:avLst/>
            <a:gdLst>
              <a:gd name="T0" fmla="*/ 90488 w 222"/>
              <a:gd name="T1" fmla="*/ 23812 h 539"/>
              <a:gd name="T2" fmla="*/ 133350 w 222"/>
              <a:gd name="T3" fmla="*/ 666750 h 539"/>
              <a:gd name="T4" fmla="*/ 236538 w 222"/>
              <a:gd name="T5" fmla="*/ 855662 h 539"/>
              <a:gd name="T6" fmla="*/ 352425 w 222"/>
              <a:gd name="T7" fmla="*/ 754062 h 539"/>
              <a:gd name="T8" fmla="*/ 295275 w 222"/>
              <a:gd name="T9" fmla="*/ 506412 h 539"/>
              <a:gd name="T10" fmla="*/ 222250 w 222"/>
              <a:gd name="T11" fmla="*/ 111125 h 539"/>
              <a:gd name="T12" fmla="*/ 177800 w 222"/>
              <a:gd name="T13" fmla="*/ 9525 h 539"/>
              <a:gd name="T14" fmla="*/ 90488 w 222"/>
              <a:gd name="T15" fmla="*/ 23812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8"/>
          <p:cNvSpPr>
            <a:spLocks/>
          </p:cNvSpPr>
          <p:nvPr/>
        </p:nvSpPr>
        <p:spPr bwMode="auto">
          <a:xfrm>
            <a:off x="5959475" y="1300163"/>
            <a:ext cx="250825" cy="192087"/>
          </a:xfrm>
          <a:custGeom>
            <a:avLst/>
            <a:gdLst>
              <a:gd name="T0" fmla="*/ 79375 w 158"/>
              <a:gd name="T1" fmla="*/ 7937 h 121"/>
              <a:gd name="T2" fmla="*/ 34925 w 158"/>
              <a:gd name="T3" fmla="*/ 160337 h 121"/>
              <a:gd name="T4" fmla="*/ 111125 w 158"/>
              <a:gd name="T5" fmla="*/ 192087 h 121"/>
              <a:gd name="T6" fmla="*/ 238125 w 158"/>
              <a:gd name="T7" fmla="*/ 96837 h 121"/>
              <a:gd name="T8" fmla="*/ 238125 w 158"/>
              <a:gd name="T9" fmla="*/ 39687 h 121"/>
              <a:gd name="T10" fmla="*/ 79375 w 158"/>
              <a:gd name="T11" fmla="*/ 793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9"/>
          <p:cNvSpPr>
            <a:spLocks/>
          </p:cNvSpPr>
          <p:nvPr/>
        </p:nvSpPr>
        <p:spPr bwMode="auto">
          <a:xfrm>
            <a:off x="6786563" y="1905000"/>
            <a:ext cx="84137" cy="139700"/>
          </a:xfrm>
          <a:custGeom>
            <a:avLst/>
            <a:gdLst>
              <a:gd name="T0" fmla="*/ 20637 w 53"/>
              <a:gd name="T1" fmla="*/ 38100 h 88"/>
              <a:gd name="T2" fmla="*/ 7937 w 53"/>
              <a:gd name="T3" fmla="*/ 139700 h 88"/>
              <a:gd name="T4" fmla="*/ 84137 w 53"/>
              <a:gd name="T5" fmla="*/ 76200 h 88"/>
              <a:gd name="T6" fmla="*/ 20637 w 53"/>
              <a:gd name="T7" fmla="*/ 3810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0"/>
          <p:cNvSpPr>
            <a:spLocks/>
          </p:cNvSpPr>
          <p:nvPr/>
        </p:nvSpPr>
        <p:spPr bwMode="auto">
          <a:xfrm>
            <a:off x="4787900" y="1201738"/>
            <a:ext cx="1109663" cy="639762"/>
          </a:xfrm>
          <a:custGeom>
            <a:avLst/>
            <a:gdLst>
              <a:gd name="T0" fmla="*/ 0 w 699"/>
              <a:gd name="T1" fmla="*/ 66675 h 403"/>
              <a:gd name="T2" fmla="*/ 30163 w 699"/>
              <a:gd name="T3" fmla="*/ 168275 h 403"/>
              <a:gd name="T4" fmla="*/ 423863 w 699"/>
              <a:gd name="T5" fmla="*/ 344487 h 403"/>
              <a:gd name="T6" fmla="*/ 876300 w 699"/>
              <a:gd name="T7" fmla="*/ 592137 h 403"/>
              <a:gd name="T8" fmla="*/ 993775 w 699"/>
              <a:gd name="T9" fmla="*/ 622300 h 403"/>
              <a:gd name="T10" fmla="*/ 1095375 w 699"/>
              <a:gd name="T11" fmla="*/ 476250 h 403"/>
              <a:gd name="T12" fmla="*/ 1109663 w 699"/>
              <a:gd name="T13" fmla="*/ 431800 h 403"/>
              <a:gd name="T14" fmla="*/ 1081088 w 699"/>
              <a:gd name="T15" fmla="*/ 330200 h 403"/>
              <a:gd name="T16" fmla="*/ 993775 w 699"/>
              <a:gd name="T17" fmla="*/ 271462 h 403"/>
              <a:gd name="T18" fmla="*/ 657225 w 699"/>
              <a:gd name="T19" fmla="*/ 125412 h 403"/>
              <a:gd name="T20" fmla="*/ 393700 w 699"/>
              <a:gd name="T21" fmla="*/ 38100 h 403"/>
              <a:gd name="T22" fmla="*/ 0 w 699"/>
              <a:gd name="T23" fmla="*/ 66675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8" name="Freeform 11"/>
          <p:cNvSpPr>
            <a:spLocks/>
          </p:cNvSpPr>
          <p:nvPr/>
        </p:nvSpPr>
        <p:spPr bwMode="auto">
          <a:xfrm>
            <a:off x="6473825" y="1890713"/>
            <a:ext cx="773113" cy="1247775"/>
          </a:xfrm>
          <a:custGeom>
            <a:avLst/>
            <a:gdLst>
              <a:gd name="T0" fmla="*/ 22225 w 487"/>
              <a:gd name="T1" fmla="*/ 152400 h 786"/>
              <a:gd name="T2" fmla="*/ 123825 w 487"/>
              <a:gd name="T3" fmla="*/ 7938 h 786"/>
              <a:gd name="T4" fmla="*/ 212725 w 487"/>
              <a:gd name="T5" fmla="*/ 22225 h 786"/>
              <a:gd name="T6" fmla="*/ 255588 w 487"/>
              <a:gd name="T7" fmla="*/ 50800 h 786"/>
              <a:gd name="T8" fmla="*/ 373063 w 487"/>
              <a:gd name="T9" fmla="*/ 211138 h 786"/>
              <a:gd name="T10" fmla="*/ 488950 w 487"/>
              <a:gd name="T11" fmla="*/ 342900 h 786"/>
              <a:gd name="T12" fmla="*/ 723900 w 487"/>
              <a:gd name="T13" fmla="*/ 795338 h 786"/>
              <a:gd name="T14" fmla="*/ 738188 w 487"/>
              <a:gd name="T15" fmla="*/ 1189038 h 786"/>
              <a:gd name="T16" fmla="*/ 592138 w 487"/>
              <a:gd name="T17" fmla="*/ 1247775 h 786"/>
              <a:gd name="T18" fmla="*/ 488950 w 487"/>
              <a:gd name="T19" fmla="*/ 1058863 h 786"/>
              <a:gd name="T20" fmla="*/ 373063 w 487"/>
              <a:gd name="T21" fmla="*/ 839788 h 786"/>
              <a:gd name="T22" fmla="*/ 196850 w 487"/>
              <a:gd name="T23" fmla="*/ 590550 h 786"/>
              <a:gd name="T24" fmla="*/ 52388 w 487"/>
              <a:gd name="T25" fmla="*/ 241300 h 786"/>
              <a:gd name="T26" fmla="*/ 36513 w 487"/>
              <a:gd name="T27" fmla="*/ 168275 h 786"/>
              <a:gd name="T28" fmla="*/ 7938 w 487"/>
              <a:gd name="T29" fmla="*/ 123825 h 786"/>
              <a:gd name="T30" fmla="*/ 22225 w 487"/>
              <a:gd name="T31" fmla="*/ 1524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9" name="Freeform 12"/>
          <p:cNvSpPr>
            <a:spLocks/>
          </p:cNvSpPr>
          <p:nvPr/>
        </p:nvSpPr>
        <p:spPr bwMode="auto">
          <a:xfrm>
            <a:off x="7065963" y="3036888"/>
            <a:ext cx="1587" cy="131762"/>
          </a:xfrm>
          <a:custGeom>
            <a:avLst/>
            <a:gdLst>
              <a:gd name="T0" fmla="*/ 0 w 1"/>
              <a:gd name="T1" fmla="*/ 0 h 83"/>
              <a:gd name="T2" fmla="*/ 0 w 1"/>
              <a:gd name="T3" fmla="*/ 13176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700" name="Freeform 13"/>
          <p:cNvSpPr>
            <a:spLocks/>
          </p:cNvSpPr>
          <p:nvPr/>
        </p:nvSpPr>
        <p:spPr bwMode="auto">
          <a:xfrm>
            <a:off x="6740525" y="2822575"/>
            <a:ext cx="852488" cy="647700"/>
          </a:xfrm>
          <a:custGeom>
            <a:avLst/>
            <a:gdLst>
              <a:gd name="T0" fmla="*/ 6350 w 537"/>
              <a:gd name="T1" fmla="*/ 127000 h 408"/>
              <a:gd name="T2" fmla="*/ 65088 w 537"/>
              <a:gd name="T3" fmla="*/ 214313 h 408"/>
              <a:gd name="T4" fmla="*/ 123825 w 537"/>
              <a:gd name="T5" fmla="*/ 301625 h 408"/>
              <a:gd name="T6" fmla="*/ 298450 w 537"/>
              <a:gd name="T7" fmla="*/ 608013 h 408"/>
              <a:gd name="T8" fmla="*/ 414338 w 537"/>
              <a:gd name="T9" fmla="*/ 638175 h 408"/>
              <a:gd name="T10" fmla="*/ 692150 w 537"/>
              <a:gd name="T11" fmla="*/ 565150 h 408"/>
              <a:gd name="T12" fmla="*/ 706438 w 537"/>
              <a:gd name="T13" fmla="*/ 447675 h 408"/>
              <a:gd name="T14" fmla="*/ 852488 w 537"/>
              <a:gd name="T15" fmla="*/ 273050 h 408"/>
              <a:gd name="T16" fmla="*/ 823913 w 537"/>
              <a:gd name="T17" fmla="*/ 155575 h 408"/>
              <a:gd name="T18" fmla="*/ 298450 w 537"/>
              <a:gd name="T19" fmla="*/ 9525 h 408"/>
              <a:gd name="T20" fmla="*/ 34925 w 537"/>
              <a:gd name="T21" fmla="*/ 68263 h 408"/>
              <a:gd name="T22" fmla="*/ 6350 w 537"/>
              <a:gd name="T23" fmla="*/ 1270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a:solidFill>
                  <a:srgbClr val="51DC00"/>
                </a:solidFill>
                <a:latin typeface="Times" charset="0"/>
                <a:ea typeface="+mn-ea"/>
                <a:cs typeface="+mn-cs"/>
              </a:rPr>
              <a:t>C</a:t>
            </a:r>
          </a:p>
        </p:txBody>
      </p:sp>
      <p:sp>
        <p:nvSpPr>
          <p:cNvPr id="614416" name="Rectangle 16"/>
          <p:cNvSpPr>
            <a:spLocks noChangeArrowheads="1"/>
          </p:cNvSpPr>
          <p:nvPr/>
        </p:nvSpPr>
        <p:spPr bwMode="auto">
          <a:xfrm>
            <a:off x="2112963" y="2163763"/>
            <a:ext cx="3384550"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A</a:t>
            </a:r>
            <a:r>
              <a:rPr lang="en-US" sz="10600">
                <a:solidFill>
                  <a:srgbClr val="51DC00"/>
                </a:solidFill>
                <a:latin typeface="Times" charset="0"/>
              </a:rPr>
              <a:t>  </a:t>
            </a:r>
            <a:r>
              <a:rPr lang="en-US" sz="12900">
                <a:solidFill>
                  <a:srgbClr val="FAFD00"/>
                </a:solidFill>
                <a:latin typeface="Times" charset="0"/>
              </a:rPr>
              <a:t>M</a:t>
            </a:r>
            <a:endParaRPr lang="en-US" sz="22900">
              <a:solidFill>
                <a:srgbClr val="51DC00"/>
              </a:solidFill>
              <a:latin typeface="Times" charset="0"/>
            </a:endParaRPr>
          </a:p>
        </p:txBody>
      </p:sp>
      <p:sp>
        <p:nvSpPr>
          <p:cNvPr id="614417" name="Rectangle 17"/>
          <p:cNvSpPr>
            <a:spLocks noChangeArrowheads="1"/>
          </p:cNvSpPr>
          <p:nvPr/>
        </p:nvSpPr>
        <p:spPr bwMode="auto">
          <a:xfrm>
            <a:off x="65088" y="4543425"/>
            <a:ext cx="89439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en-US" sz="7200" i="1">
                <a:solidFill>
                  <a:srgbClr val="00FF00"/>
                </a:solidFill>
                <a:latin typeface="Times" charset="0"/>
              </a:rPr>
              <a:t>CHILIKOSO CHILU</a:t>
            </a:r>
            <a:r>
              <a:rPr lang="ja-JP" altLang="en-US" sz="7200" i="1">
                <a:solidFill>
                  <a:srgbClr val="00FF00"/>
                </a:solidFill>
                <a:latin typeface="Times" charset="0"/>
              </a:rPr>
              <a:t>”</a:t>
            </a:r>
            <a:endParaRPr lang="en-US" sz="7200" i="1">
              <a:solidFill>
                <a:srgbClr val="00FF00"/>
              </a:solidFill>
              <a:latin typeface="Times" charset="0"/>
            </a:endParaRPr>
          </a:p>
        </p:txBody>
      </p:sp>
      <p:sp>
        <p:nvSpPr>
          <p:cNvPr id="114705" name="Text Box 1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6" name="Text Box 19"/>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
        <p:nvSpPr>
          <p:cNvPr id="614420" name="Rectangle 20"/>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54</a:t>
            </a:r>
          </a:p>
        </p:txBody>
      </p:sp>
      <p:sp>
        <p:nvSpPr>
          <p:cNvPr id="114708" name="Text Box 2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38" name="Freeform 20"/>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6740"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2 Movu 25:21 Ezra heno1:3</a:t>
            </a:r>
          </a:p>
        </p:txBody>
      </p:sp>
      <p:sp>
        <p:nvSpPr>
          <p:cNvPr id="116741"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55</a:t>
            </a:r>
          </a:p>
        </p:txBody>
      </p:sp>
      <p:sp>
        <p:nvSpPr>
          <p:cNvPr id="116743" name="Text Box 11"/>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116744"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470029" name="Rectangle 13"/>
          <p:cNvSpPr>
            <a:spLocks noChangeArrowheads="1"/>
          </p:cNvSpPr>
          <p:nvPr/>
        </p:nvSpPr>
        <p:spPr bwMode="auto">
          <a:xfrm>
            <a:off x="7539038" y="65198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47" name="Freeform 17"/>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ea typeface="+mn-ea"/>
                <a:cs typeface="+mn-cs"/>
              </a:rPr>
              <a:t>A</a:t>
            </a:r>
            <a:r>
              <a:rPr lang="en-US" sz="1800">
                <a:solidFill>
                  <a:srgbClr val="51DC00"/>
                </a:solidFill>
                <a:latin typeface="Times" charset="0"/>
                <a:ea typeface="+mn-ea"/>
                <a:cs typeface="+mn-cs"/>
              </a:rPr>
              <a:t> </a:t>
            </a:r>
            <a:r>
              <a:rPr lang="en-US" sz="3600">
                <a:solidFill>
                  <a:schemeClr val="tx2"/>
                </a:solidFill>
                <a:latin typeface="Times" charset="0"/>
                <a:ea typeface="+mn-ea"/>
                <a:cs typeface="+mn-cs"/>
              </a:rPr>
              <a:t>M </a:t>
            </a:r>
            <a:r>
              <a:rPr lang="en-US" sz="6000">
                <a:solidFill>
                  <a:srgbClr val="1CFF23"/>
                </a:solidFill>
                <a:latin typeface="Times" charset="0"/>
                <a:ea typeface="+mn-ea"/>
                <a:cs typeface="+mn-cs"/>
              </a:rPr>
              <a:t>C</a:t>
            </a:r>
          </a:p>
        </p:txBody>
      </p:sp>
      <p:grpSp>
        <p:nvGrpSpPr>
          <p:cNvPr id="116749" name="Group 21"/>
          <p:cNvGrpSpPr>
            <a:grpSpLocks/>
          </p:cNvGrpSpPr>
          <p:nvPr/>
        </p:nvGrpSpPr>
        <p:grpSpPr bwMode="auto">
          <a:xfrm>
            <a:off x="1852613" y="1084263"/>
            <a:ext cx="6362700" cy="4959350"/>
            <a:chOff x="1564" y="780"/>
            <a:chExt cx="3268" cy="2803"/>
          </a:xfrm>
        </p:grpSpPr>
        <p:grpSp>
          <p:nvGrpSpPr>
            <p:cNvPr id="116751" name="Group 22"/>
            <p:cNvGrpSpPr>
              <a:grpSpLocks/>
            </p:cNvGrpSpPr>
            <p:nvPr/>
          </p:nvGrpSpPr>
          <p:grpSpPr bwMode="auto">
            <a:xfrm>
              <a:off x="1564" y="780"/>
              <a:ext cx="1741" cy="846"/>
              <a:chOff x="2412" y="2052"/>
              <a:chExt cx="1741" cy="846"/>
            </a:xfrm>
          </p:grpSpPr>
          <p:sp>
            <p:nvSpPr>
              <p:cNvPr id="116808"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809"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810"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42" name="Rectangle 26"/>
              <p:cNvSpPr>
                <a:spLocks noChangeArrowheads="1"/>
              </p:cNvSpPr>
              <p:nvPr/>
            </p:nvSpPr>
            <p:spPr bwMode="auto">
              <a:xfrm>
                <a:off x="2442" y="2078"/>
                <a:ext cx="843" cy="120"/>
              </a:xfrm>
              <a:prstGeom prst="rect">
                <a:avLst/>
              </a:prstGeom>
              <a:noFill/>
              <a:ln w="9525">
                <a:noFill/>
                <a:miter lim="800000"/>
                <a:headEnd/>
                <a:tailEnd/>
              </a:ln>
            </p:spPr>
            <p:txBody>
              <a:bodyPr wrap="none" lIns="0" tIns="0" rIns="0" bIns="0">
                <a:spAutoFit/>
              </a:bodyPr>
              <a:lstStyle/>
              <a:p>
                <a:pPr algn="ctr">
                  <a:defRPr/>
                </a:pPr>
                <a:r>
                  <a:rPr lang="en-US" sz="1400" b="1">
                    <a:solidFill>
                      <a:srgbClr val="790015"/>
                    </a:solidFill>
                    <a:latin typeface="Helvetica" charset="0"/>
                  </a:rPr>
                  <a:t>   CHIIJIIPHE KOSO</a:t>
                </a:r>
                <a:endParaRPr lang="en-US" sz="1400" b="1">
                  <a:solidFill>
                    <a:srgbClr val="FFA27C"/>
                  </a:solidFill>
                  <a:effectLst>
                    <a:outerShdw blurRad="38100" dist="38100" dir="2700000" algn="tl">
                      <a:srgbClr val="000000"/>
                    </a:outerShdw>
                  </a:effectLst>
                  <a:latin typeface="Helvetica" charset="0"/>
                </a:endParaRPr>
              </a:p>
            </p:txBody>
          </p:sp>
          <p:sp>
            <p:nvSpPr>
              <p:cNvPr id="116812"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2" name="Group 28"/>
            <p:cNvGrpSpPr>
              <a:grpSpLocks/>
            </p:cNvGrpSpPr>
            <p:nvPr/>
          </p:nvGrpSpPr>
          <p:grpSpPr bwMode="auto">
            <a:xfrm>
              <a:off x="1692" y="996"/>
              <a:ext cx="1741" cy="846"/>
              <a:chOff x="2412" y="2052"/>
              <a:chExt cx="1741" cy="846"/>
            </a:xfrm>
          </p:grpSpPr>
          <p:sp>
            <p:nvSpPr>
              <p:cNvPr id="116803"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804"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805"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48" name="Rectangle 32"/>
              <p:cNvSpPr>
                <a:spLocks noChangeArrowheads="1"/>
              </p:cNvSpPr>
              <p:nvPr/>
            </p:nvSpPr>
            <p:spPr bwMode="auto">
              <a:xfrm>
                <a:off x="2514" y="2078"/>
                <a:ext cx="704"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116807"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3" name="Group 34"/>
            <p:cNvGrpSpPr>
              <a:grpSpLocks/>
            </p:cNvGrpSpPr>
            <p:nvPr/>
          </p:nvGrpSpPr>
          <p:grpSpPr bwMode="auto">
            <a:xfrm>
              <a:off x="1868" y="1212"/>
              <a:ext cx="1741" cy="846"/>
              <a:chOff x="2412" y="2052"/>
              <a:chExt cx="1741" cy="846"/>
            </a:xfrm>
          </p:grpSpPr>
          <p:sp>
            <p:nvSpPr>
              <p:cNvPr id="116798"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99"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800"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54" name="Rectangle 38"/>
              <p:cNvSpPr>
                <a:spLocks noChangeArrowheads="1"/>
              </p:cNvSpPr>
              <p:nvPr/>
            </p:nvSpPr>
            <p:spPr bwMode="auto">
              <a:xfrm>
                <a:off x="2578" y="2078"/>
                <a:ext cx="572"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116802"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4" name="Group 40"/>
            <p:cNvGrpSpPr>
              <a:grpSpLocks/>
            </p:cNvGrpSpPr>
            <p:nvPr/>
          </p:nvGrpSpPr>
          <p:grpSpPr bwMode="auto">
            <a:xfrm>
              <a:off x="2052" y="1412"/>
              <a:ext cx="1741" cy="846"/>
              <a:chOff x="2412" y="2052"/>
              <a:chExt cx="1741" cy="846"/>
            </a:xfrm>
          </p:grpSpPr>
          <p:sp>
            <p:nvSpPr>
              <p:cNvPr id="116793"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94"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95"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60" name="Rectangle 44"/>
              <p:cNvSpPr>
                <a:spLocks noChangeArrowheads="1"/>
              </p:cNvSpPr>
              <p:nvPr/>
            </p:nvSpPr>
            <p:spPr bwMode="auto">
              <a:xfrm>
                <a:off x="2604" y="2078"/>
                <a:ext cx="523"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116797"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5" name="Group 46"/>
            <p:cNvGrpSpPr>
              <a:grpSpLocks/>
            </p:cNvGrpSpPr>
            <p:nvPr/>
          </p:nvGrpSpPr>
          <p:grpSpPr bwMode="auto">
            <a:xfrm>
              <a:off x="2220" y="1604"/>
              <a:ext cx="1741" cy="846"/>
              <a:chOff x="2412" y="2052"/>
              <a:chExt cx="1741" cy="846"/>
            </a:xfrm>
          </p:grpSpPr>
          <p:sp>
            <p:nvSpPr>
              <p:cNvPr id="116788"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89"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90"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66" name="Rectangle 50"/>
              <p:cNvSpPr>
                <a:spLocks noChangeArrowheads="1"/>
              </p:cNvSpPr>
              <p:nvPr/>
            </p:nvSpPr>
            <p:spPr bwMode="auto">
              <a:xfrm>
                <a:off x="2572" y="2078"/>
                <a:ext cx="587"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116792"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6" name="Group 52"/>
            <p:cNvGrpSpPr>
              <a:grpSpLocks/>
            </p:cNvGrpSpPr>
            <p:nvPr/>
          </p:nvGrpSpPr>
          <p:grpSpPr bwMode="auto">
            <a:xfrm>
              <a:off x="2377" y="1796"/>
              <a:ext cx="1760" cy="846"/>
              <a:chOff x="2393" y="2052"/>
              <a:chExt cx="1760" cy="846"/>
            </a:xfrm>
          </p:grpSpPr>
          <p:sp>
            <p:nvSpPr>
              <p:cNvPr id="116783" name="Rectangle 5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84" name="AutoShape 5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85" name="Rectangle 5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72" name="Rectangle 56"/>
              <p:cNvSpPr>
                <a:spLocks noChangeArrowheads="1"/>
              </p:cNvSpPr>
              <p:nvPr/>
            </p:nvSpPr>
            <p:spPr bwMode="auto">
              <a:xfrm>
                <a:off x="2393" y="2078"/>
                <a:ext cx="946"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AMAZHI CHILU</a:t>
                </a:r>
                <a:endParaRPr lang="en-US" sz="2800" b="1">
                  <a:solidFill>
                    <a:srgbClr val="FFA27C"/>
                  </a:solidFill>
                  <a:effectLst>
                    <a:outerShdw blurRad="38100" dist="38100" dir="2700000" algn="tl">
                      <a:srgbClr val="000000"/>
                    </a:outerShdw>
                  </a:effectLst>
                  <a:latin typeface="Helvetica" charset="0"/>
                </a:endParaRPr>
              </a:p>
            </p:txBody>
          </p:sp>
          <p:sp>
            <p:nvSpPr>
              <p:cNvPr id="116787" name="Line 5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7" name="Group 58"/>
            <p:cNvGrpSpPr>
              <a:grpSpLocks/>
            </p:cNvGrpSpPr>
            <p:nvPr/>
          </p:nvGrpSpPr>
          <p:grpSpPr bwMode="auto">
            <a:xfrm>
              <a:off x="2580" y="1996"/>
              <a:ext cx="1741" cy="846"/>
              <a:chOff x="2412" y="2052"/>
              <a:chExt cx="1741" cy="846"/>
            </a:xfrm>
          </p:grpSpPr>
          <p:sp>
            <p:nvSpPr>
              <p:cNvPr id="116778" name="Rectangle 5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79" name="AutoShape 6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80" name="Rectangle 6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78" name="Rectangle 62"/>
              <p:cNvSpPr>
                <a:spLocks noChangeArrowheads="1"/>
              </p:cNvSpPr>
              <p:nvPr/>
            </p:nvSpPr>
            <p:spPr bwMode="auto">
              <a:xfrm>
                <a:off x="2427" y="2078"/>
                <a:ext cx="874" cy="155"/>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MOVU CHIILU</a:t>
                </a:r>
                <a:endParaRPr lang="en-US" sz="2800" b="1">
                  <a:solidFill>
                    <a:srgbClr val="FFA27C"/>
                  </a:solidFill>
                  <a:effectLst>
                    <a:outerShdw blurRad="38100" dist="38100" dir="2700000" algn="tl">
                      <a:srgbClr val="000000"/>
                    </a:outerShdw>
                  </a:effectLst>
                  <a:latin typeface="Helvetica" charset="0"/>
                </a:endParaRPr>
              </a:p>
            </p:txBody>
          </p:sp>
          <p:sp>
            <p:nvSpPr>
              <p:cNvPr id="116782" name="Line 6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8" name="Group 64"/>
            <p:cNvGrpSpPr>
              <a:grpSpLocks/>
            </p:cNvGrpSpPr>
            <p:nvPr/>
          </p:nvGrpSpPr>
          <p:grpSpPr bwMode="auto">
            <a:xfrm>
              <a:off x="2732" y="2220"/>
              <a:ext cx="1741" cy="846"/>
              <a:chOff x="2412" y="2052"/>
              <a:chExt cx="1741" cy="846"/>
            </a:xfrm>
          </p:grpSpPr>
          <p:sp>
            <p:nvSpPr>
              <p:cNvPr id="116773" name="Rectangle 6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6774" name="AutoShape 6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6775" name="Rectangle 6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084" name="Rectangle 68"/>
              <p:cNvSpPr>
                <a:spLocks noChangeArrowheads="1"/>
              </p:cNvSpPr>
              <p:nvPr/>
            </p:nvSpPr>
            <p:spPr bwMode="auto">
              <a:xfrm>
                <a:off x="2461" y="2078"/>
                <a:ext cx="806" cy="10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CHIILI KOSO CHILU</a:t>
                </a:r>
                <a:endParaRPr lang="en-US" b="1">
                  <a:solidFill>
                    <a:srgbClr val="FFA27C"/>
                  </a:solidFill>
                  <a:effectLst>
                    <a:outerShdw blurRad="38100" dist="38100" dir="2700000" algn="tl">
                      <a:srgbClr val="000000"/>
                    </a:outerShdw>
                  </a:effectLst>
                  <a:latin typeface="Helvetica" charset="0"/>
                </a:endParaRPr>
              </a:p>
            </p:txBody>
          </p:sp>
          <p:sp>
            <p:nvSpPr>
              <p:cNvPr id="116777" name="Line 6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6759" name="Group 70"/>
            <p:cNvGrpSpPr>
              <a:grpSpLocks/>
            </p:cNvGrpSpPr>
            <p:nvPr/>
          </p:nvGrpSpPr>
          <p:grpSpPr bwMode="auto">
            <a:xfrm>
              <a:off x="2751" y="2431"/>
              <a:ext cx="1866" cy="832"/>
              <a:chOff x="2595" y="2271"/>
              <a:chExt cx="1796" cy="840"/>
            </a:xfrm>
          </p:grpSpPr>
          <p:sp>
            <p:nvSpPr>
              <p:cNvPr id="116769" name="Rectangle 7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16770" name="AutoShape 7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71" name="Rectangle 7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70090" name="Rectangle 74"/>
              <p:cNvSpPr>
                <a:spLocks noChangeArrowheads="1"/>
              </p:cNvSpPr>
              <p:nvPr/>
            </p:nvSpPr>
            <p:spPr bwMode="auto">
              <a:xfrm>
                <a:off x="2595" y="2298"/>
                <a:ext cx="1080" cy="157"/>
              </a:xfrm>
              <a:prstGeom prst="rect">
                <a:avLst/>
              </a:prstGeom>
              <a:noFill/>
              <a:ln w="9525">
                <a:noFill/>
                <a:miter lim="800000"/>
                <a:headEnd/>
                <a:tailEnd/>
              </a:ln>
            </p:spPr>
            <p:txBody>
              <a:bodyPr lIns="0" tIns="0" rIns="0" bIns="0">
                <a:spAutoFit/>
              </a:bodyPr>
              <a:lstStyle/>
              <a:p>
                <a:pPr algn="ctr">
                  <a:defRPr/>
                </a:pPr>
                <a:r>
                  <a:rPr lang="en-US" sz="1800" b="1">
                    <a:solidFill>
                      <a:srgbClr val="790015"/>
                    </a:solidFill>
                    <a:latin typeface="Helvetica" charset="0"/>
                  </a:rPr>
                  <a:t>   MAKRAKOBU</a:t>
                </a:r>
                <a:endParaRPr lang="en-US" sz="2800" b="1">
                  <a:solidFill>
                    <a:srgbClr val="FFA27C"/>
                  </a:solidFill>
                  <a:effectLst>
                    <a:outerShdw blurRad="38100" dist="38100" dir="2700000" algn="tl">
                      <a:srgbClr val="000000"/>
                    </a:outerShdw>
                  </a:effectLst>
                  <a:latin typeface="Helvetica" charset="0"/>
                </a:endParaRPr>
              </a:p>
            </p:txBody>
          </p:sp>
        </p:grpSp>
        <p:grpSp>
          <p:nvGrpSpPr>
            <p:cNvPr id="116760" name="Group 75"/>
            <p:cNvGrpSpPr>
              <a:grpSpLocks/>
            </p:cNvGrpSpPr>
            <p:nvPr/>
          </p:nvGrpSpPr>
          <p:grpSpPr bwMode="auto">
            <a:xfrm>
              <a:off x="3092" y="2651"/>
              <a:ext cx="1740" cy="932"/>
              <a:chOff x="3948" y="107"/>
              <a:chExt cx="1740" cy="932"/>
            </a:xfrm>
          </p:grpSpPr>
          <p:sp>
            <p:nvSpPr>
              <p:cNvPr id="116761" name="Rectangle 76"/>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116762" name="AutoShape 77"/>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6763" name="Rectangle 78"/>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116764" name="Group 79"/>
              <p:cNvGrpSpPr>
                <a:grpSpLocks/>
              </p:cNvGrpSpPr>
              <p:nvPr/>
            </p:nvGrpSpPr>
            <p:grpSpPr bwMode="auto">
              <a:xfrm>
                <a:off x="4075" y="130"/>
                <a:ext cx="568" cy="256"/>
                <a:chOff x="3095" y="3101"/>
                <a:chExt cx="445" cy="213"/>
              </a:xfrm>
            </p:grpSpPr>
            <p:sp>
              <p:nvSpPr>
                <p:cNvPr id="470096" name="Rectangle 80"/>
                <p:cNvSpPr>
                  <a:spLocks noChangeArrowheads="1"/>
                </p:cNvSpPr>
                <p:nvPr/>
              </p:nvSpPr>
              <p:spPr bwMode="auto">
                <a:xfrm>
                  <a:off x="3095" y="3113"/>
                  <a:ext cx="119" cy="201"/>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470097" name="Rectangle 81"/>
                <p:cNvSpPr>
                  <a:spLocks noChangeArrowheads="1"/>
                </p:cNvSpPr>
                <p:nvPr/>
              </p:nvSpPr>
              <p:spPr bwMode="auto">
                <a:xfrm>
                  <a:off x="3210" y="3101"/>
                  <a:ext cx="330" cy="208"/>
                </a:xfrm>
                <a:prstGeom prst="rect">
                  <a:avLst/>
                </a:prstGeom>
                <a:noFill/>
                <a:ln w="9525">
                  <a:noFill/>
                  <a:miter lim="800000"/>
                  <a:headEnd/>
                  <a:tailEnd/>
                </a:ln>
              </p:spPr>
              <p:txBody>
                <a:bodyPr wrap="none" lIns="0" tIns="0" rIns="0" bIns="0">
                  <a:spAutoFit/>
                </a:bodyPr>
                <a:lstStyle/>
                <a:p>
                  <a:pPr algn="ctr">
                    <a:defRPr/>
                  </a:pPr>
                  <a:r>
                    <a:rPr lang="en-US" sz="2900" b="1">
                      <a:solidFill>
                        <a:srgbClr val="790015"/>
                      </a:solidFill>
                      <a:latin typeface="Helvetica" charset="0"/>
                    </a:rPr>
                    <a:t>JISU</a:t>
                  </a:r>
                  <a:endParaRPr lang="en-US" sz="4000" b="1">
                    <a:solidFill>
                      <a:srgbClr val="FFA27C"/>
                    </a:solidFill>
                    <a:effectLst>
                      <a:outerShdw blurRad="38100" dist="38100" dir="2700000" algn="tl">
                        <a:srgbClr val="000000"/>
                      </a:outerShdw>
                    </a:effectLst>
                    <a:latin typeface="Helvetica" charset="0"/>
                  </a:endParaRPr>
                </a:p>
              </p:txBody>
            </p:sp>
          </p:grpSp>
          <p:sp>
            <p:nvSpPr>
              <p:cNvPr id="116765" name="Line 8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6" name="Line 8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70019" name="AutoShape 3"/>
          <p:cNvSpPr>
            <a:spLocks noChangeArrowheads="1"/>
          </p:cNvSpPr>
          <p:nvPr/>
        </p:nvSpPr>
        <p:spPr bwMode="auto">
          <a:xfrm rot="-1440000">
            <a:off x="2814638" y="37719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8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482600"/>
            <a:ext cx="8178800" cy="66802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rPr>
              <a:t>HIPHA CHILU HEHI:</a:t>
            </a:r>
          </a:p>
          <a:p>
            <a:pPr algn="ctr">
              <a:defRPr/>
            </a:pPr>
            <a:endParaRPr lang="en-US" sz="3600" b="1">
              <a:solidFill>
                <a:srgbClr val="FAFD00"/>
              </a:solidFill>
              <a:latin typeface="Times" charset="0"/>
            </a:endParaRPr>
          </a:p>
          <a:p>
            <a:pPr>
              <a:defRPr/>
            </a:pPr>
            <a:r>
              <a:rPr lang="en-US" sz="3600" b="1">
                <a:solidFill>
                  <a:srgbClr val="FAFD00"/>
                </a:solidFill>
                <a:latin typeface="Times" charset="0"/>
              </a:rPr>
              <a:t>ABRAHAM-JOSEPH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en-US" sz="3600" b="1">
                <a:solidFill>
                  <a:srgbClr val="FAFD00"/>
                </a:solidFill>
                <a:latin typeface="Times" charset="0"/>
              </a:rPr>
              <a:t>MOSES-JOSHUA	  		1500 B.C.</a:t>
            </a:r>
          </a:p>
          <a:p>
            <a:pPr>
              <a:defRPr/>
            </a:pPr>
            <a:endParaRPr lang="en-US" sz="3600" b="1">
              <a:solidFill>
                <a:srgbClr val="FAFD00"/>
              </a:solidFill>
              <a:latin typeface="Times" charset="0"/>
            </a:endParaRPr>
          </a:p>
          <a:p>
            <a:pPr>
              <a:defRPr/>
            </a:pPr>
            <a:r>
              <a:rPr lang="en-US" sz="3600" b="1">
                <a:solidFill>
                  <a:srgbClr val="FAFD00"/>
                </a:solidFill>
                <a:latin typeface="Times" charset="0"/>
              </a:rPr>
              <a:t>AMAZHI CHILU - MOVUCHILU  	1000 B.C.</a:t>
            </a:r>
          </a:p>
          <a:p>
            <a:pPr>
              <a:defRPr/>
            </a:pPr>
            <a:endParaRPr lang="en-US" sz="3600" b="1">
              <a:solidFill>
                <a:schemeClr val="hlink"/>
              </a:solidFill>
              <a:latin typeface="Times" charset="0"/>
            </a:endParaRPr>
          </a:p>
          <a:p>
            <a:pPr>
              <a:defRPr/>
            </a:pPr>
            <a:r>
              <a:rPr lang="en-US" sz="3600" b="1">
                <a:solidFill>
                  <a:schemeClr val="hlink"/>
                </a:solidFill>
                <a:latin typeface="Times" charset="0"/>
              </a:rPr>
              <a:t>CHILIKOSO CHILU- MAKRA KOBU   	  500 B.C.</a:t>
            </a: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11878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92113" y="5080000"/>
            <a:ext cx="8458200" cy="1562100"/>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ea typeface="+mn-ea"/>
              <a:cs typeface="+mn-cs"/>
            </a:endParaRPr>
          </a:p>
        </p:txBody>
      </p:sp>
      <p:sp>
        <p:nvSpPr>
          <p:cNvPr id="468999" name="Rectangle 7"/>
          <p:cNvSpPr>
            <a:spLocks noChangeArrowheads="1"/>
          </p:cNvSpPr>
          <p:nvPr/>
        </p:nvSpPr>
        <p:spPr bwMode="auto">
          <a:xfrm>
            <a:off x="77343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18791" name="Text Box 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56</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51000" y="8636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0834"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4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37"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20840"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PG</a:t>
            </a:r>
          </a:p>
        </p:txBody>
      </p:sp>
      <p:sp>
        <p:nvSpPr>
          <p:cNvPr id="120842"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54375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54376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764" name="Rectangle 20"/>
          <p:cNvSpPr>
            <a:spLocks noChangeArrowheads="1"/>
          </p:cNvSpPr>
          <p:nvPr/>
        </p:nvSpPr>
        <p:spPr bwMode="auto">
          <a:xfrm>
            <a:off x="0" y="3683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ONGA SOTHOKOCHO</a:t>
            </a:r>
          </a:p>
        </p:txBody>
      </p:sp>
      <p:sp>
        <p:nvSpPr>
          <p:cNvPr id="54376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KO</a:t>
            </a:r>
          </a:p>
        </p:txBody>
      </p:sp>
      <p:sp>
        <p:nvSpPr>
          <p:cNvPr id="54376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6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376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ea typeface="+mn-ea"/>
                <a:cs typeface="+mn-cs"/>
              </a:rPr>
              <a:t>U</a:t>
            </a:r>
          </a:p>
        </p:txBody>
      </p:sp>
      <p:sp>
        <p:nvSpPr>
          <p:cNvPr id="54377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7" name="Rectangle 33"/>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4" name="Rectangle 40"/>
          <p:cNvSpPr>
            <a:spLocks noChangeArrowheads="1"/>
          </p:cNvSpPr>
          <p:nvPr/>
        </p:nvSpPr>
        <p:spPr bwMode="auto">
          <a:xfrm>
            <a:off x="3146425" y="5164138"/>
            <a:ext cx="704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ea typeface="+mn-ea"/>
                <a:cs typeface="+mn-cs"/>
              </a:rPr>
              <a:t>MO</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54378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54378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54379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54379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829" name="Freeform 85"/>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543833" name="Freeform 89"/>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543834" name="Rectangle 90"/>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43837" name="Text Box 93"/>
          <p:cNvSpPr txBox="1">
            <a:spLocks noChangeArrowheads="1"/>
          </p:cNvSpPr>
          <p:nvPr/>
        </p:nvSpPr>
        <p:spPr bwMode="auto">
          <a:xfrm>
            <a:off x="355600" y="5165725"/>
            <a:ext cx="8596313" cy="10668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sz="3200" b="1">
                <a:solidFill>
                  <a:srgbClr val="FFFF00"/>
                </a:solidFill>
                <a:ea typeface="+mn-ea"/>
                <a:cs typeface="+mn-cs"/>
              </a:rPr>
              <a:t>Adivano tili: Kosokoso Messiah hi Judah meita vano vule to mosiiwotie</a:t>
            </a:r>
            <a:r>
              <a:rPr lang="en-US" sz="2800">
                <a:ea typeface="+mn-ea"/>
                <a:cs typeface="+mn-cs"/>
              </a:rPr>
              <a:t>.</a:t>
            </a:r>
          </a:p>
        </p:txBody>
      </p:sp>
      <p:sp>
        <p:nvSpPr>
          <p:cNvPr id="120882" name="Text Box 94"/>
          <p:cNvSpPr txBox="1">
            <a:spLocks noChangeArrowheads="1"/>
          </p:cNvSpPr>
          <p:nvPr/>
        </p:nvSpPr>
        <p:spPr bwMode="auto">
          <a:xfrm>
            <a:off x="1765300" y="-22225"/>
            <a:ext cx="3530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Isaiah 9:6-7</a:t>
            </a:r>
          </a:p>
        </p:txBody>
      </p:sp>
      <p:sp>
        <p:nvSpPr>
          <p:cNvPr id="543839" name="Text Box 95"/>
          <p:cNvSpPr txBox="1">
            <a:spLocks noChangeArrowheads="1"/>
          </p:cNvSpPr>
          <p:nvPr/>
        </p:nvSpPr>
        <p:spPr bwMode="auto">
          <a:xfrm>
            <a:off x="1782763" y="3643313"/>
            <a:ext cx="7192962"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chemeClr val="tx1"/>
                </a:solidFill>
                <a:ea typeface="+mn-ea"/>
                <a:cs typeface="+mn-cs"/>
              </a:rPr>
              <a:t>JUDAH YI SOMOHOMOE!</a:t>
            </a:r>
          </a:p>
        </p:txBody>
      </p:sp>
      <p:sp>
        <p:nvSpPr>
          <p:cNvPr id="120884" name="Text Box 9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5" name="Text Box 97"/>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8</a:t>
            </a:r>
            <a:endParaRPr lang="en-US" sz="2000">
              <a:solidFill>
                <a:srgbClr val="FFA27C"/>
              </a:solidFill>
              <a:latin typeface="B VAG Rounded Bold" charset="0"/>
            </a:endParaRPr>
          </a:p>
        </p:txBody>
      </p:sp>
      <p:sp>
        <p:nvSpPr>
          <p:cNvPr id="543842" name="Text Box 98"/>
          <p:cNvSpPr txBox="1">
            <a:spLocks noChangeArrowheads="1"/>
          </p:cNvSpPr>
          <p:nvPr/>
        </p:nvSpPr>
        <p:spPr bwMode="auto">
          <a:xfrm>
            <a:off x="3305175" y="4276725"/>
            <a:ext cx="4267200"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5400" b="1">
                <a:solidFill>
                  <a:schemeClr val="tx1"/>
                </a:solidFill>
                <a:ea typeface="+mn-ea"/>
                <a:cs typeface="+mn-cs"/>
              </a:rPr>
              <a:t>ADIVANO?</a:t>
            </a:r>
          </a:p>
        </p:txBody>
      </p:sp>
      <p:sp>
        <p:nvSpPr>
          <p:cNvPr id="543843" name="Text Box 99"/>
          <p:cNvSpPr txBox="1">
            <a:spLocks noChangeArrowheads="1"/>
          </p:cNvSpPr>
          <p:nvPr/>
        </p:nvSpPr>
        <p:spPr bwMode="auto">
          <a:xfrm>
            <a:off x="1308100" y="882650"/>
            <a:ext cx="5761038" cy="17367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5400" b="1" smtClean="0">
                <a:solidFill>
                  <a:schemeClr val="tx1"/>
                </a:solidFill>
              </a:rPr>
              <a:t>Thopfii pfokodzii kolo…</a:t>
            </a:r>
          </a:p>
        </p:txBody>
      </p:sp>
      <p:sp>
        <p:nvSpPr>
          <p:cNvPr id="543844"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57</a:t>
            </a:r>
          </a:p>
        </p:txBody>
      </p:sp>
      <p:sp>
        <p:nvSpPr>
          <p:cNvPr id="120889" name="Text Box 10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543846" name="Freeform 102"/>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dissolve">
                                      <p:cBhvr>
                                        <p:cTn id="44" dur="5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dissolve">
                                      <p:cBhvr>
                                        <p:cTn id="49" dur="5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7" grpId="0" autoUpdateAnimBg="0"/>
      <p:bldP spid="543839" grpId="0" autoUpdateAnimBg="0"/>
      <p:bldP spid="54384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2290" name="Group 57"/>
          <p:cNvGrpSpPr>
            <a:grpSpLocks/>
          </p:cNvGrpSpPr>
          <p:nvPr/>
        </p:nvGrpSpPr>
        <p:grpSpPr bwMode="auto">
          <a:xfrm>
            <a:off x="8018463" y="3429000"/>
            <a:ext cx="952500" cy="673100"/>
            <a:chOff x="5051" y="2160"/>
            <a:chExt cx="600" cy="424"/>
          </a:xfrm>
        </p:grpSpPr>
        <p:sp>
          <p:nvSpPr>
            <p:cNvPr id="12332"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3"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34" name="Freeform 60"/>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5"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36"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37"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2338"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39"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0"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Rectangle 67"/>
            <p:cNvSpPr>
              <a:spLocks noChangeArrowheads="1"/>
            </p:cNvSpPr>
            <p:nvPr/>
          </p:nvSpPr>
          <p:spPr bwMode="auto">
            <a:xfrm>
              <a:off x="5073" y="2160"/>
              <a:ext cx="386"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2342" name="Rectangle 68"/>
            <p:cNvSpPr>
              <a:spLocks noChangeArrowheads="1"/>
            </p:cNvSpPr>
            <p:nvPr/>
          </p:nvSpPr>
          <p:spPr bwMode="auto">
            <a:xfrm>
              <a:off x="5114" y="2296"/>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2343" name="Rectangle 69"/>
            <p:cNvSpPr>
              <a:spLocks noChangeArrowheads="1"/>
            </p:cNvSpPr>
            <p:nvPr/>
          </p:nvSpPr>
          <p:spPr bwMode="auto">
            <a:xfrm>
              <a:off x="5062" y="2416"/>
              <a:ext cx="5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sp>
        <p:nvSpPr>
          <p:cNvPr id="5294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2941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2293" name="Group 18"/>
          <p:cNvGrpSpPr>
            <a:grpSpLocks/>
          </p:cNvGrpSpPr>
          <p:nvPr/>
        </p:nvGrpSpPr>
        <p:grpSpPr bwMode="auto">
          <a:xfrm>
            <a:off x="5473700" y="2120900"/>
            <a:ext cx="558800" cy="3644900"/>
            <a:chOff x="3448" y="1336"/>
            <a:chExt cx="352" cy="2296"/>
          </a:xfrm>
        </p:grpSpPr>
        <p:grpSp>
          <p:nvGrpSpPr>
            <p:cNvPr id="12328"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2294"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9433"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9434" name="Text Box 26"/>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i="1">
                <a:solidFill>
                  <a:srgbClr val="003399"/>
                </a:solidFill>
                <a:ea typeface="+mn-ea"/>
                <a:cs typeface="+mn-cs"/>
              </a:rPr>
              <a:t>   	  Galilee Ozhi</a:t>
            </a:r>
          </a:p>
        </p:txBody>
      </p:sp>
      <p:sp>
        <p:nvSpPr>
          <p:cNvPr id="529435" name="Text Box 27"/>
          <p:cNvSpPr txBox="1">
            <a:spLocks noChangeArrowheads="1"/>
          </p:cNvSpPr>
          <p:nvPr/>
        </p:nvSpPr>
        <p:spPr bwMode="auto">
          <a:xfrm>
            <a:off x="5518150" y="269875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Mt. Gilboa</a:t>
            </a:r>
          </a:p>
        </p:txBody>
      </p:sp>
      <p:sp>
        <p:nvSpPr>
          <p:cNvPr id="529436" name="Text Box 28"/>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Hebron</a:t>
            </a:r>
          </a:p>
        </p:txBody>
      </p:sp>
      <p:sp>
        <p:nvSpPr>
          <p:cNvPr id="529437" name="Text Box 29"/>
          <p:cNvSpPr txBox="1">
            <a:spLocks noChangeArrowheads="1"/>
          </p:cNvSpPr>
          <p:nvPr/>
        </p:nvSpPr>
        <p:spPr bwMode="auto">
          <a:xfrm rot="-5286213">
            <a:off x="4381500" y="1358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ASHER</a:t>
            </a:r>
          </a:p>
        </p:txBody>
      </p:sp>
      <p:sp>
        <p:nvSpPr>
          <p:cNvPr id="529438" name="Text Box 30"/>
          <p:cNvSpPr txBox="1">
            <a:spLocks noChangeArrowheads="1"/>
          </p:cNvSpPr>
          <p:nvPr/>
        </p:nvSpPr>
        <p:spPr bwMode="auto">
          <a:xfrm rot="-844665">
            <a:off x="5080000" y="2413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ISSACHAR</a:t>
            </a:r>
          </a:p>
        </p:txBody>
      </p:sp>
      <p:sp>
        <p:nvSpPr>
          <p:cNvPr id="529439" name="Text Box 31"/>
          <p:cNvSpPr txBox="1">
            <a:spLocks noChangeArrowheads="1"/>
          </p:cNvSpPr>
          <p:nvPr/>
        </p:nvSpPr>
        <p:spPr bwMode="auto">
          <a:xfrm rot="469584">
            <a:off x="4419600" y="3048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MANASSEH</a:t>
            </a:r>
          </a:p>
        </p:txBody>
      </p:sp>
      <p:sp>
        <p:nvSpPr>
          <p:cNvPr id="529440" name="Text Box 32"/>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GAD</a:t>
            </a:r>
          </a:p>
        </p:txBody>
      </p:sp>
      <p:sp>
        <p:nvSpPr>
          <p:cNvPr id="529441" name="Text Box 33"/>
          <p:cNvSpPr txBox="1">
            <a:spLocks noChangeArrowheads="1"/>
          </p:cNvSpPr>
          <p:nvPr/>
        </p:nvSpPr>
        <p:spPr bwMode="auto">
          <a:xfrm rot="-2225045">
            <a:off x="4572000" y="3594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EPHRAIM</a:t>
            </a:r>
          </a:p>
        </p:txBody>
      </p:sp>
      <p:sp>
        <p:nvSpPr>
          <p:cNvPr id="529442" name="Text Box 34"/>
          <p:cNvSpPr txBox="1">
            <a:spLocks noChangeArrowheads="1"/>
          </p:cNvSpPr>
          <p:nvPr/>
        </p:nvSpPr>
        <p:spPr bwMode="auto">
          <a:xfrm>
            <a:off x="4800600" y="426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BENJAMIN</a:t>
            </a:r>
          </a:p>
        </p:txBody>
      </p:sp>
      <p:sp>
        <p:nvSpPr>
          <p:cNvPr id="529443" name="Text Box 35"/>
          <p:cNvSpPr txBox="1">
            <a:spLocks noChangeArrowheads="1"/>
          </p:cNvSpPr>
          <p:nvPr/>
        </p:nvSpPr>
        <p:spPr bwMode="auto">
          <a:xfrm rot="2953560">
            <a:off x="5753100" y="5029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REUBEN</a:t>
            </a:r>
          </a:p>
        </p:txBody>
      </p:sp>
      <p:sp>
        <p:nvSpPr>
          <p:cNvPr id="529444" name="Text Box 36"/>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DAN</a:t>
            </a:r>
          </a:p>
        </p:txBody>
      </p:sp>
      <p:sp>
        <p:nvSpPr>
          <p:cNvPr id="529445" name="Text Box 37"/>
          <p:cNvSpPr txBox="1">
            <a:spLocks noChangeArrowheads="1"/>
          </p:cNvSpPr>
          <p:nvPr/>
        </p:nvSpPr>
        <p:spPr bwMode="auto">
          <a:xfrm rot="-2428638">
            <a:off x="3765550" y="46990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JUDAH</a:t>
            </a:r>
          </a:p>
        </p:txBody>
      </p:sp>
      <p:sp>
        <p:nvSpPr>
          <p:cNvPr id="529446" name="Text Box 38"/>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SIMEON</a:t>
            </a:r>
          </a:p>
        </p:txBody>
      </p:sp>
      <p:sp>
        <p:nvSpPr>
          <p:cNvPr id="529447" name="Text Box 39"/>
          <p:cNvSpPr txBox="1">
            <a:spLocks noChangeArrowheads="1"/>
          </p:cNvSpPr>
          <p:nvPr/>
        </p:nvSpPr>
        <p:spPr bwMode="auto">
          <a:xfrm rot="-1471107">
            <a:off x="5803900" y="3241675"/>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MANASSEH</a:t>
            </a:r>
          </a:p>
        </p:txBody>
      </p:sp>
      <p:sp>
        <p:nvSpPr>
          <p:cNvPr id="529448" name="Text Box 40"/>
          <p:cNvSpPr txBox="1">
            <a:spLocks noChangeArrowheads="1"/>
          </p:cNvSpPr>
          <p:nvPr/>
        </p:nvSpPr>
        <p:spPr bwMode="auto">
          <a:xfrm rot="-4430452">
            <a:off x="5791200" y="1244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NAPHTALI</a:t>
            </a:r>
          </a:p>
        </p:txBody>
      </p:sp>
      <p:sp>
        <p:nvSpPr>
          <p:cNvPr id="529449" name="Text Box 41"/>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ea typeface="+mn-ea"/>
                <a:cs typeface="+mn-cs"/>
              </a:rPr>
              <a:t>ZEBULON</a:t>
            </a:r>
          </a:p>
        </p:txBody>
      </p:sp>
      <p:sp>
        <p:nvSpPr>
          <p:cNvPr id="529450" name="Text Box 42"/>
          <p:cNvSpPr txBox="1">
            <a:spLocks noChangeArrowheads="1"/>
          </p:cNvSpPr>
          <p:nvPr/>
        </p:nvSpPr>
        <p:spPr bwMode="auto">
          <a:xfrm>
            <a:off x="4051300" y="23114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i="1">
                <a:solidFill>
                  <a:srgbClr val="003399"/>
                </a:solidFill>
                <a:ea typeface="+mn-ea"/>
                <a:cs typeface="+mn-cs"/>
              </a:rPr>
              <a:t>Mt. Carmel</a:t>
            </a:r>
          </a:p>
        </p:txBody>
      </p:sp>
      <p:sp>
        <p:nvSpPr>
          <p:cNvPr id="529451" name="Text Box 43"/>
          <p:cNvSpPr txBox="1">
            <a:spLocks noChangeArrowheads="1"/>
          </p:cNvSpPr>
          <p:nvPr/>
        </p:nvSpPr>
        <p:spPr bwMode="auto">
          <a:xfrm>
            <a:off x="5448300" y="21463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Mt. Tabor</a:t>
            </a: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ea typeface="+mn-ea"/>
                <a:cs typeface="+mn-cs"/>
              </a:rPr>
              <a:t>Kathi Ozhi</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458" name="Text Box 50"/>
          <p:cNvSpPr txBox="1">
            <a:spLocks noChangeArrowheads="1"/>
          </p:cNvSpPr>
          <p:nvPr/>
        </p:nvSpPr>
        <p:spPr bwMode="auto">
          <a:xfrm rot="-37201">
            <a:off x="6932613" y="4973638"/>
            <a:ext cx="1328737" cy="1044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003399"/>
                </a:solidFill>
                <a:ea typeface="+mn-ea"/>
                <a:cs typeface="+mn-cs"/>
              </a:rPr>
              <a:t>LEVI: Hrilokosii obu sii Inu kajii kolikhri koe.</a:t>
            </a:r>
          </a:p>
        </p:txBody>
      </p:sp>
      <p:sp>
        <p:nvSpPr>
          <p:cNvPr id="529459"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r">
              <a:spcBef>
                <a:spcPct val="50000"/>
              </a:spcBef>
              <a:defRPr/>
            </a:pPr>
            <a:r>
              <a:rPr lang="ja-JP" altLang="en-US" sz="3200" b="1" i="1" smtClean="0">
                <a:solidFill>
                  <a:srgbClr val="003399"/>
                </a:solidFill>
              </a:rPr>
              <a:t>“</a:t>
            </a:r>
            <a:r>
              <a:rPr lang="en-US" sz="3200" b="1" i="1" smtClean="0">
                <a:solidFill>
                  <a:srgbClr val="003399"/>
                </a:solidFill>
              </a:rPr>
              <a:t>Omei li no pfonghi le adi no machi-e sii so-e .</a:t>
            </a:r>
            <a:r>
              <a:rPr lang="ja-JP" altLang="en-US" sz="3200" b="1" i="1" smtClean="0">
                <a:solidFill>
                  <a:srgbClr val="003399"/>
                </a:solidFill>
              </a:rPr>
              <a:t>”</a:t>
            </a:r>
            <a:endParaRPr lang="en-US" sz="3200" b="1" i="1" smtClean="0">
              <a:solidFill>
                <a:srgbClr val="003399"/>
              </a:solidFill>
            </a:endParaRPr>
          </a:p>
        </p:txBody>
      </p:sp>
      <p:sp>
        <p:nvSpPr>
          <p:cNvPr id="529460" name="Text Box 52"/>
          <p:cNvSpPr txBox="1">
            <a:spLocks noChangeArrowheads="1"/>
          </p:cNvSpPr>
          <p:nvPr/>
        </p:nvSpPr>
        <p:spPr bwMode="auto">
          <a:xfrm>
            <a:off x="620713" y="2028825"/>
            <a:ext cx="7610475" cy="3657600"/>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sz="11700">
                <a:solidFill>
                  <a:srgbClr val="FA0532"/>
                </a:solidFill>
                <a:latin typeface="Sand" charset="0"/>
                <a:ea typeface="+mn-ea"/>
                <a:cs typeface="+mn-cs"/>
              </a:rPr>
              <a:t>AMAZHI CHILU!</a:t>
            </a:r>
          </a:p>
        </p:txBody>
      </p:sp>
      <p:sp>
        <p:nvSpPr>
          <p:cNvPr id="12321" name="Text Box 7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05</a:t>
            </a:r>
          </a:p>
        </p:txBody>
      </p:sp>
      <p:sp>
        <p:nvSpPr>
          <p:cNvPr id="529482" name="Text Box 74"/>
          <p:cNvSpPr txBox="1">
            <a:spLocks noChangeArrowheads="1"/>
          </p:cNvSpPr>
          <p:nvPr/>
        </p:nvSpPr>
        <p:spPr bwMode="auto">
          <a:xfrm>
            <a:off x="1774825" y="-12700"/>
            <a:ext cx="5534025" cy="703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ea typeface="+mn-ea"/>
              <a:cs typeface="+mn-cs"/>
            </a:endParaRPr>
          </a:p>
          <a:p>
            <a:pPr>
              <a:spcBef>
                <a:spcPct val="50000"/>
              </a:spcBef>
              <a:defRPr/>
            </a:pPr>
            <a:r>
              <a:rPr lang="en-US" sz="1600" b="1">
                <a:solidFill>
                  <a:schemeClr val="tx1"/>
                </a:solidFill>
                <a:ea typeface="+mn-ea"/>
                <a:cs typeface="+mn-cs"/>
              </a:rPr>
              <a:t>Och. 17:6</a:t>
            </a:r>
          </a:p>
        </p:txBody>
      </p:sp>
      <p:sp>
        <p:nvSpPr>
          <p:cNvPr id="12324" name="Text Box 75"/>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529484" name="Text Box 76"/>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a:solidFill>
                  <a:srgbClr val="0831AD"/>
                </a:solidFill>
                <a:ea typeface="+mn-ea"/>
                <a:cs typeface="+mn-cs"/>
              </a:rPr>
              <a:t>Ozhi Kajii</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301625" y="1924050"/>
            <a:ext cx="3027363" cy="4235450"/>
            <a:chOff x="190" y="1212"/>
            <a:chExt cx="1907"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R </a:t>
              </a:r>
              <a:r>
                <a:rPr lang="en-US" sz="6000">
                  <a:solidFill>
                    <a:srgbClr val="51DC00"/>
                  </a:solidFill>
                  <a:latin typeface="Times" charset="0"/>
                  <a:ea typeface="+mn-ea"/>
                  <a:cs typeface="+mn-cs"/>
                </a:rPr>
                <a:t>C</a:t>
              </a:r>
            </a:p>
          </p:txBody>
        </p:sp>
        <p:sp>
          <p:nvSpPr>
            <p:cNvPr id="471046" name="Rectangle 6"/>
            <p:cNvSpPr>
              <a:spLocks noChangeArrowheads="1"/>
            </p:cNvSpPr>
            <p:nvPr/>
          </p:nvSpPr>
          <p:spPr bwMode="auto">
            <a:xfrm>
              <a:off x="190" y="1212"/>
              <a:ext cx="1907"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a:solidFill>
                    <a:schemeClr val="tx2"/>
                  </a:solidFill>
                  <a:latin typeface="Times" charset="0"/>
                  <a:ea typeface="+mn-ea"/>
                  <a:cs typeface="+mn-cs"/>
                </a:rPr>
                <a:t> </a:t>
              </a:r>
              <a:r>
                <a:rPr lang="en-US" sz="3200" b="1">
                  <a:solidFill>
                    <a:srgbClr val="00FF00"/>
                  </a:solidFill>
                  <a:latin typeface="Times" charset="0"/>
                  <a:ea typeface="+mn-ea"/>
                  <a:cs typeface="+mn-cs"/>
                </a:rPr>
                <a:t>KOSII </a:t>
              </a:r>
            </a:p>
            <a:p>
              <a:pPr algn="ctr">
                <a:defRPr/>
              </a:pPr>
              <a:r>
                <a:rPr lang="en-US" sz="3200" b="1">
                  <a:solidFill>
                    <a:srgbClr val="00FF00"/>
                  </a:solidFill>
                  <a:latin typeface="Times" charset="0"/>
                  <a:ea typeface="+mn-ea"/>
                  <a:cs typeface="+mn-cs"/>
                </a:rPr>
                <a:t>SOCIETY</a:t>
              </a:r>
              <a:endParaRPr lang="en-US" sz="3200" i="1">
                <a:solidFill>
                  <a:srgbClr val="00FF00"/>
                </a:solidFill>
                <a:latin typeface="Times" charset="0"/>
                <a:ea typeface="+mn-ea"/>
                <a:cs typeface="+mn-cs"/>
              </a:endParaRPr>
            </a:p>
            <a:p>
              <a:pPr algn="ctr">
                <a:defRPr/>
              </a:pPr>
              <a:r>
                <a:rPr lang="en-US" sz="3200">
                  <a:solidFill>
                    <a:schemeClr val="tx2"/>
                  </a:solidFill>
                  <a:latin typeface="Times" charset="0"/>
                  <a:ea typeface="+mn-ea"/>
                  <a:cs typeface="+mn-cs"/>
                </a:rPr>
                <a:t> le</a:t>
              </a:r>
            </a:p>
            <a:p>
              <a:pPr algn="ctr">
                <a:defRPr/>
              </a:pPr>
              <a:r>
                <a:rPr lang="en-US" sz="3200" i="1">
                  <a:solidFill>
                    <a:srgbClr val="00FF00"/>
                  </a:solidFill>
                  <a:latin typeface="Times" charset="0"/>
                  <a:ea typeface="+mn-ea"/>
                  <a:cs typeface="+mn-cs"/>
                </a:rPr>
                <a:t>KOSIKOCHUNA</a:t>
              </a:r>
              <a:endParaRPr lang="en-US" sz="3200">
                <a:solidFill>
                  <a:schemeClr val="tx2"/>
                </a:solidFill>
                <a:latin typeface="Times" charset="0"/>
                <a:ea typeface="+mn-ea"/>
                <a:cs typeface="+mn-cs"/>
              </a:endParaRPr>
            </a:p>
            <a:p>
              <a:pPr algn="ctr">
                <a:defRPr/>
              </a:pPr>
              <a:r>
                <a:rPr lang="en-US" sz="3200">
                  <a:solidFill>
                    <a:schemeClr val="tx2"/>
                  </a:solidFill>
                  <a:latin typeface="Times" charset="0"/>
                  <a:ea typeface="+mn-ea"/>
                  <a:cs typeface="+mn-cs"/>
                </a:rPr>
                <a:t>sii:</a:t>
              </a: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3" name="AutoShape 8"/>
          <p:cNvSpPr>
            <a:spLocks noChangeArrowheads="1"/>
          </p:cNvSpPr>
          <p:nvPr/>
        </p:nvSpPr>
        <p:spPr bwMode="auto">
          <a:xfrm>
            <a:off x="3486150" y="1093788"/>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ctr"/>
            <a:endParaRPr lang="en-US" sz="1600"/>
          </a:p>
          <a:p>
            <a:pPr algn="ctr"/>
            <a:endParaRPr lang="en-US" sz="1600"/>
          </a:p>
          <a:p>
            <a:pPr algn="ctr"/>
            <a:endParaRPr lang="en-US" sz="1600"/>
          </a:p>
          <a:p>
            <a:pPr algn="ctr"/>
            <a:endParaRPr lang="en-US" sz="1600"/>
          </a:p>
        </p:txBody>
      </p:sp>
      <p:sp>
        <p:nvSpPr>
          <p:cNvPr id="471049" name="Rectangle 9"/>
          <p:cNvSpPr>
            <a:spLocks noChangeArrowheads="1"/>
          </p:cNvSpPr>
          <p:nvPr/>
        </p:nvSpPr>
        <p:spPr bwMode="auto">
          <a:xfrm>
            <a:off x="3498850" y="1547813"/>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885" name="Rectangle 10"/>
          <p:cNvSpPr>
            <a:spLocks noChangeArrowheads="1"/>
          </p:cNvSpPr>
          <p:nvPr/>
        </p:nvSpPr>
        <p:spPr bwMode="auto">
          <a:xfrm>
            <a:off x="3409950" y="1111250"/>
            <a:ext cx="18478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chemeClr val="bg2"/>
                </a:solidFill>
                <a:latin typeface="Times" charset="0"/>
              </a:rPr>
              <a:t>CHILIKOSO CHILU</a:t>
            </a: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887" name="Line 12"/>
          <p:cNvSpPr>
            <a:spLocks noChangeShapeType="1"/>
          </p:cNvSpPr>
          <p:nvPr/>
        </p:nvSpPr>
        <p:spPr bwMode="auto">
          <a:xfrm>
            <a:off x="3609975" y="3594100"/>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8" name="Line 13"/>
          <p:cNvSpPr>
            <a:spLocks noChangeShapeType="1"/>
          </p:cNvSpPr>
          <p:nvPr/>
        </p:nvSpPr>
        <p:spPr bwMode="auto">
          <a:xfrm>
            <a:off x="3649663" y="3176588"/>
            <a:ext cx="253206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4"/>
          <p:cNvSpPr>
            <a:spLocks noChangeShapeType="1"/>
          </p:cNvSpPr>
          <p:nvPr/>
        </p:nvSpPr>
        <p:spPr bwMode="auto">
          <a:xfrm>
            <a:off x="3649663"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5"/>
          <p:cNvSpPr>
            <a:spLocks noChangeShapeType="1"/>
          </p:cNvSpPr>
          <p:nvPr/>
        </p:nvSpPr>
        <p:spPr bwMode="auto">
          <a:xfrm>
            <a:off x="3635375" y="22812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56" name="Rectangle 1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1057"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2893"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2 Movu 25:21</a:t>
            </a:r>
          </a:p>
        </p:txBody>
      </p:sp>
      <p:grpSp>
        <p:nvGrpSpPr>
          <p:cNvPr id="122896" name="Group 39"/>
          <p:cNvGrpSpPr>
            <a:grpSpLocks/>
          </p:cNvGrpSpPr>
          <p:nvPr/>
        </p:nvGrpSpPr>
        <p:grpSpPr bwMode="auto">
          <a:xfrm>
            <a:off x="7948613" y="3435350"/>
            <a:ext cx="1195387" cy="1098550"/>
            <a:chOff x="3544" y="2589"/>
            <a:chExt cx="753" cy="692"/>
          </a:xfrm>
        </p:grpSpPr>
        <p:sp>
          <p:nvSpPr>
            <p:cNvPr id="122900"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1"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2"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2903"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904"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5"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6" name="Rectangle 46"/>
            <p:cNvSpPr>
              <a:spLocks noChangeArrowheads="1"/>
            </p:cNvSpPr>
            <p:nvPr/>
          </p:nvSpPr>
          <p:spPr bwMode="auto">
            <a:xfrm>
              <a:off x="3544" y="2589"/>
              <a:ext cx="49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22907"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8"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9"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0"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2911"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2912"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3"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4"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2897" name="Text Box 5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58</a:t>
            </a:r>
          </a:p>
        </p:txBody>
      </p:sp>
      <p:sp>
        <p:nvSpPr>
          <p:cNvPr id="122899" name="Text Box 5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xmlns:p14="http://schemas.microsoft.com/office/powerpoint/2010/mai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4115"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4116"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124932"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905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768350" y="812800"/>
            <a:ext cx="4432300" cy="487363"/>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a:solidFill>
                  <a:schemeClr val="accent2"/>
                </a:solidFill>
              </a:rPr>
              <a:t>  Deni zhii Babilon Inu</a:t>
            </a:r>
            <a:endParaRPr lang="en-US" sz="2400">
              <a:solidFill>
                <a:schemeClr val="accent2"/>
              </a:solidFill>
            </a:endParaRPr>
          </a:p>
        </p:txBody>
      </p:sp>
      <p:sp>
        <p:nvSpPr>
          <p:cNvPr id="474129" name="Rectangle 17"/>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4132" name="Text Box 20"/>
          <p:cNvSpPr txBox="1">
            <a:spLocks noChangeArrowheads="1"/>
          </p:cNvSpPr>
          <p:nvPr/>
        </p:nvSpPr>
        <p:spPr bwMode="auto">
          <a:xfrm>
            <a:off x="17526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Daniel 1</a:t>
            </a:r>
          </a:p>
        </p:txBody>
      </p:sp>
      <p:grpSp>
        <p:nvGrpSpPr>
          <p:cNvPr id="124936" name="Group 60"/>
          <p:cNvGrpSpPr>
            <a:grpSpLocks/>
          </p:cNvGrpSpPr>
          <p:nvPr/>
        </p:nvGrpSpPr>
        <p:grpSpPr bwMode="auto">
          <a:xfrm>
            <a:off x="7943850" y="3435350"/>
            <a:ext cx="1195388" cy="1098550"/>
            <a:chOff x="3544" y="2589"/>
            <a:chExt cx="753" cy="692"/>
          </a:xfrm>
        </p:grpSpPr>
        <p:sp>
          <p:nvSpPr>
            <p:cNvPr id="124943"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4"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5"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4946"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47"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8"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Rectangle 67"/>
            <p:cNvSpPr>
              <a:spLocks noChangeArrowheads="1"/>
            </p:cNvSpPr>
            <p:nvPr/>
          </p:nvSpPr>
          <p:spPr bwMode="auto">
            <a:xfrm>
              <a:off x="3544" y="2589"/>
              <a:ext cx="5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 KOSO</a:t>
              </a:r>
            </a:p>
          </p:txBody>
        </p:sp>
        <p:sp>
          <p:nvSpPr>
            <p:cNvPr id="124950"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1"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2"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3"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4"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4955"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6"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57"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4937" name="Text Box 7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800" b="1">
                <a:solidFill>
                  <a:srgbClr val="FFF417"/>
                </a:solidFill>
                <a:ea typeface="+mn-ea"/>
                <a:cs typeface="+mn-cs"/>
              </a:rPr>
              <a:t>Babilon zhii Azhu kocho Toprii</a:t>
            </a:r>
          </a:p>
        </p:txBody>
      </p:sp>
      <p:sp>
        <p:nvSpPr>
          <p:cNvPr id="474191" name="Text Box 79"/>
          <p:cNvSpPr txBox="1">
            <a:spLocks noChangeArrowheads="1"/>
          </p:cNvSpPr>
          <p:nvPr/>
        </p:nvSpPr>
        <p:spPr bwMode="auto">
          <a:xfrm>
            <a:off x="779463" y="4017963"/>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400" b="1" i="1">
                <a:solidFill>
                  <a:srgbClr val="FFF417"/>
                </a:solidFill>
                <a:ea typeface="+mn-ea"/>
                <a:cs typeface="+mn-cs"/>
              </a:rPr>
              <a:t>Euphrates Korii</a:t>
            </a:r>
          </a:p>
        </p:txBody>
      </p:sp>
      <p:sp>
        <p:nvSpPr>
          <p:cNvPr id="474192" name="Rectangle 8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59</a:t>
            </a:r>
          </a:p>
        </p:txBody>
      </p:sp>
      <p:sp>
        <p:nvSpPr>
          <p:cNvPr id="124941" name="Text Box 8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124942" name="Text Box 82"/>
          <p:cNvSpPr txBox="1">
            <a:spLocks noChangeArrowheads="1"/>
          </p:cNvSpPr>
          <p:nvPr/>
        </p:nvSpPr>
        <p:spPr bwMode="auto">
          <a:xfrm>
            <a:off x="8542338" y="6410325"/>
            <a:ext cx="4238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2000" b="1">
              <a:solidFill>
                <a:schemeClr val="tx1"/>
              </a:solidFill>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6978"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7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698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6982" name="Rectangle 7"/>
          <p:cNvSpPr>
            <a:spLocks noChangeArrowheads="1"/>
          </p:cNvSpPr>
          <p:nvPr/>
        </p:nvSpPr>
        <p:spPr bwMode="auto">
          <a:xfrm>
            <a:off x="2881313" y="5502275"/>
            <a:ext cx="4206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SO EA PFII KOCHO OBU</a:t>
            </a:r>
          </a:p>
        </p:txBody>
      </p:sp>
      <p:sp>
        <p:nvSpPr>
          <p:cNvPr id="473099" name="Rectangle 1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3100" name="Line 1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2" name="Oval 24"/>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3" name="Oval 25"/>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4" name="Rectangle 26"/>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grpSp>
        <p:nvGrpSpPr>
          <p:cNvPr id="126988" name="Group 82"/>
          <p:cNvGrpSpPr>
            <a:grpSpLocks/>
          </p:cNvGrpSpPr>
          <p:nvPr/>
        </p:nvGrpSpPr>
        <p:grpSpPr bwMode="auto">
          <a:xfrm>
            <a:off x="7947025" y="3435350"/>
            <a:ext cx="1195388" cy="1098550"/>
            <a:chOff x="3544" y="2589"/>
            <a:chExt cx="753" cy="692"/>
          </a:xfrm>
        </p:grpSpPr>
        <p:sp>
          <p:nvSpPr>
            <p:cNvPr id="126992"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3"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4"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995"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6996"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7"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8" name="Rectangle 89"/>
            <p:cNvSpPr>
              <a:spLocks noChangeArrowheads="1"/>
            </p:cNvSpPr>
            <p:nvPr/>
          </p:nvSpPr>
          <p:spPr bwMode="auto">
            <a:xfrm>
              <a:off x="3544" y="2589"/>
              <a:ext cx="68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a:t>
              </a:r>
              <a:r>
                <a:rPr lang="en-US" sz="900" b="1">
                  <a:solidFill>
                    <a:srgbClr val="000000"/>
                  </a:solidFill>
                  <a:latin typeface="Chicago" charset="0"/>
                </a:rPr>
                <a:t> </a:t>
              </a:r>
              <a:r>
                <a:rPr lang="en-US" sz="800" b="1">
                  <a:solidFill>
                    <a:srgbClr val="000000"/>
                  </a:solidFill>
                  <a:latin typeface="Chicago" charset="0"/>
                </a:rPr>
                <a:t>CHILU</a:t>
              </a:r>
            </a:p>
          </p:txBody>
        </p:sp>
        <p:sp>
          <p:nvSpPr>
            <p:cNvPr id="126999"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0"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2"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3"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7004"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5"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6"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6989" name="Text Box 9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086725"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60</a:t>
            </a:r>
          </a:p>
        </p:txBody>
      </p:sp>
      <p:sp>
        <p:nvSpPr>
          <p:cNvPr id="126991" name="Text Box 10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dissolve">
                                      <p:cBhvr>
                                        <p:cTn id="7" dur="500"/>
                                        <p:tgtEl>
                                          <p:spTgt spid="473112"/>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dissolve">
                                      <p:cBhvr>
                                        <p:cTn id="11" dur="5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7" name="Rectangle 4"/>
          <p:cNvSpPr>
            <a:spLocks noChangeArrowheads="1"/>
          </p:cNvSpPr>
          <p:nvPr/>
        </p:nvSpPr>
        <p:spPr bwMode="auto">
          <a:xfrm>
            <a:off x="2995613" y="1009650"/>
            <a:ext cx="186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475141" name="Rectangle 5"/>
          <p:cNvSpPr>
            <a:spLocks noChangeArrowheads="1"/>
          </p:cNvSpPr>
          <p:nvPr/>
        </p:nvSpPr>
        <p:spPr bwMode="auto">
          <a:xfrm>
            <a:off x="3630613" y="1844675"/>
            <a:ext cx="19288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MOPFU 70</a:t>
            </a:r>
          </a:p>
        </p:txBody>
      </p:sp>
      <p:sp>
        <p:nvSpPr>
          <p:cNvPr id="475142" name="Rectangle 6"/>
          <p:cNvSpPr>
            <a:spLocks noChangeArrowheads="1"/>
          </p:cNvSpPr>
          <p:nvPr/>
        </p:nvSpPr>
        <p:spPr bwMode="auto">
          <a:xfrm>
            <a:off x="3706813" y="2301875"/>
            <a:ext cx="14938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AZHII 3</a:t>
            </a: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5145"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33"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5147"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M </a:t>
            </a:r>
            <a:r>
              <a:rPr lang="en-US" sz="6000">
                <a:solidFill>
                  <a:srgbClr val="51DC00"/>
                </a:solidFill>
                <a:latin typeface="Times" charset="0"/>
                <a:ea typeface="+mn-ea"/>
                <a:cs typeface="+mn-cs"/>
              </a:rPr>
              <a:t>C</a:t>
            </a:r>
          </a:p>
        </p:txBody>
      </p:sp>
      <p:sp>
        <p:nvSpPr>
          <p:cNvPr id="12903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3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54"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5155"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5170" name="Rectangle 34"/>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5172" name="Text Box 36"/>
          <p:cNvSpPr txBox="1">
            <a:spLocks noChangeArrowheads="1"/>
          </p:cNvSpPr>
          <p:nvPr/>
        </p:nvSpPr>
        <p:spPr bwMode="auto">
          <a:xfrm>
            <a:off x="1739900" y="-34925"/>
            <a:ext cx="5957888"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Ezra 3:8; Neh. 2:5-6</a:t>
            </a:r>
          </a:p>
        </p:txBody>
      </p:sp>
      <p:grpSp>
        <p:nvGrpSpPr>
          <p:cNvPr id="129045" name="Group 79"/>
          <p:cNvGrpSpPr>
            <a:grpSpLocks/>
          </p:cNvGrpSpPr>
          <p:nvPr/>
        </p:nvGrpSpPr>
        <p:grpSpPr bwMode="auto">
          <a:xfrm>
            <a:off x="7943850" y="3435350"/>
            <a:ext cx="1196975" cy="1098550"/>
            <a:chOff x="3544" y="2589"/>
            <a:chExt cx="754" cy="692"/>
          </a:xfrm>
        </p:grpSpPr>
        <p:sp>
          <p:nvSpPr>
            <p:cNvPr id="129056"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57"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58"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9059"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60"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1"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2" name="Rectangle 86"/>
            <p:cNvSpPr>
              <a:spLocks noChangeArrowheads="1"/>
            </p:cNvSpPr>
            <p:nvPr/>
          </p:nvSpPr>
          <p:spPr bwMode="auto">
            <a:xfrm>
              <a:off x="3544" y="2589"/>
              <a:ext cx="7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CHILIKOSO CHILU</a:t>
              </a:r>
            </a:p>
          </p:txBody>
        </p:sp>
        <p:sp>
          <p:nvSpPr>
            <p:cNvPr id="129063"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4"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5" name="Rectangle 89"/>
            <p:cNvSpPr>
              <a:spLocks noChangeArrowheads="1"/>
            </p:cNvSpPr>
            <p:nvPr/>
          </p:nvSpPr>
          <p:spPr bwMode="auto">
            <a:xfrm>
              <a:off x="3665" y="2752"/>
              <a:ext cx="5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29066" name="Rectangle 90"/>
            <p:cNvSpPr>
              <a:spLocks noChangeArrowheads="1"/>
            </p:cNvSpPr>
            <p:nvPr/>
          </p:nvSpPr>
          <p:spPr bwMode="auto">
            <a:xfrm>
              <a:off x="3695" y="2864"/>
              <a:ext cx="35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AZII 3 </a:t>
              </a:r>
            </a:p>
          </p:txBody>
        </p:sp>
        <p:sp>
          <p:nvSpPr>
            <p:cNvPr id="129067"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9068"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69"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0"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9046" name="Text Box 95"/>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7" name="Text Box 96"/>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97"/>
          <p:cNvGrpSpPr>
            <a:grpSpLocks/>
          </p:cNvGrpSpPr>
          <p:nvPr/>
        </p:nvGrpSpPr>
        <p:grpSpPr bwMode="auto">
          <a:xfrm>
            <a:off x="1354138" y="5133975"/>
            <a:ext cx="6981825" cy="1152525"/>
            <a:chOff x="1734" y="3148"/>
            <a:chExt cx="2630" cy="676"/>
          </a:xfrm>
        </p:grpSpPr>
        <p:sp>
          <p:nvSpPr>
            <p:cNvPr id="129054" name="Text Box 98"/>
            <p:cNvSpPr txBox="1">
              <a:spLocks noChangeArrowheads="1"/>
            </p:cNvSpPr>
            <p:nvPr/>
          </p:nvSpPr>
          <p:spPr bwMode="auto">
            <a:xfrm>
              <a:off x="1768" y="3180"/>
              <a:ext cx="2504"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chemeClr val="bg2"/>
                  </a:solidFill>
                  <a:latin typeface="Kosher-Normal" charset="0"/>
                </a:rPr>
                <a:t>“</a:t>
              </a:r>
              <a:r>
                <a:rPr lang="en-US" altLang="ja-JP" sz="6600" i="1">
                  <a:solidFill>
                    <a:schemeClr val="bg2"/>
                  </a:solidFill>
                  <a:latin typeface="Kosher-Normal" charset="0"/>
                </a:rPr>
                <a:t>SINAGOK</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129055" name="Text Box 99"/>
            <p:cNvSpPr txBox="1">
              <a:spLocks noChangeArrowheads="1"/>
            </p:cNvSpPr>
            <p:nvPr/>
          </p:nvSpPr>
          <p:spPr bwMode="auto">
            <a:xfrm>
              <a:off x="1734" y="3148"/>
              <a:ext cx="2630"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rgbClr val="FCFC06"/>
                  </a:solidFill>
                  <a:latin typeface="Kosher-Normal" charset="0"/>
                </a:rPr>
                <a:t>“</a:t>
              </a:r>
              <a:r>
                <a:rPr lang="en-US" altLang="ja-JP" sz="6600" i="1">
                  <a:solidFill>
                    <a:srgbClr val="FCFC06"/>
                  </a:solidFill>
                  <a:latin typeface="Kosher-Normal" charset="0"/>
                </a:rPr>
                <a:t>SINAGOK</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grpSp>
        <p:nvGrpSpPr>
          <p:cNvPr id="4" name="Group 100"/>
          <p:cNvGrpSpPr>
            <a:grpSpLocks/>
          </p:cNvGrpSpPr>
          <p:nvPr/>
        </p:nvGrpSpPr>
        <p:grpSpPr bwMode="auto">
          <a:xfrm>
            <a:off x="2028825" y="3965575"/>
            <a:ext cx="5353050" cy="1177925"/>
            <a:chOff x="641" y="2530"/>
            <a:chExt cx="1638" cy="388"/>
          </a:xfrm>
        </p:grpSpPr>
        <p:sp>
          <p:nvSpPr>
            <p:cNvPr id="129052" name="Text Box 101"/>
            <p:cNvSpPr txBox="1">
              <a:spLocks noChangeArrowheads="1"/>
            </p:cNvSpPr>
            <p:nvPr/>
          </p:nvSpPr>
          <p:spPr bwMode="auto">
            <a:xfrm>
              <a:off x="675" y="2556"/>
              <a:ext cx="1604"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chemeClr val="bg2"/>
                  </a:solidFill>
                  <a:latin typeface="Kosher-Normal" charset="0"/>
                </a:rPr>
                <a:t>“</a:t>
              </a:r>
              <a:r>
                <a:rPr lang="en-US" altLang="ja-JP" sz="6600" i="1">
                  <a:solidFill>
                    <a:schemeClr val="bg2"/>
                  </a:solidFill>
                  <a:latin typeface="Kosher-Normal" charset="0"/>
                </a:rPr>
                <a:t>JIHUDIMEI</a:t>
              </a:r>
              <a:r>
                <a:rPr lang="ja-JP" altLang="en-US" sz="6600" i="1">
                  <a:solidFill>
                    <a:schemeClr val="bg2"/>
                  </a:solidFill>
                  <a:latin typeface="Kosher-Normal" charset="0"/>
                </a:rPr>
                <a:t>”</a:t>
              </a:r>
              <a:endParaRPr lang="en-US" sz="6600" i="1">
                <a:solidFill>
                  <a:schemeClr val="bg2"/>
                </a:solidFill>
                <a:latin typeface="Kosher-Normal" charset="0"/>
              </a:endParaRPr>
            </a:p>
          </p:txBody>
        </p:sp>
        <p:sp>
          <p:nvSpPr>
            <p:cNvPr id="129053" name="Text Box 102"/>
            <p:cNvSpPr txBox="1">
              <a:spLocks noChangeArrowheads="1"/>
            </p:cNvSpPr>
            <p:nvPr/>
          </p:nvSpPr>
          <p:spPr bwMode="auto">
            <a:xfrm>
              <a:off x="641" y="2530"/>
              <a:ext cx="1604"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ja-JP" altLang="en-US" sz="6600" i="1">
                  <a:solidFill>
                    <a:srgbClr val="FCFC06"/>
                  </a:solidFill>
                  <a:latin typeface="Kosher-Normal" charset="0"/>
                </a:rPr>
                <a:t>“</a:t>
              </a:r>
              <a:r>
                <a:rPr lang="en-US" altLang="ja-JP" sz="6600" i="1">
                  <a:solidFill>
                    <a:srgbClr val="FCFC06"/>
                  </a:solidFill>
                  <a:latin typeface="Kosher-Normal" charset="0"/>
                </a:rPr>
                <a:t>JIHUDIMEI</a:t>
              </a:r>
              <a:r>
                <a:rPr lang="ja-JP" altLang="en-US" sz="6600" i="1">
                  <a:solidFill>
                    <a:srgbClr val="FCFC06"/>
                  </a:solidFill>
                  <a:latin typeface="Kosher-Normal" charset="0"/>
                </a:rPr>
                <a:t>”</a:t>
              </a:r>
              <a:endParaRPr lang="en-US" sz="6600" i="1">
                <a:solidFill>
                  <a:srgbClr val="FCFC06"/>
                </a:solidFill>
                <a:latin typeface="Kosher-Normal" charset="0"/>
              </a:endParaRPr>
            </a:p>
          </p:txBody>
        </p:sp>
      </p:grpSp>
      <p:sp>
        <p:nvSpPr>
          <p:cNvPr id="475239" name="Rectangle 103"/>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61</a:t>
            </a:r>
          </a:p>
        </p:txBody>
      </p:sp>
      <p:sp>
        <p:nvSpPr>
          <p:cNvPr id="129051" name="Text Box 104"/>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475142"/>
                                        </p:tgtEl>
                                        <p:attrNameLst>
                                          <p:attrName>style.visibility</p:attrName>
                                        </p:attrNameLst>
                                      </p:cBhvr>
                                      <p:to>
                                        <p:strVal val="visible"/>
                                      </p:to>
                                    </p:set>
                                    <p:anim calcmode="lin" valueType="num">
                                      <p:cBhvr>
                                        <p:cTn id="25" dur="500" fill="hold"/>
                                        <p:tgtEl>
                                          <p:spTgt spid="475142"/>
                                        </p:tgtEl>
                                        <p:attrNameLst>
                                          <p:attrName>ppt_x</p:attrName>
                                        </p:attrNameLst>
                                      </p:cBhvr>
                                      <p:tavLst>
                                        <p:tav tm="0">
                                          <p:val>
                                            <p:strVal val="#ppt_x-#ppt_w/2"/>
                                          </p:val>
                                        </p:tav>
                                        <p:tav tm="100000">
                                          <p:val>
                                            <p:strVal val="#ppt_x"/>
                                          </p:val>
                                        </p:tav>
                                      </p:tavLst>
                                    </p:anim>
                                    <p:anim calcmode="lin" valueType="num">
                                      <p:cBhvr>
                                        <p:cTn id="26" dur="500" fill="hold"/>
                                        <p:tgtEl>
                                          <p:spTgt spid="475142"/>
                                        </p:tgtEl>
                                        <p:attrNameLst>
                                          <p:attrName>ppt_y</p:attrName>
                                        </p:attrNameLst>
                                      </p:cBhvr>
                                      <p:tavLst>
                                        <p:tav tm="0">
                                          <p:val>
                                            <p:strVal val="#ppt_y"/>
                                          </p:val>
                                        </p:tav>
                                        <p:tav tm="100000">
                                          <p:val>
                                            <p:strVal val="#ppt_y"/>
                                          </p:val>
                                        </p:tav>
                                      </p:tavLst>
                                    </p:anim>
                                    <p:anim calcmode="lin" valueType="num">
                                      <p:cBhvr>
                                        <p:cTn id="27" dur="500" fill="hold"/>
                                        <p:tgtEl>
                                          <p:spTgt spid="475142"/>
                                        </p:tgtEl>
                                        <p:attrNameLst>
                                          <p:attrName>ppt_w</p:attrName>
                                        </p:attrNameLst>
                                      </p:cBhvr>
                                      <p:tavLst>
                                        <p:tav tm="0">
                                          <p:val>
                                            <p:fltVal val="0"/>
                                          </p:val>
                                        </p:tav>
                                        <p:tav tm="100000">
                                          <p:val>
                                            <p:strVal val="#ppt_w"/>
                                          </p:val>
                                        </p:tav>
                                      </p:tavLst>
                                    </p:anim>
                                    <p:anim calcmode="lin" valueType="num">
                                      <p:cBhvr>
                                        <p:cTn id="2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31074"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1075"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6"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7"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1078" name="Rectangle 7"/>
          <p:cNvSpPr>
            <a:spLocks noChangeArrowheads="1"/>
          </p:cNvSpPr>
          <p:nvPr/>
        </p:nvSpPr>
        <p:spPr bwMode="auto">
          <a:xfrm>
            <a:off x="2881313" y="5502275"/>
            <a:ext cx="41179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SO EA PFII KOCHO OBU</a:t>
            </a:r>
          </a:p>
        </p:txBody>
      </p:sp>
      <p:sp>
        <p:nvSpPr>
          <p:cNvPr id="476168" name="Rectangle 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6169"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2"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sp>
        <p:nvSpPr>
          <p:cNvPr id="476185" name="Rectangle 25"/>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1083" name="Text Box 2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nvGrpSpPr>
          <p:cNvPr id="131086" name="Group 98"/>
          <p:cNvGrpSpPr>
            <a:grpSpLocks/>
          </p:cNvGrpSpPr>
          <p:nvPr/>
        </p:nvGrpSpPr>
        <p:grpSpPr bwMode="auto">
          <a:xfrm>
            <a:off x="7943850" y="3435350"/>
            <a:ext cx="1195388" cy="1098550"/>
            <a:chOff x="3544" y="2589"/>
            <a:chExt cx="753" cy="692"/>
          </a:xfrm>
        </p:grpSpPr>
        <p:sp>
          <p:nvSpPr>
            <p:cNvPr id="131091"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2"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3"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1094"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095"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6"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7" name="Rectangle 105"/>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1098"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9"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0" name="Rectangle 108"/>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1101" name="Rectangle 109"/>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1102"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1103"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4"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5"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1087" name="Text Box 114"/>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6203950"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b="1">
                <a:solidFill>
                  <a:srgbClr val="F8131B"/>
                </a:solidFill>
                <a:latin typeface="Helvetica" charset="0"/>
                <a:ea typeface="+mn-ea"/>
                <a:cs typeface="+mn-cs"/>
              </a:rPr>
              <a:t>AZHII 3 ADAKHI KOVU</a:t>
            </a:r>
          </a:p>
        </p:txBody>
      </p:sp>
      <p:sp>
        <p:nvSpPr>
          <p:cNvPr id="476277" name="Rectangle 11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62</a:t>
            </a:r>
          </a:p>
        </p:txBody>
      </p:sp>
      <p:sp>
        <p:nvSpPr>
          <p:cNvPr id="131090" name="Text Box 11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23" name="Rectangle 4"/>
          <p:cNvSpPr>
            <a:spLocks noChangeArrowheads="1"/>
          </p:cNvSpPr>
          <p:nvPr/>
        </p:nvSpPr>
        <p:spPr bwMode="auto">
          <a:xfrm>
            <a:off x="3008313" y="996950"/>
            <a:ext cx="186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133124" name="Rectangle 5"/>
          <p:cNvSpPr>
            <a:spLocks noChangeArrowheads="1"/>
          </p:cNvSpPr>
          <p:nvPr/>
        </p:nvSpPr>
        <p:spPr bwMode="auto">
          <a:xfrm>
            <a:off x="3630613" y="1844675"/>
            <a:ext cx="19288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MOPFU 70</a:t>
            </a:r>
          </a:p>
        </p:txBody>
      </p:sp>
      <p:sp>
        <p:nvSpPr>
          <p:cNvPr id="133125" name="Rectangle 6"/>
          <p:cNvSpPr>
            <a:spLocks noChangeArrowheads="1"/>
          </p:cNvSpPr>
          <p:nvPr/>
        </p:nvSpPr>
        <p:spPr bwMode="auto">
          <a:xfrm>
            <a:off x="3706813" y="2301875"/>
            <a:ext cx="149383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AZHII 3</a:t>
            </a:r>
          </a:p>
          <a:p>
            <a:endParaRPr lang="en-US" sz="2800" b="1">
              <a:solidFill>
                <a:schemeClr val="bg2"/>
              </a:solidFill>
              <a:latin typeface="Times" charset="0"/>
            </a:endParaRPr>
          </a:p>
        </p:txBody>
      </p:sp>
      <p:sp>
        <p:nvSpPr>
          <p:cNvPr id="477191" name="Rectangle 7"/>
          <p:cNvSpPr>
            <a:spLocks noChangeArrowheads="1"/>
          </p:cNvSpPr>
          <p:nvPr/>
        </p:nvSpPr>
        <p:spPr bwMode="auto">
          <a:xfrm>
            <a:off x="3221038" y="2736850"/>
            <a:ext cx="29813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MOPFU 100  / 50,000</a:t>
            </a:r>
          </a:p>
        </p:txBody>
      </p:sp>
      <p:sp>
        <p:nvSpPr>
          <p:cNvPr id="477193" name="Oval 9"/>
          <p:cNvSpPr>
            <a:spLocks noChangeArrowheads="1"/>
          </p:cNvSpPr>
          <p:nvPr/>
        </p:nvSpPr>
        <p:spPr bwMode="auto">
          <a:xfrm>
            <a:off x="889000" y="26733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28"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7195" name="Rectangle 11"/>
          <p:cNvSpPr>
            <a:spLocks noChangeArrowheads="1"/>
          </p:cNvSpPr>
          <p:nvPr/>
        </p:nvSpPr>
        <p:spPr bwMode="auto">
          <a:xfrm>
            <a:off x="1169988" y="26003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charset="0"/>
                <a:ea typeface="+mn-ea"/>
                <a:cs typeface="+mn-cs"/>
              </a:rPr>
              <a:t>A M </a:t>
            </a:r>
            <a:r>
              <a:rPr lang="en-US" sz="6000">
                <a:solidFill>
                  <a:srgbClr val="51DC00"/>
                </a:solidFill>
                <a:latin typeface="Times" charset="0"/>
                <a:ea typeface="+mn-ea"/>
                <a:cs typeface="+mn-cs"/>
              </a:rPr>
              <a:t>C</a:t>
            </a:r>
          </a:p>
        </p:txBody>
      </p:sp>
      <p:sp>
        <p:nvSpPr>
          <p:cNvPr id="13313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3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3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7202"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47720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3138"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3140" name="Text Box 37"/>
          <p:cNvSpPr txBox="1">
            <a:spLocks noChangeArrowheads="1"/>
          </p:cNvSpPr>
          <p:nvPr/>
        </p:nvSpPr>
        <p:spPr bwMode="auto">
          <a:xfrm>
            <a:off x="1765300" y="-22225"/>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Ezra 1-2</a:t>
            </a:r>
          </a:p>
        </p:txBody>
      </p:sp>
      <p:grpSp>
        <p:nvGrpSpPr>
          <p:cNvPr id="133141" name="Group 113"/>
          <p:cNvGrpSpPr>
            <a:grpSpLocks/>
          </p:cNvGrpSpPr>
          <p:nvPr/>
        </p:nvGrpSpPr>
        <p:grpSpPr bwMode="auto">
          <a:xfrm>
            <a:off x="7943850" y="3435350"/>
            <a:ext cx="1195388" cy="1098550"/>
            <a:chOff x="3544" y="2589"/>
            <a:chExt cx="753" cy="692"/>
          </a:xfrm>
        </p:grpSpPr>
        <p:sp>
          <p:nvSpPr>
            <p:cNvPr id="133161"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62"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63"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64"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65"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66"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67" name="Rectangle 120"/>
            <p:cNvSpPr>
              <a:spLocks noChangeArrowheads="1"/>
            </p:cNvSpPr>
            <p:nvPr/>
          </p:nvSpPr>
          <p:spPr bwMode="auto">
            <a:xfrm>
              <a:off x="3544" y="2589"/>
              <a:ext cx="49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3168"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69"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70" name="Rectangle 123"/>
            <p:cNvSpPr>
              <a:spLocks noChangeArrowheads="1"/>
            </p:cNvSpPr>
            <p:nvPr/>
          </p:nvSpPr>
          <p:spPr bwMode="auto">
            <a:xfrm>
              <a:off x="3665" y="2752"/>
              <a:ext cx="42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3171" name="Rectangle 124"/>
            <p:cNvSpPr>
              <a:spLocks noChangeArrowheads="1"/>
            </p:cNvSpPr>
            <p:nvPr/>
          </p:nvSpPr>
          <p:spPr bwMode="auto">
            <a:xfrm>
              <a:off x="3695" y="2864"/>
              <a:ext cx="37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3172"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73"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74"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75"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3142" name="Text Box 12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63</a:t>
            </a:r>
          </a:p>
        </p:txBody>
      </p:sp>
      <p:sp>
        <p:nvSpPr>
          <p:cNvPr id="133144" name="Text Box 148"/>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33145" name="Group 151"/>
          <p:cNvGrpSpPr>
            <a:grpSpLocks/>
          </p:cNvGrpSpPr>
          <p:nvPr/>
        </p:nvGrpSpPr>
        <p:grpSpPr bwMode="auto">
          <a:xfrm>
            <a:off x="7943850" y="3448050"/>
            <a:ext cx="1195388" cy="1098550"/>
            <a:chOff x="3544" y="2589"/>
            <a:chExt cx="753" cy="692"/>
          </a:xfrm>
        </p:grpSpPr>
        <p:sp>
          <p:nvSpPr>
            <p:cNvPr id="133146" name="Freeform 1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47" name="Freeform 1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48" name="AutoShape 1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149" name="Rectangle 1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50" name="Line 1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1" name="Line 1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2" name="Rectangle 158"/>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3153" name="Line 1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Line 1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5" name="Rectangle 161"/>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3156" name="Rectangle 162"/>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3157" name="Rectangle 1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3158" name="Rectangle 1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59" name="Rectangle 1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60" name="Rectangle 1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6819"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6820"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pic>
        <p:nvPicPr>
          <p:cNvPr id="135172"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3"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2000"/>
          </a:p>
        </p:txBody>
      </p:sp>
      <p:sp>
        <p:nvSpPr>
          <p:cNvPr id="546833" name="Text Box 17"/>
          <p:cNvSpPr txBox="1">
            <a:spLocks noChangeArrowheads="1"/>
          </p:cNvSpPr>
          <p:nvPr/>
        </p:nvSpPr>
        <p:spPr bwMode="auto">
          <a:xfrm>
            <a:off x="1819275" y="558800"/>
            <a:ext cx="8110538" cy="17367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a:solidFill>
                  <a:srgbClr val="25F7FA"/>
                </a:solidFill>
                <a:ea typeface="+mn-ea"/>
                <a:cs typeface="+mn-cs"/>
              </a:rPr>
              <a:t>50,000 OMEI ADAKHIVULOE!</a:t>
            </a:r>
          </a:p>
        </p:txBody>
      </p:sp>
      <p:sp>
        <p:nvSpPr>
          <p:cNvPr id="546834" name="Text Box 18"/>
          <p:cNvSpPr txBox="1">
            <a:spLocks noChangeArrowheads="1"/>
          </p:cNvSpPr>
          <p:nvPr/>
        </p:nvSpPr>
        <p:spPr bwMode="auto">
          <a:xfrm>
            <a:off x="800100" y="2235200"/>
            <a:ext cx="7213600" cy="42037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a:solidFill>
                  <a:srgbClr val="FFFF00"/>
                </a:solidFill>
                <a:ea typeface="+mn-ea"/>
                <a:cs typeface="+mn-cs"/>
              </a:rPr>
              <a:t>ANA OMEI PAJII KOSO ACHETEI, ADAKHEIMEI-YI  </a:t>
            </a:r>
            <a:r>
              <a:rPr lang="en-US" sz="5400" b="1" i="1" u="sng">
                <a:solidFill>
                  <a:srgbClr val="1CFF23"/>
                </a:solidFill>
                <a:ea typeface="+mn-ea"/>
                <a:cs typeface="+mn-cs"/>
              </a:rPr>
              <a:t>PISHA NO SOKHRO  </a:t>
            </a:r>
            <a:r>
              <a:rPr lang="en-US" sz="5400" b="1">
                <a:solidFill>
                  <a:srgbClr val="FFFF00"/>
                </a:solidFill>
                <a:ea typeface="+mn-ea"/>
                <a:cs typeface="+mn-cs"/>
              </a:rPr>
              <a:t>PILO KORUDUNO.</a:t>
            </a:r>
          </a:p>
        </p:txBody>
      </p:sp>
      <p:sp>
        <p:nvSpPr>
          <p:cNvPr id="546849" name="Rectangle 33"/>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5177" name="Text Box 3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135178" name="Freeform 83"/>
          <p:cNvSpPr>
            <a:spLocks/>
          </p:cNvSpPr>
          <p:nvPr/>
        </p:nvSpPr>
        <p:spPr bwMode="auto">
          <a:xfrm>
            <a:off x="8753475" y="3641725"/>
            <a:ext cx="204788"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79" name="Freeform 84"/>
          <p:cNvSpPr>
            <a:spLocks/>
          </p:cNvSpPr>
          <p:nvPr/>
        </p:nvSpPr>
        <p:spPr bwMode="auto">
          <a:xfrm>
            <a:off x="8753475" y="3629025"/>
            <a:ext cx="204788"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0"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181"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82"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3"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4" name="Rectangle 89"/>
          <p:cNvSpPr>
            <a:spLocks noChangeArrowheads="1"/>
          </p:cNvSpPr>
          <p:nvPr/>
        </p:nvSpPr>
        <p:spPr bwMode="auto">
          <a:xfrm>
            <a:off x="7943850" y="3435350"/>
            <a:ext cx="7905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5185"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6"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7" name="Rectangle 92"/>
          <p:cNvSpPr>
            <a:spLocks noChangeArrowheads="1"/>
          </p:cNvSpPr>
          <p:nvPr/>
        </p:nvSpPr>
        <p:spPr bwMode="auto">
          <a:xfrm>
            <a:off x="8135938" y="3694113"/>
            <a:ext cx="6762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5188" name="Rectangle 93"/>
          <p:cNvSpPr>
            <a:spLocks noChangeArrowheads="1"/>
          </p:cNvSpPr>
          <p:nvPr/>
        </p:nvSpPr>
        <p:spPr bwMode="auto">
          <a:xfrm>
            <a:off x="8183563" y="3871913"/>
            <a:ext cx="6000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5189"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90"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91"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35192" name="Text Box 9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64</a:t>
            </a:r>
          </a:p>
        </p:txBody>
      </p:sp>
      <p:sp>
        <p:nvSpPr>
          <p:cNvPr id="135194" name="Text Box 101"/>
          <p:cNvSpPr txBox="1">
            <a:spLocks noChangeArrowheads="1"/>
          </p:cNvSpPr>
          <p:nvPr/>
        </p:nvSpPr>
        <p:spPr bwMode="auto">
          <a:xfrm>
            <a:off x="1765300" y="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1600" b="1">
                <a:solidFill>
                  <a:schemeClr val="tx1"/>
                </a:solidFill>
              </a:rPr>
              <a:t>Ezra 1:4</a:t>
            </a:r>
          </a:p>
        </p:txBody>
      </p:sp>
      <p:sp>
        <p:nvSpPr>
          <p:cNvPr id="135195" name="Text Box 10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135196" name="Text Box 104"/>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grpSp>
        <p:nvGrpSpPr>
          <p:cNvPr id="135197" name="Group 105"/>
          <p:cNvGrpSpPr>
            <a:grpSpLocks/>
          </p:cNvGrpSpPr>
          <p:nvPr/>
        </p:nvGrpSpPr>
        <p:grpSpPr bwMode="auto">
          <a:xfrm>
            <a:off x="7943850" y="3435350"/>
            <a:ext cx="1195388" cy="1098550"/>
            <a:chOff x="3544" y="2589"/>
            <a:chExt cx="753" cy="692"/>
          </a:xfrm>
        </p:grpSpPr>
        <p:sp>
          <p:nvSpPr>
            <p:cNvPr id="135198" name="Freeform 10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99" name="Freeform 10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200" name="AutoShape 10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5201" name="Rectangle 10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202" name="Line 11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203" name="Line 11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204" name="Rectangle 112"/>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5205" name="Line 11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206" name="Line 11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207" name="Rectangle 115"/>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5208" name="Rectangle 116"/>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5209" name="Rectangle 11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5210" name="Rectangle 11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211" name="Rectangle 11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212" name="Rectangle 12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9906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7219" name="Rectangle 4"/>
          <p:cNvSpPr>
            <a:spLocks noChangeArrowheads="1"/>
          </p:cNvSpPr>
          <p:nvPr/>
        </p:nvSpPr>
        <p:spPr bwMode="auto">
          <a:xfrm>
            <a:off x="2995613" y="996950"/>
            <a:ext cx="186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137220" name="Rectangle 5"/>
          <p:cNvSpPr>
            <a:spLocks noChangeArrowheads="1"/>
          </p:cNvSpPr>
          <p:nvPr/>
        </p:nvSpPr>
        <p:spPr bwMode="auto">
          <a:xfrm>
            <a:off x="3643313" y="1844675"/>
            <a:ext cx="19288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MOPFU 70</a:t>
            </a:r>
          </a:p>
        </p:txBody>
      </p:sp>
      <p:sp>
        <p:nvSpPr>
          <p:cNvPr id="137221" name="Rectangle 6"/>
          <p:cNvSpPr>
            <a:spLocks noChangeArrowheads="1"/>
          </p:cNvSpPr>
          <p:nvPr/>
        </p:nvSpPr>
        <p:spPr bwMode="auto">
          <a:xfrm>
            <a:off x="3706813" y="2301875"/>
            <a:ext cx="14938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AZHII 3</a:t>
            </a:r>
          </a:p>
        </p:txBody>
      </p:sp>
      <p:sp>
        <p:nvSpPr>
          <p:cNvPr id="137222" name="Rectangle 7"/>
          <p:cNvSpPr>
            <a:spLocks noChangeArrowheads="1"/>
          </p:cNvSpPr>
          <p:nvPr/>
        </p:nvSpPr>
        <p:spPr bwMode="auto">
          <a:xfrm>
            <a:off x="3221038" y="2736850"/>
            <a:ext cx="29051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MOPFU 100 </a:t>
            </a:r>
            <a:r>
              <a:rPr lang="en-US" sz="2400" b="1">
                <a:solidFill>
                  <a:schemeClr val="bg2"/>
                </a:solidFill>
                <a:latin typeface="Times" charset="0"/>
              </a:rPr>
              <a:t>/ 50,000</a:t>
            </a:r>
          </a:p>
        </p:txBody>
      </p:sp>
      <p:sp>
        <p:nvSpPr>
          <p:cNvPr id="545800" name="Rectangle 8"/>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810"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5811"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7233"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34" name="Text Box 36"/>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45829" name="Text Box 37"/>
          <p:cNvSpPr txBox="1">
            <a:spLocks noChangeArrowheads="1"/>
          </p:cNvSpPr>
          <p:nvPr/>
        </p:nvSpPr>
        <p:spPr bwMode="auto">
          <a:xfrm>
            <a:off x="1754188" y="-34925"/>
            <a:ext cx="5957887"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Ezra 3:8; Neh. 2:5-6</a:t>
            </a:r>
          </a:p>
        </p:txBody>
      </p:sp>
      <p:sp>
        <p:nvSpPr>
          <p:cNvPr id="545832" name="Text Box 40"/>
          <p:cNvSpPr txBox="1">
            <a:spLocks noChangeArrowheads="1"/>
          </p:cNvSpPr>
          <p:nvPr/>
        </p:nvSpPr>
        <p:spPr bwMode="auto">
          <a:xfrm>
            <a:off x="2582863" y="501650"/>
            <a:ext cx="3748087"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ZERUBBABEL</a:t>
            </a:r>
          </a:p>
        </p:txBody>
      </p:sp>
      <p:sp>
        <p:nvSpPr>
          <p:cNvPr id="545833" name="Text Box 41"/>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EZRA</a:t>
            </a:r>
          </a:p>
        </p:txBody>
      </p:sp>
      <p:sp>
        <p:nvSpPr>
          <p:cNvPr id="545834" name="Text Box 42"/>
          <p:cNvSpPr txBox="1">
            <a:spLocks noChangeArrowheads="1"/>
          </p:cNvSpPr>
          <p:nvPr/>
        </p:nvSpPr>
        <p:spPr bwMode="auto">
          <a:xfrm>
            <a:off x="674688" y="3787775"/>
            <a:ext cx="4071937"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chemeClr val="tx1"/>
                </a:solidFill>
                <a:ea typeface="+mn-ea"/>
                <a:cs typeface="+mn-cs"/>
              </a:rPr>
              <a:t>NEHEMIAH</a:t>
            </a:r>
          </a:p>
        </p:txBody>
      </p:sp>
      <p:sp>
        <p:nvSpPr>
          <p:cNvPr id="137239" name="Freeform 43"/>
          <p:cNvSpPr>
            <a:spLocks/>
          </p:cNvSpPr>
          <p:nvPr/>
        </p:nvSpPr>
        <p:spPr bwMode="auto">
          <a:xfrm>
            <a:off x="1816100" y="2859088"/>
            <a:ext cx="642938" cy="565150"/>
          </a:xfrm>
          <a:custGeom>
            <a:avLst/>
            <a:gdLst>
              <a:gd name="T0" fmla="*/ 160338 w 405"/>
              <a:gd name="T1" fmla="*/ 315913 h 356"/>
              <a:gd name="T2" fmla="*/ 368300 w 405"/>
              <a:gd name="T3" fmla="*/ 501650 h 356"/>
              <a:gd name="T4" fmla="*/ 427038 w 405"/>
              <a:gd name="T5" fmla="*/ 511175 h 356"/>
              <a:gd name="T6" fmla="*/ 465138 w 405"/>
              <a:gd name="T7" fmla="*/ 549275 h 356"/>
              <a:gd name="T8" fmla="*/ 503238 w 405"/>
              <a:gd name="T9" fmla="*/ 565150 h 356"/>
              <a:gd name="T10" fmla="*/ 528638 w 405"/>
              <a:gd name="T11" fmla="*/ 561975 h 356"/>
              <a:gd name="T12" fmla="*/ 554038 w 405"/>
              <a:gd name="T13" fmla="*/ 552450 h 356"/>
              <a:gd name="T14" fmla="*/ 604838 w 405"/>
              <a:gd name="T15" fmla="*/ 557213 h 356"/>
              <a:gd name="T16" fmla="*/ 642938 w 405"/>
              <a:gd name="T17" fmla="*/ 527050 h 356"/>
              <a:gd name="T18" fmla="*/ 601663 w 405"/>
              <a:gd name="T19" fmla="*/ 425450 h 356"/>
              <a:gd name="T20" fmla="*/ 558800 w 405"/>
              <a:gd name="T21" fmla="*/ 384175 h 356"/>
              <a:gd name="T22" fmla="*/ 461963 w 405"/>
              <a:gd name="T23" fmla="*/ 222250 h 356"/>
              <a:gd name="T24" fmla="*/ 431800 w 405"/>
              <a:gd name="T25" fmla="*/ 196850 h 356"/>
              <a:gd name="T26" fmla="*/ 220663 w 405"/>
              <a:gd name="T27" fmla="*/ 49213 h 356"/>
              <a:gd name="T28" fmla="*/ 144463 w 405"/>
              <a:gd name="T29" fmla="*/ 15875 h 356"/>
              <a:gd name="T30" fmla="*/ 101600 w 405"/>
              <a:gd name="T31" fmla="*/ 3175 h 356"/>
              <a:gd name="T32" fmla="*/ 33338 w 405"/>
              <a:gd name="T33" fmla="*/ 28575 h 356"/>
              <a:gd name="T34" fmla="*/ 12700 w 405"/>
              <a:gd name="T35" fmla="*/ 95250 h 356"/>
              <a:gd name="T36" fmla="*/ 38100 w 405"/>
              <a:gd name="T37" fmla="*/ 244475 h 356"/>
              <a:gd name="T38" fmla="*/ 55563 w 405"/>
              <a:gd name="T39" fmla="*/ 282575 h 356"/>
              <a:gd name="T40" fmla="*/ 38100 w 405"/>
              <a:gd name="T41" fmla="*/ 346075 h 356"/>
              <a:gd name="T42" fmla="*/ 106363 w 405"/>
              <a:gd name="T43" fmla="*/ 455613 h 356"/>
              <a:gd name="T44" fmla="*/ 144463 w 405"/>
              <a:gd name="T45" fmla="*/ 425450 h 356"/>
              <a:gd name="T46" fmla="*/ 160338 w 405"/>
              <a:gd name="T47" fmla="*/ 400050 h 356"/>
              <a:gd name="T48" fmla="*/ 160338 w 405"/>
              <a:gd name="T49" fmla="*/ 315913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137240" name="Group 93"/>
          <p:cNvGrpSpPr>
            <a:grpSpLocks/>
          </p:cNvGrpSpPr>
          <p:nvPr/>
        </p:nvGrpSpPr>
        <p:grpSpPr bwMode="auto">
          <a:xfrm>
            <a:off x="7943850" y="3435350"/>
            <a:ext cx="1195388" cy="1098550"/>
            <a:chOff x="3544" y="2589"/>
            <a:chExt cx="753" cy="692"/>
          </a:xfrm>
        </p:grpSpPr>
        <p:sp>
          <p:nvSpPr>
            <p:cNvPr id="137261"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62"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63"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64"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65"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6"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7" name="Rectangle 100"/>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7268"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69"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70" name="Rectangle 103"/>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7271" name="Rectangle 104"/>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7272"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7273"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74"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75"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7241" name="Text Box 10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42" name="Text Box 110"/>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4</a:t>
            </a:r>
            <a:endParaRPr lang="en-US" sz="2000">
              <a:solidFill>
                <a:srgbClr val="FFA27C"/>
              </a:solidFill>
              <a:latin typeface="B VAG Rounded Bold" charset="0"/>
            </a:endParaRPr>
          </a:p>
        </p:txBody>
      </p:sp>
      <p:sp>
        <p:nvSpPr>
          <p:cNvPr id="545904" name="Rectangle 112"/>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65</a:t>
            </a:r>
          </a:p>
        </p:txBody>
      </p:sp>
      <p:sp>
        <p:nvSpPr>
          <p:cNvPr id="137244" name="Text Box 113"/>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37245" name="Group 114"/>
          <p:cNvGrpSpPr>
            <a:grpSpLocks/>
          </p:cNvGrpSpPr>
          <p:nvPr/>
        </p:nvGrpSpPr>
        <p:grpSpPr bwMode="auto">
          <a:xfrm>
            <a:off x="7948613" y="3433763"/>
            <a:ext cx="1195387" cy="1098550"/>
            <a:chOff x="3544" y="2589"/>
            <a:chExt cx="753" cy="692"/>
          </a:xfrm>
        </p:grpSpPr>
        <p:sp>
          <p:nvSpPr>
            <p:cNvPr id="137246" name="Freeform 115"/>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47" name="Freeform 116"/>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48" name="AutoShape 117"/>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7249" name="Rectangle 118"/>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50" name="Line 119"/>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1" name="Line 120"/>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2" name="Rectangle 121"/>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7253" name="Line 122"/>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4" name="Line 123"/>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5" name="Rectangle 124"/>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7256" name="Rectangle 125"/>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37257" name="Rectangle 126"/>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7258" name="Rectangle 127"/>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59" name="Rectangle 128"/>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60" name="Rectangle 129"/>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2" grpId="0" autoUpdateAnimBg="0"/>
      <p:bldP spid="545833" grpId="0" autoUpdateAnimBg="0"/>
      <p:bldP spid="545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10"/>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7858"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47859"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926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7878" name="Rectangle 38"/>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39271" name="Text Box 5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47904" name="Text Box 64"/>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ea typeface="+mn-ea"/>
                <a:cs typeface="+mn-cs"/>
              </a:rPr>
              <a:t>EZRA</a:t>
            </a:r>
          </a:p>
        </p:txBody>
      </p:sp>
      <p:sp>
        <p:nvSpPr>
          <p:cNvPr id="547905" name="Text Box 65"/>
          <p:cNvSpPr txBox="1">
            <a:spLocks noChangeArrowheads="1"/>
          </p:cNvSpPr>
          <p:nvPr/>
        </p:nvSpPr>
        <p:spPr bwMode="auto">
          <a:xfrm>
            <a:off x="673100" y="3787775"/>
            <a:ext cx="4071938"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ea typeface="+mn-ea"/>
                <a:cs typeface="+mn-cs"/>
              </a:rPr>
              <a:t>NEHEMIAH</a:t>
            </a:r>
          </a:p>
        </p:txBody>
      </p:sp>
      <p:sp>
        <p:nvSpPr>
          <p:cNvPr id="139274" name="AutoShape 150"/>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7991" name="Rectangle 151"/>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b="1">
              <a:solidFill>
                <a:srgbClr val="FFFF00"/>
              </a:solidFill>
              <a:ea typeface="+mn-ea"/>
              <a:cs typeface="+mn-cs"/>
            </a:endParaRPr>
          </a:p>
        </p:txBody>
      </p:sp>
      <p:sp>
        <p:nvSpPr>
          <p:cNvPr id="139276" name="Rectangle 152"/>
          <p:cNvSpPr>
            <a:spLocks noChangeArrowheads="1"/>
          </p:cNvSpPr>
          <p:nvPr/>
        </p:nvSpPr>
        <p:spPr bwMode="auto">
          <a:xfrm>
            <a:off x="3084513" y="996950"/>
            <a:ext cx="1866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chemeClr val="accent2"/>
                </a:solidFill>
                <a:latin typeface="Times" charset="0"/>
              </a:rPr>
              <a:t>CHILIKOSO</a:t>
            </a:r>
            <a:r>
              <a:rPr lang="en-US" sz="2000" b="1">
                <a:solidFill>
                  <a:schemeClr val="accent2"/>
                </a:solidFill>
                <a:latin typeface="Times" charset="0"/>
              </a:rPr>
              <a:t> </a:t>
            </a:r>
            <a:r>
              <a:rPr lang="en-US" sz="1400" b="1">
                <a:solidFill>
                  <a:schemeClr val="accent2"/>
                </a:solidFill>
                <a:latin typeface="Times" charset="0"/>
              </a:rPr>
              <a:t>CHILU</a:t>
            </a:r>
          </a:p>
        </p:txBody>
      </p:sp>
      <p:sp>
        <p:nvSpPr>
          <p:cNvPr id="139277" name="Rectangle 153"/>
          <p:cNvSpPr>
            <a:spLocks noChangeArrowheads="1"/>
          </p:cNvSpPr>
          <p:nvPr/>
        </p:nvSpPr>
        <p:spPr bwMode="auto">
          <a:xfrm>
            <a:off x="3630613" y="1844675"/>
            <a:ext cx="20177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MOPFU 70 </a:t>
            </a:r>
          </a:p>
        </p:txBody>
      </p:sp>
      <p:sp>
        <p:nvSpPr>
          <p:cNvPr id="139278" name="Rectangle 154"/>
          <p:cNvSpPr>
            <a:spLocks noChangeArrowheads="1"/>
          </p:cNvSpPr>
          <p:nvPr/>
        </p:nvSpPr>
        <p:spPr bwMode="auto">
          <a:xfrm>
            <a:off x="3706813" y="2301875"/>
            <a:ext cx="15827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chemeClr val="accent1"/>
                </a:solidFill>
                <a:latin typeface="Times" charset="0"/>
              </a:rPr>
              <a:t>AZHII 3 </a:t>
            </a:r>
          </a:p>
        </p:txBody>
      </p:sp>
      <p:sp>
        <p:nvSpPr>
          <p:cNvPr id="139279" name="Rectangle 155"/>
          <p:cNvSpPr>
            <a:spLocks noChangeArrowheads="1"/>
          </p:cNvSpPr>
          <p:nvPr/>
        </p:nvSpPr>
        <p:spPr bwMode="auto">
          <a:xfrm>
            <a:off x="3195638" y="2724150"/>
            <a:ext cx="29051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MOPFU 100 / 50,000</a:t>
            </a:r>
          </a:p>
        </p:txBody>
      </p:sp>
      <p:sp>
        <p:nvSpPr>
          <p:cNvPr id="139280" name="Rectangle 156"/>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1">
                <a:solidFill>
                  <a:srgbClr val="FFFF00"/>
                </a:solidFill>
                <a:latin typeface="Times" charset="0"/>
              </a:rPr>
              <a:t>Z - E - N</a:t>
            </a:r>
          </a:p>
        </p:txBody>
      </p:sp>
      <p:sp>
        <p:nvSpPr>
          <p:cNvPr id="139281" name="Rectangle 157"/>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82" name="Line 158"/>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159"/>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4" name="Line 160"/>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5" name="Line 161"/>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7876" name="Rectangle 36"/>
          <p:cNvSpPr>
            <a:spLocks noChangeArrowheads="1"/>
          </p:cNvSpPr>
          <p:nvPr/>
        </p:nvSpPr>
        <p:spPr bwMode="auto">
          <a:xfrm>
            <a:off x="1573213" y="1849438"/>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EZRA</a:t>
            </a:r>
            <a:r>
              <a:rPr lang="en-US" sz="3200" b="1">
                <a:solidFill>
                  <a:srgbClr val="FFFF00"/>
                </a:solidFill>
                <a:ea typeface="+mn-ea"/>
                <a:cs typeface="+mn-cs"/>
              </a:rPr>
              <a:t>…adakhivu Lipeo zhii Ozhii modoe.</a:t>
            </a:r>
          </a:p>
        </p:txBody>
      </p:sp>
      <p:sp>
        <p:nvSpPr>
          <p:cNvPr id="547877" name="Rectangle 37"/>
          <p:cNvSpPr>
            <a:spLocks noChangeArrowheads="1"/>
          </p:cNvSpPr>
          <p:nvPr/>
        </p:nvSpPr>
        <p:spPr bwMode="auto">
          <a:xfrm>
            <a:off x="652463" y="3776663"/>
            <a:ext cx="5989637"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NEHEMIAH</a:t>
            </a:r>
            <a:r>
              <a:rPr lang="en-US" sz="3200" b="1">
                <a:solidFill>
                  <a:srgbClr val="FFFF00"/>
                </a:solidFill>
                <a:ea typeface="+mn-ea"/>
                <a:cs typeface="+mn-cs"/>
              </a:rPr>
              <a:t>…adakhivu Old testament amodomeikali soe, ea pfono inu zhii chiivo ea chkhubomii soikrithoe.</a:t>
            </a:r>
          </a:p>
        </p:txBody>
      </p:sp>
      <p:sp>
        <p:nvSpPr>
          <p:cNvPr id="548002" name="Text Box 162"/>
          <p:cNvSpPr txBox="1">
            <a:spLocks noChangeArrowheads="1"/>
          </p:cNvSpPr>
          <p:nvPr/>
        </p:nvSpPr>
        <p:spPr bwMode="auto">
          <a:xfrm>
            <a:off x="2582863" y="501650"/>
            <a:ext cx="7366000" cy="10668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33CCCC"/>
                </a:solidFill>
                <a:ea typeface="+mn-ea"/>
                <a:cs typeface="+mn-cs"/>
              </a:rPr>
              <a:t>ZERUBBABEL</a:t>
            </a:r>
            <a:r>
              <a:rPr lang="en-US" sz="3200" b="1">
                <a:solidFill>
                  <a:srgbClr val="FFFF00"/>
                </a:solidFill>
                <a:ea typeface="+mn-ea"/>
                <a:cs typeface="+mn-cs"/>
              </a:rPr>
              <a:t>…adakhivu Lipeo zhii Rakothochii soikrithoe.</a:t>
            </a:r>
          </a:p>
        </p:txBody>
      </p:sp>
      <p:grpSp>
        <p:nvGrpSpPr>
          <p:cNvPr id="139289" name="Group 130"/>
          <p:cNvGrpSpPr>
            <a:grpSpLocks/>
          </p:cNvGrpSpPr>
          <p:nvPr/>
        </p:nvGrpSpPr>
        <p:grpSpPr bwMode="auto">
          <a:xfrm>
            <a:off x="7943850" y="3435350"/>
            <a:ext cx="1195388" cy="1098550"/>
            <a:chOff x="3544" y="2589"/>
            <a:chExt cx="753" cy="692"/>
          </a:xfrm>
        </p:grpSpPr>
        <p:sp>
          <p:nvSpPr>
            <p:cNvPr id="139316" name="Freeform 13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17" name="Freeform 13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18" name="AutoShape 13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19" name="Rectangle 13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20" name="Line 13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1" name="Line 13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2" name="Rectangle 137"/>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9323" name="Line 13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4" name="Line 13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25" name="Rectangle 140"/>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39326" name="Rectangle 141"/>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39327" name="Rectangle 14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9328" name="Rectangle 14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29" name="Rectangle 14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30" name="Rectangle 14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39290" name="Text Box 16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91" name="Text Box 170"/>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grpSp>
        <p:nvGrpSpPr>
          <p:cNvPr id="3" name="Group 176"/>
          <p:cNvGrpSpPr>
            <a:grpSpLocks/>
          </p:cNvGrpSpPr>
          <p:nvPr/>
        </p:nvGrpSpPr>
        <p:grpSpPr bwMode="auto">
          <a:xfrm>
            <a:off x="2414588" y="1381125"/>
            <a:ext cx="5265737" cy="4075113"/>
            <a:chOff x="1247" y="633"/>
            <a:chExt cx="3317" cy="2567"/>
          </a:xfrm>
        </p:grpSpPr>
        <p:sp>
          <p:nvSpPr>
            <p:cNvPr id="548017" name="AutoShape 177"/>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548018" name="Text Box 178"/>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200">
                  <a:solidFill>
                    <a:srgbClr val="00DFCA"/>
                  </a:solidFill>
                  <a:latin typeface="Comic Sans MS" charset="0"/>
                  <a:ea typeface="ＭＳ Ｐゴシック" charset="0"/>
                  <a:cs typeface="ＭＳ Ｐゴシック" charset="0"/>
                </a:defRPr>
              </a:lvl1pPr>
              <a:lvl2pPr marL="37931725" indent="-37474525">
                <a:defRPr sz="1200">
                  <a:solidFill>
                    <a:srgbClr val="00DFCA"/>
                  </a:solidFill>
                  <a:latin typeface="Comic Sans MS" charset="0"/>
                  <a:ea typeface="ＭＳ Ｐゴシック" charset="0"/>
                </a:defRPr>
              </a:lvl2pPr>
              <a:lvl3pPr>
                <a:defRPr sz="1200">
                  <a:solidFill>
                    <a:srgbClr val="00DFCA"/>
                  </a:solidFill>
                  <a:latin typeface="Comic Sans MS" charset="0"/>
                  <a:ea typeface="ＭＳ Ｐゴシック" charset="0"/>
                </a:defRPr>
              </a:lvl3pPr>
              <a:lvl4pPr>
                <a:defRPr sz="1200">
                  <a:solidFill>
                    <a:srgbClr val="00DFCA"/>
                  </a:solidFill>
                  <a:latin typeface="Comic Sans MS" charset="0"/>
                  <a:ea typeface="ＭＳ Ｐゴシック" charset="0"/>
                </a:defRPr>
              </a:lvl4pPr>
              <a:lvl5pPr>
                <a:defRPr sz="1200">
                  <a:solidFill>
                    <a:srgbClr val="00DFCA"/>
                  </a:solidFill>
                  <a:latin typeface="Comic Sans MS" charset="0"/>
                  <a:ea typeface="ＭＳ Ｐゴシック" charset="0"/>
                </a:defRPr>
              </a:lvl5pPr>
              <a:lvl6pPr marL="457200" eaLnBrk="0" fontAlgn="base" hangingPunct="0">
                <a:spcBef>
                  <a:spcPct val="0"/>
                </a:spcBef>
                <a:spcAft>
                  <a:spcPct val="0"/>
                </a:spcAft>
                <a:defRPr sz="1200">
                  <a:solidFill>
                    <a:srgbClr val="00DFCA"/>
                  </a:solidFill>
                  <a:latin typeface="Comic Sans MS" charset="0"/>
                  <a:ea typeface="ＭＳ Ｐゴシック" charset="0"/>
                </a:defRPr>
              </a:lvl6pPr>
              <a:lvl7pPr marL="914400" eaLnBrk="0" fontAlgn="base" hangingPunct="0">
                <a:spcBef>
                  <a:spcPct val="0"/>
                </a:spcBef>
                <a:spcAft>
                  <a:spcPct val="0"/>
                </a:spcAft>
                <a:defRPr sz="1200">
                  <a:solidFill>
                    <a:srgbClr val="00DFCA"/>
                  </a:solidFill>
                  <a:latin typeface="Comic Sans MS" charset="0"/>
                  <a:ea typeface="ＭＳ Ｐゴシック" charset="0"/>
                </a:defRPr>
              </a:lvl7pPr>
              <a:lvl8pPr marL="1371600" eaLnBrk="0" fontAlgn="base" hangingPunct="0">
                <a:spcBef>
                  <a:spcPct val="0"/>
                </a:spcBef>
                <a:spcAft>
                  <a:spcPct val="0"/>
                </a:spcAft>
                <a:defRPr sz="1200">
                  <a:solidFill>
                    <a:srgbClr val="00DFCA"/>
                  </a:solidFill>
                  <a:latin typeface="Comic Sans MS" charset="0"/>
                  <a:ea typeface="ＭＳ Ｐゴシック" charset="0"/>
                </a:defRPr>
              </a:lvl8pPr>
              <a:lvl9pPr marL="18288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defRPr/>
              </a:pPr>
              <a:r>
                <a:rPr lang="en-US" sz="6600" b="1" smtClean="0">
                  <a:solidFill>
                    <a:schemeClr val="tx2"/>
                  </a:solidFill>
                </a:rPr>
                <a:t>Z-E-N</a:t>
              </a:r>
              <a:endParaRPr lang="en-US" sz="4800" b="1" smtClean="0">
                <a:solidFill>
                  <a:schemeClr val="tx2"/>
                </a:solidFill>
              </a:endParaRPr>
            </a:p>
          </p:txBody>
        </p:sp>
        <p:sp>
          <p:nvSpPr>
            <p:cNvPr id="548019" name="Text Box 179"/>
            <p:cNvSpPr txBox="1">
              <a:spLocks noChangeArrowheads="1"/>
            </p:cNvSpPr>
            <p:nvPr/>
          </p:nvSpPr>
          <p:spPr bwMode="auto">
            <a:xfrm>
              <a:off x="1247" y="1890"/>
              <a:ext cx="3312"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200" b="1">
                <a:solidFill>
                  <a:schemeClr val="tx2"/>
                </a:solidFill>
                <a:ea typeface="+mn-ea"/>
                <a:cs typeface="+mn-cs"/>
              </a:endParaRPr>
            </a:p>
          </p:txBody>
        </p:sp>
      </p:grpSp>
      <p:sp>
        <p:nvSpPr>
          <p:cNvPr id="548020" name="Rectangle 18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66</a:t>
            </a:r>
          </a:p>
        </p:txBody>
      </p:sp>
      <p:sp>
        <p:nvSpPr>
          <p:cNvPr id="548021" name="Text Box 181"/>
          <p:cNvSpPr txBox="1">
            <a:spLocks noChangeArrowheads="1"/>
          </p:cNvSpPr>
          <p:nvPr/>
        </p:nvSpPr>
        <p:spPr bwMode="auto">
          <a:xfrm>
            <a:off x="1754188" y="0"/>
            <a:ext cx="5957887"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Jer. 29:10; Ezra 3:8; Neh. 2:5-6</a:t>
            </a:r>
          </a:p>
        </p:txBody>
      </p:sp>
      <p:sp>
        <p:nvSpPr>
          <p:cNvPr id="139295" name="Text Box 182"/>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39296" name="Group 183"/>
          <p:cNvGrpSpPr>
            <a:grpSpLocks/>
          </p:cNvGrpSpPr>
          <p:nvPr/>
        </p:nvGrpSpPr>
        <p:grpSpPr bwMode="auto">
          <a:xfrm>
            <a:off x="7943850" y="3448050"/>
            <a:ext cx="1195388" cy="1098550"/>
            <a:chOff x="3544" y="2589"/>
            <a:chExt cx="753" cy="692"/>
          </a:xfrm>
        </p:grpSpPr>
        <p:sp>
          <p:nvSpPr>
            <p:cNvPr id="139298" name="Freeform 18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99" name="Freeform 18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0" name="AutoShape 18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9301" name="Rectangle 18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302" name="Line 18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3" name="Line 18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4" name="Rectangle 190"/>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39305" name="Line 19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6" name="Line 19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7" name="Rectangle 193"/>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39308" name="Rectangle 194"/>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Azhii 3 </a:t>
              </a:r>
            </a:p>
          </p:txBody>
        </p:sp>
        <p:sp>
          <p:nvSpPr>
            <p:cNvPr id="139309" name="Rectangle 19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9310" name="Rectangle 19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1" name="Rectangle 19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312" name="Rectangle 19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9297" name="Rectangle 203"/>
          <p:cNvSpPr>
            <a:spLocks noChangeArrowheads="1"/>
          </p:cNvSpPr>
          <p:nvPr/>
        </p:nvSpPr>
        <p:spPr bwMode="auto">
          <a:xfrm>
            <a:off x="2781300" y="3062288"/>
            <a:ext cx="491966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en-US" sz="3200" b="1">
                <a:solidFill>
                  <a:srgbClr val="33CCCC"/>
                </a:solidFill>
              </a:rPr>
              <a:t>SOLOSIITE PFO </a:t>
            </a:r>
          </a:p>
          <a:p>
            <a:r>
              <a:rPr lang="en-US" sz="3200" b="1">
                <a:solidFill>
                  <a:srgbClr val="33CCCC"/>
                </a:solidFill>
              </a:rPr>
              <a:t>KOBU, ORAMEI YI ASHIILACHOMEI KOSII</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7876"/>
                                        </p:tgtEl>
                                        <p:attrNameLst>
                                          <p:attrName>style.visibility</p:attrName>
                                        </p:attrNameLst>
                                      </p:cBhvr>
                                      <p:to>
                                        <p:strVal val="visible"/>
                                      </p:to>
                                    </p:set>
                                    <p:anim calcmode="lin" valueType="num">
                                      <p:cBhvr>
                                        <p:cTn id="7" dur="500" fill="hold"/>
                                        <p:tgtEl>
                                          <p:spTgt spid="547876"/>
                                        </p:tgtEl>
                                        <p:attrNameLst>
                                          <p:attrName>ppt_w</p:attrName>
                                        </p:attrNameLst>
                                      </p:cBhvr>
                                      <p:tavLst>
                                        <p:tav tm="0">
                                          <p:val>
                                            <p:fltVal val="0"/>
                                          </p:val>
                                        </p:tav>
                                        <p:tav tm="100000">
                                          <p:val>
                                            <p:strVal val="#ppt_w"/>
                                          </p:val>
                                        </p:tav>
                                      </p:tavLst>
                                    </p:anim>
                                    <p:anim calcmode="lin" valueType="num">
                                      <p:cBhvr>
                                        <p:cTn id="8" dur="500" fill="hold"/>
                                        <p:tgtEl>
                                          <p:spTgt spid="547876"/>
                                        </p:tgtEl>
                                        <p:attrNameLst>
                                          <p:attrName>ppt_h</p:attrName>
                                        </p:attrNameLst>
                                      </p:cBhvr>
                                      <p:tavLst>
                                        <p:tav tm="0">
                                          <p:val>
                                            <p:fltVal val="0"/>
                                          </p:val>
                                        </p:tav>
                                        <p:tav tm="100000">
                                          <p:val>
                                            <p:strVal val="#ppt_h"/>
                                          </p:val>
                                        </p:tav>
                                      </p:tavLst>
                                    </p:anim>
                                    <p:anim calcmode="lin" valueType="num">
                                      <p:cBhvr>
                                        <p:cTn id="9" dur="500" fill="hold"/>
                                        <p:tgtEl>
                                          <p:spTgt spid="547876"/>
                                        </p:tgtEl>
                                        <p:attrNameLst>
                                          <p:attrName>ppt_x</p:attrName>
                                        </p:attrNameLst>
                                      </p:cBhvr>
                                      <p:tavLst>
                                        <p:tav tm="0">
                                          <p:val>
                                            <p:fltVal val="0.5"/>
                                          </p:val>
                                        </p:tav>
                                        <p:tav tm="100000">
                                          <p:val>
                                            <p:strVal val="#ppt_x"/>
                                          </p:val>
                                        </p:tav>
                                      </p:tavLst>
                                    </p:anim>
                                    <p:anim calcmode="lin" valueType="num">
                                      <p:cBhvr>
                                        <p:cTn id="10" dur="500" fill="hold"/>
                                        <p:tgtEl>
                                          <p:spTgt spid="54787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7877"/>
                                        </p:tgtEl>
                                        <p:attrNameLst>
                                          <p:attrName>style.visibility</p:attrName>
                                        </p:attrNameLst>
                                      </p:cBhvr>
                                      <p:to>
                                        <p:strVal val="visible"/>
                                      </p:to>
                                    </p:set>
                                    <p:anim calcmode="lin" valueType="num">
                                      <p:cBhvr>
                                        <p:cTn id="15" dur="500" fill="hold"/>
                                        <p:tgtEl>
                                          <p:spTgt spid="547877"/>
                                        </p:tgtEl>
                                        <p:attrNameLst>
                                          <p:attrName>ppt_w</p:attrName>
                                        </p:attrNameLst>
                                      </p:cBhvr>
                                      <p:tavLst>
                                        <p:tav tm="0">
                                          <p:val>
                                            <p:fltVal val="0"/>
                                          </p:val>
                                        </p:tav>
                                        <p:tav tm="100000">
                                          <p:val>
                                            <p:strVal val="#ppt_w"/>
                                          </p:val>
                                        </p:tav>
                                      </p:tavLst>
                                    </p:anim>
                                    <p:anim calcmode="lin" valueType="num">
                                      <p:cBhvr>
                                        <p:cTn id="16" dur="500" fill="hold"/>
                                        <p:tgtEl>
                                          <p:spTgt spid="547877"/>
                                        </p:tgtEl>
                                        <p:attrNameLst>
                                          <p:attrName>ppt_h</p:attrName>
                                        </p:attrNameLst>
                                      </p:cBhvr>
                                      <p:tavLst>
                                        <p:tav tm="0">
                                          <p:val>
                                            <p:fltVal val="0"/>
                                          </p:val>
                                        </p:tav>
                                        <p:tav tm="100000">
                                          <p:val>
                                            <p:strVal val="#ppt_h"/>
                                          </p:val>
                                        </p:tav>
                                      </p:tavLst>
                                    </p:anim>
                                    <p:anim calcmode="lin" valueType="num">
                                      <p:cBhvr>
                                        <p:cTn id="17" dur="500" fill="hold"/>
                                        <p:tgtEl>
                                          <p:spTgt spid="547877"/>
                                        </p:tgtEl>
                                        <p:attrNameLst>
                                          <p:attrName>ppt_x</p:attrName>
                                        </p:attrNameLst>
                                      </p:cBhvr>
                                      <p:tavLst>
                                        <p:tav tm="0">
                                          <p:val>
                                            <p:fltVal val="0.5"/>
                                          </p:val>
                                        </p:tav>
                                        <p:tav tm="100000">
                                          <p:val>
                                            <p:strVal val="#ppt_x"/>
                                          </p:val>
                                        </p:tav>
                                      </p:tavLst>
                                    </p:anim>
                                    <p:anim calcmode="lin" valueType="num">
                                      <p:cBhvr>
                                        <p:cTn id="18"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6" grpId="0" autoUpdateAnimBg="0"/>
      <p:bldP spid="54787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478212" name="Line 4"/>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13" name="Rectangle 5"/>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478214" name="Line 6"/>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230" name="Rectangle 22"/>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478232" name="Text Box 24"/>
          <p:cNvSpPr txBox="1">
            <a:spLocks noChangeArrowheads="1"/>
          </p:cNvSpPr>
          <p:nvPr/>
        </p:nvSpPr>
        <p:spPr bwMode="auto">
          <a:xfrm>
            <a:off x="1663700" y="-22225"/>
            <a:ext cx="5957888"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Neh. 3:8</a:t>
            </a:r>
          </a:p>
        </p:txBody>
      </p:sp>
      <p:sp>
        <p:nvSpPr>
          <p:cNvPr id="141319" name="Text Box 10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20" name="Text Box 107"/>
          <p:cNvSpPr txBox="1">
            <a:spLocks noChangeArrowheads="1"/>
          </p:cNvSpPr>
          <p:nvPr/>
        </p:nvSpPr>
        <p:spPr bwMode="auto">
          <a:xfrm>
            <a:off x="866457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1322" name="Group 90"/>
          <p:cNvGrpSpPr>
            <a:grpSpLocks/>
          </p:cNvGrpSpPr>
          <p:nvPr/>
        </p:nvGrpSpPr>
        <p:grpSpPr bwMode="auto">
          <a:xfrm>
            <a:off x="7943850" y="3435350"/>
            <a:ext cx="1195388" cy="1098550"/>
            <a:chOff x="3544" y="2589"/>
            <a:chExt cx="753" cy="692"/>
          </a:xfrm>
        </p:grpSpPr>
        <p:sp>
          <p:nvSpPr>
            <p:cNvPr id="141342"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43"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44"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45"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46"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47"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48" name="Rectangle 97"/>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41349"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50"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51" name="Rectangle 100"/>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41352" name="Rectangle 101"/>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41353"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1354"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55"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56"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478215" name="Rectangle 7"/>
          <p:cNvSpPr>
            <a:spLocks noChangeArrowheads="1"/>
          </p:cNvSpPr>
          <p:nvPr/>
        </p:nvSpPr>
        <p:spPr bwMode="auto">
          <a:xfrm>
            <a:off x="1879600" y="501650"/>
            <a:ext cx="7264400" cy="454025"/>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a:solidFill>
                  <a:srgbClr val="EEFF4B"/>
                </a:solidFill>
              </a:rPr>
              <a:t>Jerusalem:Nehemiah zhii Chiivo khula pracho </a:t>
            </a:r>
            <a:endParaRPr lang="en-US" sz="2800" b="1">
              <a:solidFill>
                <a:srgbClr val="EEFF4B"/>
              </a:solidFill>
            </a:endParaRPr>
          </a:p>
        </p:txBody>
      </p:sp>
      <p:sp>
        <p:nvSpPr>
          <p:cNvPr id="478317" name="Rectangle 109"/>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67</a:t>
            </a:r>
          </a:p>
        </p:txBody>
      </p:sp>
      <p:sp>
        <p:nvSpPr>
          <p:cNvPr id="141325" name="Text Box 110"/>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grpSp>
        <p:nvGrpSpPr>
          <p:cNvPr id="141326" name="Group 111"/>
          <p:cNvGrpSpPr>
            <a:grpSpLocks/>
          </p:cNvGrpSpPr>
          <p:nvPr/>
        </p:nvGrpSpPr>
        <p:grpSpPr bwMode="auto">
          <a:xfrm>
            <a:off x="7948613" y="3446463"/>
            <a:ext cx="1195387" cy="1098550"/>
            <a:chOff x="3544" y="2589"/>
            <a:chExt cx="753" cy="692"/>
          </a:xfrm>
        </p:grpSpPr>
        <p:sp>
          <p:nvSpPr>
            <p:cNvPr id="141327" name="Freeform 11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8" name="Freeform 11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9" name="AutoShape 11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1330" name="Rectangle 11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31" name="Line 11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2" name="Line 11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3" name="Rectangle 118"/>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1334" name="Line 11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5" name="Line 12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6" name="Rectangle 121"/>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1337" name="Rectangle 122"/>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1338" name="Rectangle 12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1339" name="Rectangle 12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40" name="Rectangle 12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41" name="Rectangle 12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270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8" name="Freeform 18"/>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39"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endParaRPr lang="en-US" sz="1600" b="1">
              <a:solidFill>
                <a:schemeClr val="tx1"/>
              </a:solidFill>
            </a:endParaRPr>
          </a:p>
        </p:txBody>
      </p:sp>
      <p:sp>
        <p:nvSpPr>
          <p:cNvPr id="513030" name="Text Box 6"/>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b="1">
                <a:solidFill>
                  <a:schemeClr val="tx1"/>
                </a:solidFill>
                <a:ea typeface="+mn-ea"/>
                <a:cs typeface="+mn-cs"/>
              </a:rPr>
              <a:t>Och &amp; Ruth</a:t>
            </a:r>
          </a:p>
        </p:txBody>
      </p:sp>
      <p:sp>
        <p:nvSpPr>
          <p:cNvPr id="14341" name="Text Box 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3034" name="Rectangle 10"/>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06</a:t>
            </a:r>
          </a:p>
        </p:txBody>
      </p:sp>
      <p:sp>
        <p:nvSpPr>
          <p:cNvPr id="14343" name="Text Box 1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14344" name="Text Box 12"/>
          <p:cNvSpPr txBox="1">
            <a:spLocks noChangeArrowheads="1"/>
          </p:cNvSpPr>
          <p:nvPr/>
        </p:nvSpPr>
        <p:spPr bwMode="auto">
          <a:xfrm>
            <a:off x="471488" y="6569075"/>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13037" name="Rectangle 13"/>
          <p:cNvSpPr>
            <a:spLocks noChangeArrowheads="1"/>
          </p:cNvSpPr>
          <p:nvPr/>
        </p:nvSpPr>
        <p:spPr bwMode="auto">
          <a:xfrm>
            <a:off x="7553325" y="6527800"/>
            <a:ext cx="717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grpSp>
        <p:nvGrpSpPr>
          <p:cNvPr id="14346" name="Group 14"/>
          <p:cNvGrpSpPr>
            <a:grpSpLocks/>
          </p:cNvGrpSpPr>
          <p:nvPr/>
        </p:nvGrpSpPr>
        <p:grpSpPr bwMode="auto">
          <a:xfrm>
            <a:off x="6434138" y="771525"/>
            <a:ext cx="2182812" cy="1689100"/>
            <a:chOff x="664" y="2640"/>
            <a:chExt cx="1375" cy="1064"/>
          </a:xfrm>
        </p:grpSpPr>
        <p:sp>
          <p:nvSpPr>
            <p:cNvPr id="513039" name="Oval 15"/>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412" name="Freeform 16"/>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041" name="Rectangle 17"/>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cs typeface="+mn-cs"/>
                </a:rPr>
                <a:t>A</a:t>
              </a:r>
              <a:r>
                <a:rPr lang="en-US" sz="3600">
                  <a:solidFill>
                    <a:srgbClr val="51DC00"/>
                  </a:solidFill>
                  <a:latin typeface="Times" charset="0"/>
                  <a:ea typeface="+mn-ea"/>
                  <a:cs typeface="+mn-cs"/>
                </a:rPr>
                <a:t> </a:t>
              </a:r>
              <a:r>
                <a:rPr lang="en-US" sz="3600">
                  <a:solidFill>
                    <a:schemeClr val="tx2"/>
                  </a:solidFill>
                  <a:latin typeface="Times" charset="0"/>
                  <a:ea typeface="+mn-ea"/>
                  <a:cs typeface="+mn-cs"/>
                </a:rPr>
                <a:t>M C</a:t>
              </a:r>
            </a:p>
          </p:txBody>
        </p:sp>
      </p:grpSp>
      <p:grpSp>
        <p:nvGrpSpPr>
          <p:cNvPr id="14347" name="Group 81"/>
          <p:cNvGrpSpPr>
            <a:grpSpLocks/>
          </p:cNvGrpSpPr>
          <p:nvPr/>
        </p:nvGrpSpPr>
        <p:grpSpPr bwMode="auto">
          <a:xfrm>
            <a:off x="1700213" y="1001713"/>
            <a:ext cx="6362700" cy="4737100"/>
            <a:chOff x="1564" y="780"/>
            <a:chExt cx="3268" cy="2803"/>
          </a:xfrm>
        </p:grpSpPr>
        <p:grpSp>
          <p:nvGrpSpPr>
            <p:cNvPr id="14349" name="Group 19"/>
            <p:cNvGrpSpPr>
              <a:grpSpLocks/>
            </p:cNvGrpSpPr>
            <p:nvPr/>
          </p:nvGrpSpPr>
          <p:grpSpPr bwMode="auto">
            <a:xfrm>
              <a:off x="1564" y="780"/>
              <a:ext cx="1741" cy="846"/>
              <a:chOff x="2412" y="2052"/>
              <a:chExt cx="1741" cy="846"/>
            </a:xfrm>
          </p:grpSpPr>
          <p:sp>
            <p:nvSpPr>
              <p:cNvPr id="14406" name="Rectangle 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407" name="AutoShape 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408" name="Rectangle 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47" name="Rectangle 23"/>
              <p:cNvSpPr>
                <a:spLocks noChangeArrowheads="1"/>
              </p:cNvSpPr>
              <p:nvPr/>
            </p:nvSpPr>
            <p:spPr bwMode="auto">
              <a:xfrm>
                <a:off x="2442" y="2078"/>
                <a:ext cx="843" cy="126"/>
              </a:xfrm>
              <a:prstGeom prst="rect">
                <a:avLst/>
              </a:prstGeom>
              <a:noFill/>
              <a:ln w="9525">
                <a:noFill/>
                <a:miter lim="800000"/>
                <a:headEnd/>
                <a:tailEnd/>
              </a:ln>
            </p:spPr>
            <p:txBody>
              <a:bodyPr wrap="none" lIns="0" tIns="0" rIns="0" bIns="0">
                <a:spAutoFit/>
              </a:bodyPr>
              <a:lstStyle/>
              <a:p>
                <a:pPr algn="ctr">
                  <a:defRPr/>
                </a:pPr>
                <a:r>
                  <a:rPr lang="en-US" sz="1400" b="1">
                    <a:solidFill>
                      <a:srgbClr val="790015"/>
                    </a:solidFill>
                    <a:latin typeface="Helvetica" charset="0"/>
                  </a:rPr>
                  <a:t>   CHIIJIIPHE KOSO</a:t>
                </a:r>
                <a:endParaRPr lang="en-US" sz="1400" b="1">
                  <a:solidFill>
                    <a:srgbClr val="FFA27C"/>
                  </a:solidFill>
                  <a:effectLst>
                    <a:outerShdw blurRad="38100" dist="38100" dir="2700000" algn="tl">
                      <a:srgbClr val="000000"/>
                    </a:outerShdw>
                  </a:effectLst>
                  <a:latin typeface="Helvetica" charset="0"/>
                </a:endParaRPr>
              </a:p>
            </p:txBody>
          </p:sp>
          <p:sp>
            <p:nvSpPr>
              <p:cNvPr id="14410" name="Line 2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0" name="Group 25"/>
            <p:cNvGrpSpPr>
              <a:grpSpLocks/>
            </p:cNvGrpSpPr>
            <p:nvPr/>
          </p:nvGrpSpPr>
          <p:grpSpPr bwMode="auto">
            <a:xfrm>
              <a:off x="1692" y="996"/>
              <a:ext cx="1741" cy="846"/>
              <a:chOff x="2412" y="2052"/>
              <a:chExt cx="1741" cy="846"/>
            </a:xfrm>
          </p:grpSpPr>
          <p:sp>
            <p:nvSpPr>
              <p:cNvPr id="14401" name="Rectangle 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402" name="AutoShape 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403" name="Rectangle 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53" name="Rectangle 29"/>
              <p:cNvSpPr>
                <a:spLocks noChangeArrowheads="1"/>
              </p:cNvSpPr>
              <p:nvPr/>
            </p:nvSpPr>
            <p:spPr bwMode="auto">
              <a:xfrm>
                <a:off x="2514" y="2078"/>
                <a:ext cx="704"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ABRAHAM</a:t>
                </a:r>
                <a:endParaRPr lang="en-US" sz="2800" b="1">
                  <a:solidFill>
                    <a:srgbClr val="FFA27C"/>
                  </a:solidFill>
                  <a:effectLst>
                    <a:outerShdw blurRad="38100" dist="38100" dir="2700000" algn="tl">
                      <a:srgbClr val="000000"/>
                    </a:outerShdw>
                  </a:effectLst>
                  <a:latin typeface="Helvetica" charset="0"/>
                </a:endParaRPr>
              </a:p>
            </p:txBody>
          </p:sp>
          <p:sp>
            <p:nvSpPr>
              <p:cNvPr id="14405" name="Line 3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1" name="Group 31"/>
            <p:cNvGrpSpPr>
              <a:grpSpLocks/>
            </p:cNvGrpSpPr>
            <p:nvPr/>
          </p:nvGrpSpPr>
          <p:grpSpPr bwMode="auto">
            <a:xfrm>
              <a:off x="1868" y="1212"/>
              <a:ext cx="1741" cy="846"/>
              <a:chOff x="2412" y="2052"/>
              <a:chExt cx="1741" cy="846"/>
            </a:xfrm>
          </p:grpSpPr>
          <p:sp>
            <p:nvSpPr>
              <p:cNvPr id="14396" name="Rectangle 3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97" name="AutoShape 3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8" name="Rectangle 3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59" name="Rectangle 35"/>
              <p:cNvSpPr>
                <a:spLocks noChangeArrowheads="1"/>
              </p:cNvSpPr>
              <p:nvPr/>
            </p:nvSpPr>
            <p:spPr bwMode="auto">
              <a:xfrm>
                <a:off x="2578" y="2078"/>
                <a:ext cx="572"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JOSEPH</a:t>
                </a:r>
                <a:endParaRPr lang="en-US" sz="2800" b="1">
                  <a:solidFill>
                    <a:srgbClr val="FFA27C"/>
                  </a:solidFill>
                  <a:effectLst>
                    <a:outerShdw blurRad="38100" dist="38100" dir="2700000" algn="tl">
                      <a:srgbClr val="000000"/>
                    </a:outerShdw>
                  </a:effectLst>
                  <a:latin typeface="Helvetica" charset="0"/>
                </a:endParaRPr>
              </a:p>
            </p:txBody>
          </p:sp>
          <p:sp>
            <p:nvSpPr>
              <p:cNvPr id="14400" name="Line 3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2" name="Group 37"/>
            <p:cNvGrpSpPr>
              <a:grpSpLocks/>
            </p:cNvGrpSpPr>
            <p:nvPr/>
          </p:nvGrpSpPr>
          <p:grpSpPr bwMode="auto">
            <a:xfrm>
              <a:off x="2052" y="1412"/>
              <a:ext cx="1741" cy="846"/>
              <a:chOff x="2412" y="2052"/>
              <a:chExt cx="1741" cy="846"/>
            </a:xfrm>
          </p:grpSpPr>
          <p:sp>
            <p:nvSpPr>
              <p:cNvPr id="14391" name="Rectangle 3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92" name="AutoShape 3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3" name="Rectangle 4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65" name="Rectangle 41"/>
              <p:cNvSpPr>
                <a:spLocks noChangeArrowheads="1"/>
              </p:cNvSpPr>
              <p:nvPr/>
            </p:nvSpPr>
            <p:spPr bwMode="auto">
              <a:xfrm>
                <a:off x="2604" y="2078"/>
                <a:ext cx="523"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MOSES</a:t>
                </a:r>
                <a:endParaRPr lang="en-US" sz="2800" b="1">
                  <a:solidFill>
                    <a:srgbClr val="FFA27C"/>
                  </a:solidFill>
                  <a:effectLst>
                    <a:outerShdw blurRad="38100" dist="38100" dir="2700000" algn="tl">
                      <a:srgbClr val="000000"/>
                    </a:outerShdw>
                  </a:effectLst>
                  <a:latin typeface="Helvetica" charset="0"/>
                </a:endParaRPr>
              </a:p>
            </p:txBody>
          </p:sp>
          <p:sp>
            <p:nvSpPr>
              <p:cNvPr id="14395" name="Line 4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3" name="Group 43"/>
            <p:cNvGrpSpPr>
              <a:grpSpLocks/>
            </p:cNvGrpSpPr>
            <p:nvPr/>
          </p:nvGrpSpPr>
          <p:grpSpPr bwMode="auto">
            <a:xfrm>
              <a:off x="2220" y="1604"/>
              <a:ext cx="1741" cy="846"/>
              <a:chOff x="2412" y="2052"/>
              <a:chExt cx="1741" cy="846"/>
            </a:xfrm>
          </p:grpSpPr>
          <p:sp>
            <p:nvSpPr>
              <p:cNvPr id="14386" name="Rectangle 4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87" name="AutoShape 4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88" name="Rectangle 4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71" name="Rectangle 47"/>
              <p:cNvSpPr>
                <a:spLocks noChangeArrowheads="1"/>
              </p:cNvSpPr>
              <p:nvPr/>
            </p:nvSpPr>
            <p:spPr bwMode="auto">
              <a:xfrm>
                <a:off x="2572" y="2078"/>
                <a:ext cx="587"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JOSHUA</a:t>
                </a:r>
                <a:endParaRPr lang="en-US" sz="2800" b="1">
                  <a:solidFill>
                    <a:srgbClr val="FFA27C"/>
                  </a:solidFill>
                  <a:effectLst>
                    <a:outerShdw blurRad="38100" dist="38100" dir="2700000" algn="tl">
                      <a:srgbClr val="000000"/>
                    </a:outerShdw>
                  </a:effectLst>
                  <a:latin typeface="Helvetica" charset="0"/>
                </a:endParaRPr>
              </a:p>
            </p:txBody>
          </p:sp>
          <p:sp>
            <p:nvSpPr>
              <p:cNvPr id="14390" name="Line 4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4" name="Group 49"/>
            <p:cNvGrpSpPr>
              <a:grpSpLocks/>
            </p:cNvGrpSpPr>
            <p:nvPr/>
          </p:nvGrpSpPr>
          <p:grpSpPr bwMode="auto">
            <a:xfrm>
              <a:off x="2377" y="1796"/>
              <a:ext cx="1760" cy="846"/>
              <a:chOff x="2393" y="2052"/>
              <a:chExt cx="1760" cy="846"/>
            </a:xfrm>
          </p:grpSpPr>
          <p:sp>
            <p:nvSpPr>
              <p:cNvPr id="14381" name="Rectangle 5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82" name="AutoShape 5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83" name="Rectangle 5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77" name="Rectangle 53"/>
              <p:cNvSpPr>
                <a:spLocks noChangeArrowheads="1"/>
              </p:cNvSpPr>
              <p:nvPr/>
            </p:nvSpPr>
            <p:spPr bwMode="auto">
              <a:xfrm>
                <a:off x="2393" y="2080"/>
                <a:ext cx="946"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AMAZHI CHILU</a:t>
                </a:r>
                <a:endParaRPr lang="en-US" sz="2800" b="1">
                  <a:solidFill>
                    <a:srgbClr val="FFA27C"/>
                  </a:solidFill>
                  <a:effectLst>
                    <a:outerShdw blurRad="38100" dist="38100" dir="2700000" algn="tl">
                      <a:srgbClr val="000000"/>
                    </a:outerShdw>
                  </a:effectLst>
                  <a:latin typeface="Helvetica" charset="0"/>
                </a:endParaRPr>
              </a:p>
            </p:txBody>
          </p:sp>
          <p:sp>
            <p:nvSpPr>
              <p:cNvPr id="14385" name="Line 5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5" name="Group 55"/>
            <p:cNvGrpSpPr>
              <a:grpSpLocks/>
            </p:cNvGrpSpPr>
            <p:nvPr/>
          </p:nvGrpSpPr>
          <p:grpSpPr bwMode="auto">
            <a:xfrm>
              <a:off x="2580" y="1996"/>
              <a:ext cx="1741" cy="846"/>
              <a:chOff x="2412" y="2052"/>
              <a:chExt cx="1741" cy="846"/>
            </a:xfrm>
          </p:grpSpPr>
          <p:sp>
            <p:nvSpPr>
              <p:cNvPr id="14376" name="Rectangle 5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77" name="AutoShape 5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78" name="Rectangle 5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83" name="Rectangle 59"/>
              <p:cNvSpPr>
                <a:spLocks noChangeArrowheads="1"/>
              </p:cNvSpPr>
              <p:nvPr/>
            </p:nvSpPr>
            <p:spPr bwMode="auto">
              <a:xfrm>
                <a:off x="2427" y="2080"/>
                <a:ext cx="875" cy="16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latin typeface="Helvetica" charset="0"/>
                  </a:rPr>
                  <a:t>   MOVU CHIILU</a:t>
                </a:r>
                <a:endParaRPr lang="en-US" sz="2800" b="1">
                  <a:solidFill>
                    <a:srgbClr val="FFA27C"/>
                  </a:solidFill>
                  <a:effectLst>
                    <a:outerShdw blurRad="38100" dist="38100" dir="2700000" algn="tl">
                      <a:srgbClr val="000000"/>
                    </a:outerShdw>
                  </a:effectLst>
                  <a:latin typeface="Helvetica" charset="0"/>
                </a:endParaRPr>
              </a:p>
            </p:txBody>
          </p:sp>
          <p:sp>
            <p:nvSpPr>
              <p:cNvPr id="14380" name="Line 6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6" name="Group 61"/>
            <p:cNvGrpSpPr>
              <a:grpSpLocks/>
            </p:cNvGrpSpPr>
            <p:nvPr/>
          </p:nvGrpSpPr>
          <p:grpSpPr bwMode="auto">
            <a:xfrm>
              <a:off x="2732" y="2220"/>
              <a:ext cx="1741" cy="846"/>
              <a:chOff x="2412" y="2052"/>
              <a:chExt cx="1741" cy="846"/>
            </a:xfrm>
          </p:grpSpPr>
          <p:sp>
            <p:nvSpPr>
              <p:cNvPr id="14371" name="Rectangle 6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72" name="AutoShape 6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73" name="Rectangle 6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089" name="Rectangle 65"/>
              <p:cNvSpPr>
                <a:spLocks noChangeArrowheads="1"/>
              </p:cNvSpPr>
              <p:nvPr/>
            </p:nvSpPr>
            <p:spPr bwMode="auto">
              <a:xfrm>
                <a:off x="2461" y="2078"/>
                <a:ext cx="806" cy="108"/>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CHIILI KOSO CHILU</a:t>
                </a:r>
                <a:endParaRPr lang="en-US" b="1">
                  <a:solidFill>
                    <a:srgbClr val="FFA27C"/>
                  </a:solidFill>
                  <a:effectLst>
                    <a:outerShdw blurRad="38100" dist="38100" dir="2700000" algn="tl">
                      <a:srgbClr val="000000"/>
                    </a:outerShdw>
                  </a:effectLst>
                  <a:latin typeface="Helvetica" charset="0"/>
                </a:endParaRPr>
              </a:p>
            </p:txBody>
          </p:sp>
          <p:sp>
            <p:nvSpPr>
              <p:cNvPr id="14375" name="Line 6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7" name="Group 67"/>
            <p:cNvGrpSpPr>
              <a:grpSpLocks/>
            </p:cNvGrpSpPr>
            <p:nvPr/>
          </p:nvGrpSpPr>
          <p:grpSpPr bwMode="auto">
            <a:xfrm>
              <a:off x="2751" y="2431"/>
              <a:ext cx="1866" cy="832"/>
              <a:chOff x="2595" y="2271"/>
              <a:chExt cx="1796" cy="840"/>
            </a:xfrm>
          </p:grpSpPr>
          <p:sp>
            <p:nvSpPr>
              <p:cNvPr id="14367" name="Rectangle 68"/>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4368" name="AutoShape 69"/>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9" name="Rectangle 70"/>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513095" name="Rectangle 71"/>
              <p:cNvSpPr>
                <a:spLocks noChangeArrowheads="1"/>
              </p:cNvSpPr>
              <p:nvPr/>
            </p:nvSpPr>
            <p:spPr bwMode="auto">
              <a:xfrm>
                <a:off x="2595" y="2298"/>
                <a:ext cx="1080" cy="164"/>
              </a:xfrm>
              <a:prstGeom prst="rect">
                <a:avLst/>
              </a:prstGeom>
              <a:noFill/>
              <a:ln w="9525">
                <a:noFill/>
                <a:miter lim="800000"/>
                <a:headEnd/>
                <a:tailEnd/>
              </a:ln>
            </p:spPr>
            <p:txBody>
              <a:bodyPr lIns="0" tIns="0" rIns="0" bIns="0">
                <a:spAutoFit/>
              </a:bodyPr>
              <a:lstStyle/>
              <a:p>
                <a:pPr algn="ctr">
                  <a:defRPr/>
                </a:pPr>
                <a:r>
                  <a:rPr lang="en-US" sz="1800" b="1">
                    <a:solidFill>
                      <a:srgbClr val="790015"/>
                    </a:solidFill>
                    <a:latin typeface="Helvetica" charset="0"/>
                  </a:rPr>
                  <a:t>   MAKRAKOBU</a:t>
                </a:r>
                <a:endParaRPr lang="en-US" sz="2800" b="1">
                  <a:solidFill>
                    <a:srgbClr val="FFA27C"/>
                  </a:solidFill>
                  <a:effectLst>
                    <a:outerShdw blurRad="38100" dist="38100" dir="2700000" algn="tl">
                      <a:srgbClr val="000000"/>
                    </a:outerShdw>
                  </a:effectLst>
                  <a:latin typeface="Helvetica" charset="0"/>
                </a:endParaRPr>
              </a:p>
            </p:txBody>
          </p:sp>
        </p:grpSp>
        <p:grpSp>
          <p:nvGrpSpPr>
            <p:cNvPr id="14358" name="Group 72"/>
            <p:cNvGrpSpPr>
              <a:grpSpLocks/>
            </p:cNvGrpSpPr>
            <p:nvPr/>
          </p:nvGrpSpPr>
          <p:grpSpPr bwMode="auto">
            <a:xfrm>
              <a:off x="3092" y="2651"/>
              <a:ext cx="1740" cy="932"/>
              <a:chOff x="3948" y="107"/>
              <a:chExt cx="1740" cy="932"/>
            </a:xfrm>
          </p:grpSpPr>
          <p:sp>
            <p:nvSpPr>
              <p:cNvPr id="14359" name="Rectangle 73"/>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14360" name="AutoShape 74"/>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1" name="Rectangle 75"/>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14362" name="Group 76"/>
              <p:cNvGrpSpPr>
                <a:grpSpLocks/>
              </p:cNvGrpSpPr>
              <p:nvPr/>
            </p:nvGrpSpPr>
            <p:grpSpPr bwMode="auto">
              <a:xfrm>
                <a:off x="4075" y="130"/>
                <a:ext cx="568" cy="266"/>
                <a:chOff x="3095" y="3101"/>
                <a:chExt cx="445" cy="221"/>
              </a:xfrm>
            </p:grpSpPr>
            <p:sp>
              <p:nvSpPr>
                <p:cNvPr id="513101" name="Rectangle 77"/>
                <p:cNvSpPr>
                  <a:spLocks noChangeArrowheads="1"/>
                </p:cNvSpPr>
                <p:nvPr/>
              </p:nvSpPr>
              <p:spPr bwMode="auto">
                <a:xfrm>
                  <a:off x="3095" y="3112"/>
                  <a:ext cx="119" cy="211"/>
                </a:xfrm>
                <a:prstGeom prst="rect">
                  <a:avLst/>
                </a:prstGeom>
                <a:noFill/>
                <a:ln w="9525">
                  <a:noFill/>
                  <a:miter lim="800000"/>
                  <a:headEnd/>
                  <a:tailEnd/>
                </a:ln>
              </p:spPr>
              <p:txBody>
                <a:bodyPr wrap="none" lIns="0" tIns="0" rIns="0" bIns="0">
                  <a:spAutoFit/>
                </a:bodyPr>
                <a:lstStyle/>
                <a:p>
                  <a:pPr algn="ctr">
                    <a:defRPr/>
                  </a:pPr>
                  <a:r>
                    <a:rPr lang="en-US" sz="2800"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513102" name="Rectangle 78"/>
                <p:cNvSpPr>
                  <a:spLocks noChangeArrowheads="1"/>
                </p:cNvSpPr>
                <p:nvPr/>
              </p:nvSpPr>
              <p:spPr bwMode="auto">
                <a:xfrm>
                  <a:off x="3210" y="3101"/>
                  <a:ext cx="330" cy="218"/>
                </a:xfrm>
                <a:prstGeom prst="rect">
                  <a:avLst/>
                </a:prstGeom>
                <a:noFill/>
                <a:ln w="9525">
                  <a:noFill/>
                  <a:miter lim="800000"/>
                  <a:headEnd/>
                  <a:tailEnd/>
                </a:ln>
              </p:spPr>
              <p:txBody>
                <a:bodyPr wrap="none" lIns="0" tIns="0" rIns="0" bIns="0">
                  <a:spAutoFit/>
                </a:bodyPr>
                <a:lstStyle/>
                <a:p>
                  <a:pPr algn="ctr">
                    <a:defRPr/>
                  </a:pPr>
                  <a:r>
                    <a:rPr lang="en-US" sz="2900" b="1">
                      <a:solidFill>
                        <a:srgbClr val="790015"/>
                      </a:solidFill>
                      <a:latin typeface="Helvetica" charset="0"/>
                    </a:rPr>
                    <a:t>JISU</a:t>
                  </a:r>
                  <a:endParaRPr lang="en-US" sz="4000" b="1">
                    <a:solidFill>
                      <a:srgbClr val="FFA27C"/>
                    </a:solidFill>
                    <a:effectLst>
                      <a:outerShdw blurRad="38100" dist="38100" dir="2700000" algn="tl">
                        <a:srgbClr val="000000"/>
                      </a:outerShdw>
                    </a:effectLst>
                    <a:latin typeface="Helvetica" charset="0"/>
                  </a:endParaRPr>
                </a:p>
              </p:txBody>
            </p:sp>
          </p:grpSp>
          <p:sp>
            <p:nvSpPr>
              <p:cNvPr id="14363" name="Line 79"/>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80"/>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13027" name="AutoShape 3"/>
          <p:cNvSpPr>
            <a:spLocks noChangeArrowheads="1"/>
          </p:cNvSpPr>
          <p:nvPr/>
        </p:nvSpPr>
        <p:spPr bwMode="auto">
          <a:xfrm rot="-1440000">
            <a:off x="1971675" y="29781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13027"/>
                                        </p:tgtEl>
                                        <p:attrNameLst>
                                          <p:attrName>style.visibility</p:attrName>
                                        </p:attrNameLst>
                                      </p:cBhvr>
                                      <p:to>
                                        <p:strVal val="visible"/>
                                      </p:to>
                                    </p:set>
                                    <p:anim calcmode="lin" valueType="num">
                                      <p:cBhvr additive="base">
                                        <p:cTn id="7" dur="500" fill="hold"/>
                                        <p:tgtEl>
                                          <p:spTgt spid="513027"/>
                                        </p:tgtEl>
                                        <p:attrNameLst>
                                          <p:attrName>ppt_x</p:attrName>
                                        </p:attrNameLst>
                                      </p:cBhvr>
                                      <p:tavLst>
                                        <p:tav tm="0">
                                          <p:val>
                                            <p:strVal val="0-#ppt_w/2"/>
                                          </p:val>
                                        </p:tav>
                                        <p:tav tm="100000">
                                          <p:val>
                                            <p:strVal val="#ppt_x"/>
                                          </p:val>
                                        </p:tav>
                                      </p:tavLst>
                                    </p:anim>
                                    <p:anim calcmode="lin" valueType="num">
                                      <p:cBhvr additive="base">
                                        <p:cTn id="8" dur="500" fill="hold"/>
                                        <p:tgtEl>
                                          <p:spTgt spid="513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1627188" y="87788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43362"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33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65"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66"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EK</a:t>
            </a:r>
          </a:p>
        </p:txBody>
      </p:sp>
      <p:sp>
        <p:nvSpPr>
          <p:cNvPr id="143368"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PG</a:t>
            </a:r>
          </a:p>
        </p:txBody>
      </p:sp>
      <p:sp>
        <p:nvSpPr>
          <p:cNvPr id="143370"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1"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2"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10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GO</a:t>
            </a:r>
          </a:p>
        </p:txBody>
      </p:sp>
      <p:sp>
        <p:nvSpPr>
          <p:cNvPr id="6011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RS</a:t>
            </a:r>
          </a:p>
        </p:txBody>
      </p:sp>
      <p:sp>
        <p:nvSpPr>
          <p:cNvPr id="6011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MO</a:t>
            </a:r>
          </a:p>
        </p:txBody>
      </p:sp>
      <p:sp>
        <p:nvSpPr>
          <p:cNvPr id="14337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7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1108" name="Rectangle 20"/>
          <p:cNvSpPr>
            <a:spLocks noChangeArrowheads="1"/>
          </p:cNvSpPr>
          <p:nvPr/>
        </p:nvSpPr>
        <p:spPr bwMode="auto">
          <a:xfrm>
            <a:off x="0" y="3937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ea typeface="+mn-ea"/>
                <a:cs typeface="+mn-cs"/>
              </a:rPr>
              <a:t>ONGA SOTHOKOCHO</a:t>
            </a:r>
          </a:p>
        </p:txBody>
      </p:sp>
      <p:sp>
        <p:nvSpPr>
          <p:cNvPr id="6011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KO</a:t>
            </a:r>
          </a:p>
        </p:txBody>
      </p:sp>
      <p:sp>
        <p:nvSpPr>
          <p:cNvPr id="6011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338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1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U</a:t>
            </a:r>
          </a:p>
        </p:txBody>
      </p:sp>
      <p:sp>
        <p:nvSpPr>
          <p:cNvPr id="6011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B</a:t>
            </a:r>
          </a:p>
        </p:txBody>
      </p:sp>
      <p:sp>
        <p:nvSpPr>
          <p:cNvPr id="14338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H</a:t>
            </a:r>
          </a:p>
        </p:txBody>
      </p:sp>
      <p:sp>
        <p:nvSpPr>
          <p:cNvPr id="14338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89"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90"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0" name="Rectangle 32"/>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a:t>
            </a:r>
          </a:p>
        </p:txBody>
      </p:sp>
      <p:sp>
        <p:nvSpPr>
          <p:cNvPr id="143392"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2"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J</a:t>
            </a:r>
          </a:p>
        </p:txBody>
      </p:sp>
      <p:sp>
        <p:nvSpPr>
          <p:cNvPr id="143394"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395"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5"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KB</a:t>
            </a:r>
          </a:p>
        </p:txBody>
      </p:sp>
      <p:sp>
        <p:nvSpPr>
          <p:cNvPr id="143397"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MS</a:t>
            </a:r>
          </a:p>
        </p:txBody>
      </p:sp>
      <p:sp>
        <p:nvSpPr>
          <p:cNvPr id="143399"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E</a:t>
            </a:r>
          </a:p>
        </p:txBody>
      </p:sp>
      <p:sp>
        <p:nvSpPr>
          <p:cNvPr id="601130"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ea typeface="+mn-ea"/>
                <a:cs typeface="+mn-cs"/>
              </a:rPr>
              <a:t>MN</a:t>
            </a:r>
          </a:p>
        </p:txBody>
      </p:sp>
      <p:sp>
        <p:nvSpPr>
          <p:cNvPr id="601131" name="Rectangle 43"/>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143403" name="Line 44"/>
          <p:cNvSpPr>
            <a:spLocks noChangeShapeType="1"/>
          </p:cNvSpPr>
          <p:nvPr/>
        </p:nvSpPr>
        <p:spPr bwMode="auto">
          <a:xfrm>
            <a:off x="8077200" y="38830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4" name="Line 46"/>
          <p:cNvSpPr>
            <a:spLocks noChangeShapeType="1"/>
          </p:cNvSpPr>
          <p:nvPr/>
        </p:nvSpPr>
        <p:spPr bwMode="auto">
          <a:xfrm>
            <a:off x="8077200" y="40608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5" name="Line 47"/>
          <p:cNvSpPr>
            <a:spLocks noChangeShapeType="1"/>
          </p:cNvSpPr>
          <p:nvPr/>
        </p:nvSpPr>
        <p:spPr bwMode="auto">
          <a:xfrm>
            <a:off x="8077200" y="44545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6" name="Line 48"/>
          <p:cNvSpPr>
            <a:spLocks noChangeShapeType="1"/>
          </p:cNvSpPr>
          <p:nvPr/>
        </p:nvSpPr>
        <p:spPr bwMode="auto">
          <a:xfrm>
            <a:off x="8077200" y="425767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7" name="Rectangle 49"/>
          <p:cNvSpPr>
            <a:spLocks noChangeArrowheads="1"/>
          </p:cNvSpPr>
          <p:nvPr/>
        </p:nvSpPr>
        <p:spPr bwMode="auto">
          <a:xfrm>
            <a:off x="7970838"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3408" name="Group 50"/>
          <p:cNvGrpSpPr>
            <a:grpSpLocks/>
          </p:cNvGrpSpPr>
          <p:nvPr/>
        </p:nvGrpSpPr>
        <p:grpSpPr bwMode="auto">
          <a:xfrm>
            <a:off x="7943850" y="3435350"/>
            <a:ext cx="1195388" cy="1098550"/>
            <a:chOff x="3544" y="2589"/>
            <a:chExt cx="753" cy="692"/>
          </a:xfrm>
        </p:grpSpPr>
        <p:sp>
          <p:nvSpPr>
            <p:cNvPr id="143454" name="Freeform 5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55" name="Freeform 5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56" name="AutoShape 5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57" name="Rectangle 5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58" name="Line 5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59" name="Line 5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60" name="Rectangle 57"/>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43461" name="Line 5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62" name="Line 5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63" name="Rectangle 60"/>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43464" name="Rectangle 61"/>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43465" name="Rectangle 6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3466" name="Rectangle 6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67" name="Rectangle 6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68" name="Rectangle 6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143409" name="Text Box 66"/>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410" name="Text Box 67"/>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3</a:t>
            </a:r>
            <a:endParaRPr lang="en-US" sz="2000">
              <a:solidFill>
                <a:srgbClr val="FFA27C"/>
              </a:solidFill>
              <a:latin typeface="B VAG Rounded Bold" charset="0"/>
            </a:endParaRPr>
          </a:p>
        </p:txBody>
      </p:sp>
      <p:sp>
        <p:nvSpPr>
          <p:cNvPr id="601156" name="Rectangle 68"/>
          <p:cNvSpPr>
            <a:spLocks noChangeArrowheads="1"/>
          </p:cNvSpPr>
          <p:nvPr/>
        </p:nvSpPr>
        <p:spPr bwMode="auto">
          <a:xfrm>
            <a:off x="7177088" y="1525588"/>
            <a:ext cx="12922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ea typeface="+mn-ea"/>
                <a:cs typeface="+mn-cs"/>
              </a:rPr>
              <a:t>N(A)</a:t>
            </a:r>
          </a:p>
        </p:txBody>
      </p:sp>
      <p:grpSp>
        <p:nvGrpSpPr>
          <p:cNvPr id="3" name="Group 69"/>
          <p:cNvGrpSpPr>
            <a:grpSpLocks/>
          </p:cNvGrpSpPr>
          <p:nvPr/>
        </p:nvGrpSpPr>
        <p:grpSpPr bwMode="auto">
          <a:xfrm>
            <a:off x="635000" y="1816100"/>
            <a:ext cx="5118100" cy="1468438"/>
            <a:chOff x="400" y="1144"/>
            <a:chExt cx="3224" cy="925"/>
          </a:xfrm>
        </p:grpSpPr>
        <p:sp>
          <p:nvSpPr>
            <p:cNvPr id="601158" name="Freeform 70"/>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59" name="Text Box 71"/>
            <p:cNvSpPr txBox="1">
              <a:spLocks noChangeArrowheads="1"/>
            </p:cNvSpPr>
            <p:nvPr/>
          </p:nvSpPr>
          <p:spPr bwMode="auto">
            <a:xfrm>
              <a:off x="400" y="1520"/>
              <a:ext cx="1744" cy="54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a:solidFill>
                    <a:srgbClr val="FFFF00"/>
                  </a:solidFill>
                  <a:ea typeface="+mn-ea"/>
                  <a:cs typeface="+mn-cs"/>
                </a:rPr>
                <a:t>JUDAH</a:t>
              </a:r>
            </a:p>
          </p:txBody>
        </p:sp>
      </p:grpSp>
      <p:grpSp>
        <p:nvGrpSpPr>
          <p:cNvPr id="4"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5" name="Freeform 7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6" name="Freeform 7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7" name="Freeform 7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8" name="Freeform 8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9" name="Freeform 8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0" name="Freeform 82"/>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1" name="Text Box 83"/>
            <p:cNvSpPr txBox="1">
              <a:spLocks noChangeArrowheads="1"/>
            </p:cNvSpPr>
            <p:nvPr/>
          </p:nvSpPr>
          <p:spPr bwMode="auto">
            <a:xfrm>
              <a:off x="2896" y="544"/>
              <a:ext cx="1744" cy="54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1">
                  <a:solidFill>
                    <a:srgbClr val="FFFF00"/>
                  </a:solidFill>
                  <a:ea typeface="+mn-ea"/>
                  <a:cs typeface="+mn-cs"/>
                </a:rPr>
                <a:t>ISRAEL</a:t>
              </a:r>
            </a:p>
          </p:txBody>
        </p:sp>
      </p:grpSp>
      <p:sp>
        <p:nvSpPr>
          <p:cNvPr id="601172" name="Rectangle 84"/>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68</a:t>
            </a:r>
          </a:p>
        </p:txBody>
      </p:sp>
      <p:sp>
        <p:nvSpPr>
          <p:cNvPr id="143415" name="Text Box 85"/>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37-38</a:t>
            </a:r>
          </a:p>
        </p:txBody>
      </p:sp>
      <p:sp>
        <p:nvSpPr>
          <p:cNvPr id="601176" name="Rectangle 88"/>
          <p:cNvSpPr>
            <a:spLocks noChangeArrowheads="1"/>
          </p:cNvSpPr>
          <p:nvPr/>
        </p:nvSpPr>
        <p:spPr bwMode="auto">
          <a:xfrm>
            <a:off x="901700" y="4397375"/>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ea typeface="+mn-ea"/>
              <a:cs typeface="+mn-cs"/>
            </a:endParaRPr>
          </a:p>
        </p:txBody>
      </p:sp>
      <p:grpSp>
        <p:nvGrpSpPr>
          <p:cNvPr id="143417" name="Group 89"/>
          <p:cNvGrpSpPr>
            <a:grpSpLocks/>
          </p:cNvGrpSpPr>
          <p:nvPr/>
        </p:nvGrpSpPr>
        <p:grpSpPr bwMode="auto">
          <a:xfrm>
            <a:off x="1044575" y="3379788"/>
            <a:ext cx="6637338" cy="2152650"/>
            <a:chOff x="578" y="2558"/>
            <a:chExt cx="4181" cy="1356"/>
          </a:xfrm>
        </p:grpSpPr>
        <p:sp>
          <p:nvSpPr>
            <p:cNvPr id="143440" name="Rectangle 90"/>
            <p:cNvSpPr>
              <a:spLocks noChangeArrowheads="1"/>
            </p:cNvSpPr>
            <p:nvPr/>
          </p:nvSpPr>
          <p:spPr bwMode="auto">
            <a:xfrm>
              <a:off x="578" y="2558"/>
              <a:ext cx="4167" cy="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grpSp>
          <p:nvGrpSpPr>
            <p:cNvPr id="143441" name="Group 91"/>
            <p:cNvGrpSpPr>
              <a:grpSpLocks/>
            </p:cNvGrpSpPr>
            <p:nvPr/>
          </p:nvGrpSpPr>
          <p:grpSpPr bwMode="auto">
            <a:xfrm>
              <a:off x="678" y="2572"/>
              <a:ext cx="4081" cy="890"/>
              <a:chOff x="490" y="494"/>
              <a:chExt cx="4081" cy="890"/>
            </a:xfrm>
          </p:grpSpPr>
          <p:sp>
            <p:nvSpPr>
              <p:cNvPr id="143442" name="Text Box 92"/>
              <p:cNvSpPr txBox="1">
                <a:spLocks noChangeArrowheads="1"/>
              </p:cNvSpPr>
              <p:nvPr/>
            </p:nvSpPr>
            <p:spPr bwMode="auto">
              <a:xfrm>
                <a:off x="515" y="519"/>
                <a:ext cx="4056"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800" b="1">
                    <a:solidFill>
                      <a:schemeClr val="bg2"/>
                    </a:solidFill>
                  </a:rPr>
                  <a:t>Old Testament chokoru hesii      </a:t>
                </a:r>
                <a:r>
                  <a:rPr lang="en-US" sz="2800" b="1" i="1" u="sng">
                    <a:solidFill>
                      <a:schemeClr val="bg2"/>
                    </a:solidFill>
                  </a:rPr>
                  <a:t>Israelmei</a:t>
                </a:r>
                <a:r>
                  <a:rPr lang="en-US" sz="2800" b="1">
                    <a:solidFill>
                      <a:schemeClr val="bg2"/>
                    </a:solidFill>
                  </a:rPr>
                  <a:t> apotatei; </a:t>
                </a:r>
                <a:r>
                  <a:rPr lang="en-US" sz="2800" b="1" i="1" u="sng">
                    <a:solidFill>
                      <a:schemeClr val="bg2"/>
                    </a:solidFill>
                  </a:rPr>
                  <a:t>Jihudimei</a:t>
                </a:r>
                <a:r>
                  <a:rPr lang="en-US" sz="2800" b="1">
                    <a:solidFill>
                      <a:schemeClr val="bg2"/>
                    </a:solidFill>
                  </a:rPr>
                  <a:t> adakhivulotei.  </a:t>
                </a:r>
              </a:p>
            </p:txBody>
          </p:sp>
          <p:sp>
            <p:nvSpPr>
              <p:cNvPr id="143443" name="Text Box 93"/>
              <p:cNvSpPr txBox="1">
                <a:spLocks noChangeArrowheads="1"/>
              </p:cNvSpPr>
              <p:nvPr/>
            </p:nvSpPr>
            <p:spPr bwMode="auto">
              <a:xfrm>
                <a:off x="490" y="494"/>
                <a:ext cx="4056"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spcBef>
                    <a:spcPct val="50000"/>
                  </a:spcBef>
                </a:pPr>
                <a:r>
                  <a:rPr lang="en-US" sz="2800" b="1">
                    <a:solidFill>
                      <a:srgbClr val="FFEA18"/>
                    </a:solidFill>
                  </a:rPr>
                  <a:t>Old Testament chukoru hesii      </a:t>
                </a:r>
                <a:r>
                  <a:rPr lang="en-US" sz="2800" b="1" i="1" u="sng">
                    <a:solidFill>
                      <a:srgbClr val="FFEA18"/>
                    </a:solidFill>
                  </a:rPr>
                  <a:t>Israelmei</a:t>
                </a:r>
                <a:r>
                  <a:rPr lang="en-US" sz="2800" b="1">
                    <a:solidFill>
                      <a:srgbClr val="FFEA18"/>
                    </a:solidFill>
                  </a:rPr>
                  <a:t> apotatei; </a:t>
                </a:r>
                <a:r>
                  <a:rPr lang="en-US" sz="2800" b="1" i="1" u="sng">
                    <a:solidFill>
                      <a:srgbClr val="FFEA18"/>
                    </a:solidFill>
                  </a:rPr>
                  <a:t>Jihudimei</a:t>
                </a:r>
                <a:r>
                  <a:rPr lang="en-US" sz="2800" b="1">
                    <a:solidFill>
                      <a:srgbClr val="FFEA18"/>
                    </a:solidFill>
                  </a:rPr>
                  <a:t> adakhivulotie.  </a:t>
                </a:r>
              </a:p>
            </p:txBody>
          </p:sp>
        </p:grpSp>
      </p:grpSp>
      <p:sp>
        <p:nvSpPr>
          <p:cNvPr id="601182" name="Text Box 94"/>
          <p:cNvSpPr txBox="1">
            <a:spLocks noChangeArrowheads="1"/>
          </p:cNvSpPr>
          <p:nvPr/>
        </p:nvSpPr>
        <p:spPr bwMode="auto">
          <a:xfrm>
            <a:off x="808038" y="4705350"/>
            <a:ext cx="7285037" cy="11604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                Messiah vule tto </a:t>
            </a:r>
          </a:p>
          <a:p>
            <a:pPr>
              <a:spcBef>
                <a:spcPct val="50000"/>
              </a:spcBef>
              <a:defRPr/>
            </a:pPr>
            <a:r>
              <a:rPr lang="en-US" sz="2800" b="1">
                <a:solidFill>
                  <a:srgbClr val="FFEA18"/>
                </a:solidFill>
                <a:ea typeface="+mn-ea"/>
                <a:cs typeface="+mn-cs"/>
              </a:rPr>
              <a:t>kapekapi sii “chiilu machi tto no vutuloe</a:t>
            </a:r>
          </a:p>
        </p:txBody>
      </p:sp>
      <p:sp>
        <p:nvSpPr>
          <p:cNvPr id="601183" name="Text Box 95"/>
          <p:cNvSpPr txBox="1">
            <a:spLocks noChangeArrowheads="1"/>
          </p:cNvSpPr>
          <p:nvPr/>
        </p:nvSpPr>
        <p:spPr bwMode="auto">
          <a:xfrm>
            <a:off x="804863" y="4714875"/>
            <a:ext cx="7748587" cy="11604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                Messiah vule tto</a:t>
            </a:r>
          </a:p>
          <a:p>
            <a:pPr>
              <a:spcBef>
                <a:spcPct val="50000"/>
              </a:spcBef>
              <a:defRPr/>
            </a:pPr>
            <a:r>
              <a:rPr lang="en-US" sz="2800" b="1">
                <a:solidFill>
                  <a:srgbClr val="FFEA18"/>
                </a:solidFill>
                <a:ea typeface="+mn-ea"/>
                <a:cs typeface="+mn-cs"/>
              </a:rPr>
              <a:t>kapekapi sii “chiilu machi tto no vutuloe</a:t>
            </a:r>
          </a:p>
        </p:txBody>
      </p:sp>
      <p:sp>
        <p:nvSpPr>
          <p:cNvPr id="601184" name="Text Box 96"/>
          <p:cNvSpPr txBox="1">
            <a:spLocks noChangeArrowheads="1"/>
          </p:cNvSpPr>
          <p:nvPr/>
        </p:nvSpPr>
        <p:spPr bwMode="auto">
          <a:xfrm>
            <a:off x="811213" y="4700588"/>
            <a:ext cx="7207250" cy="116046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FFEA18"/>
                </a:solidFill>
                <a:ea typeface="+mn-ea"/>
                <a:cs typeface="+mn-cs"/>
              </a:rPr>
              <a:t>                Messiah vule tto </a:t>
            </a:r>
          </a:p>
          <a:p>
            <a:pPr>
              <a:spcBef>
                <a:spcPct val="50000"/>
              </a:spcBef>
              <a:defRPr/>
            </a:pPr>
            <a:r>
              <a:rPr lang="en-US" sz="2800" b="1">
                <a:solidFill>
                  <a:srgbClr val="FFEA18"/>
                </a:solidFill>
                <a:ea typeface="+mn-ea"/>
                <a:cs typeface="+mn-cs"/>
              </a:rPr>
              <a:t>kapekapi sii “chiilu machi tto no vutuloe</a:t>
            </a:r>
          </a:p>
        </p:txBody>
      </p:sp>
      <p:sp>
        <p:nvSpPr>
          <p:cNvPr id="601185" name="Text Box 97"/>
          <p:cNvSpPr txBox="1">
            <a:spLocks noChangeArrowheads="1"/>
          </p:cNvSpPr>
          <p:nvPr/>
        </p:nvSpPr>
        <p:spPr bwMode="auto">
          <a:xfrm>
            <a:off x="812800" y="4716463"/>
            <a:ext cx="7427913" cy="116046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chemeClr val="tx1"/>
                </a:solidFill>
                <a:ea typeface="+mn-ea"/>
                <a:cs typeface="+mn-cs"/>
              </a:rPr>
              <a:t>                Messiah vule tto </a:t>
            </a:r>
          </a:p>
          <a:p>
            <a:pPr>
              <a:spcBef>
                <a:spcPct val="50000"/>
              </a:spcBef>
              <a:defRPr/>
            </a:pPr>
            <a:r>
              <a:rPr lang="en-US" sz="2800" b="1">
                <a:solidFill>
                  <a:schemeClr val="tx1"/>
                </a:solidFill>
                <a:ea typeface="+mn-ea"/>
                <a:cs typeface="+mn-cs"/>
              </a:rPr>
              <a:t>kapekapi sii “chiilu machi tto no vutuloe</a:t>
            </a:r>
          </a:p>
        </p:txBody>
      </p:sp>
      <p:sp>
        <p:nvSpPr>
          <p:cNvPr id="601186" name="Oval 98"/>
          <p:cNvSpPr>
            <a:spLocks noChangeArrowheads="1"/>
          </p:cNvSpPr>
          <p:nvPr/>
        </p:nvSpPr>
        <p:spPr bwMode="auto">
          <a:xfrm>
            <a:off x="1252538" y="4268788"/>
            <a:ext cx="1781175"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87" name="Oval 99"/>
          <p:cNvSpPr>
            <a:spLocks noChangeArrowheads="1"/>
          </p:cNvSpPr>
          <p:nvPr/>
        </p:nvSpPr>
        <p:spPr bwMode="auto">
          <a:xfrm>
            <a:off x="2759075" y="3859213"/>
            <a:ext cx="2108200"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43424" name="Group 100"/>
          <p:cNvGrpSpPr>
            <a:grpSpLocks/>
          </p:cNvGrpSpPr>
          <p:nvPr/>
        </p:nvGrpSpPr>
        <p:grpSpPr bwMode="auto">
          <a:xfrm>
            <a:off x="7927975" y="3433763"/>
            <a:ext cx="1195388" cy="1098550"/>
            <a:chOff x="3544" y="2589"/>
            <a:chExt cx="753" cy="692"/>
          </a:xfrm>
        </p:grpSpPr>
        <p:sp>
          <p:nvSpPr>
            <p:cNvPr id="143425" name="Freeform 10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26" name="Freeform 10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27" name="AutoShape 10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28" name="Rectangle 10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29" name="Line 10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0" name="Line 10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1" name="Rectangle 107"/>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3432" name="Line 10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3" name="Line 10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4" name="Rectangle 110"/>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3435" name="Rectangle 111"/>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3436" name="Rectangle 11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3437" name="Rectangle 11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38" name="Rectangle 11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439" name="Rectangle 11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01182"/>
                                        </p:tgtEl>
                                        <p:attrNameLst>
                                          <p:attrName>style.visibility</p:attrName>
                                        </p:attrNameLst>
                                      </p:cBhvr>
                                      <p:to>
                                        <p:strVal val="visible"/>
                                      </p:to>
                                    </p:set>
                                    <p:anim calcmode="lin" valueType="num">
                                      <p:cBhvr>
                                        <p:cTn id="27" dur="500" fill="hold"/>
                                        <p:tgtEl>
                                          <p:spTgt spid="601182"/>
                                        </p:tgtEl>
                                        <p:attrNameLst>
                                          <p:attrName>ppt_w</p:attrName>
                                        </p:attrNameLst>
                                      </p:cBhvr>
                                      <p:tavLst>
                                        <p:tav tm="0">
                                          <p:val>
                                            <p:strVal val="2/3*#ppt_w"/>
                                          </p:val>
                                        </p:tav>
                                        <p:tav tm="100000">
                                          <p:val>
                                            <p:strVal val="#ppt_w"/>
                                          </p:val>
                                        </p:tav>
                                      </p:tavLst>
                                    </p:anim>
                                    <p:anim calcmode="lin" valueType="num">
                                      <p:cBhvr>
                                        <p:cTn id="28" dur="500" fill="hold"/>
                                        <p:tgtEl>
                                          <p:spTgt spid="60118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601182"/>
                                        </p:tgtEl>
                                        <p:attrNameLst>
                                          <p:attrName>style.visibility</p:attrName>
                                        </p:attrNameLst>
                                      </p:cBhvr>
                                      <p:to>
                                        <p:strVal val="hidden"/>
                                      </p:to>
                                    </p:set>
                                  </p:sub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01184"/>
                                        </p:tgtEl>
                                        <p:attrNameLst>
                                          <p:attrName>style.visibility</p:attrName>
                                        </p:attrNameLst>
                                      </p:cBhvr>
                                      <p:to>
                                        <p:strVal val="visible"/>
                                      </p:to>
                                    </p:set>
                                    <p:anim calcmode="lin" valueType="num">
                                      <p:cBhvr>
                                        <p:cTn id="32" dur="500" fill="hold"/>
                                        <p:tgtEl>
                                          <p:spTgt spid="601184"/>
                                        </p:tgtEl>
                                        <p:attrNameLst>
                                          <p:attrName>ppt_w</p:attrName>
                                        </p:attrNameLst>
                                      </p:cBhvr>
                                      <p:tavLst>
                                        <p:tav tm="0">
                                          <p:val>
                                            <p:strVal val="2/3*#ppt_w"/>
                                          </p:val>
                                        </p:tav>
                                        <p:tav tm="100000">
                                          <p:val>
                                            <p:strVal val="#ppt_w"/>
                                          </p:val>
                                        </p:tav>
                                      </p:tavLst>
                                    </p:anim>
                                    <p:anim calcmode="lin" valueType="num">
                                      <p:cBhvr>
                                        <p:cTn id="33" dur="500" fill="hold"/>
                                        <p:tgtEl>
                                          <p:spTgt spid="60118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601184"/>
                                        </p:tgtEl>
                                        <p:attrNameLst>
                                          <p:attrName>style.visibility</p:attrName>
                                        </p:attrNameLst>
                                      </p:cBhvr>
                                      <p:to>
                                        <p:strVal val="hidden"/>
                                      </p:to>
                                    </p:set>
                                  </p:sub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01183"/>
                                        </p:tgtEl>
                                        <p:attrNameLst>
                                          <p:attrName>style.visibility</p:attrName>
                                        </p:attrNameLst>
                                      </p:cBhvr>
                                      <p:to>
                                        <p:strVal val="visible"/>
                                      </p:to>
                                    </p:set>
                                    <p:anim calcmode="lin" valueType="num">
                                      <p:cBhvr>
                                        <p:cTn id="37" dur="500" fill="hold"/>
                                        <p:tgtEl>
                                          <p:spTgt spid="601183"/>
                                        </p:tgtEl>
                                        <p:attrNameLst>
                                          <p:attrName>ppt_w</p:attrName>
                                        </p:attrNameLst>
                                      </p:cBhvr>
                                      <p:tavLst>
                                        <p:tav tm="0">
                                          <p:val>
                                            <p:strVal val="2/3*#ppt_w"/>
                                          </p:val>
                                        </p:tav>
                                        <p:tav tm="100000">
                                          <p:val>
                                            <p:strVal val="#ppt_w"/>
                                          </p:val>
                                        </p:tav>
                                      </p:tavLst>
                                    </p:anim>
                                    <p:anim calcmode="lin" valueType="num">
                                      <p:cBhvr>
                                        <p:cTn id="38" dur="500" fill="hold"/>
                                        <p:tgtEl>
                                          <p:spTgt spid="60118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601183"/>
                                        </p:tgtEl>
                                        <p:attrNameLst>
                                          <p:attrName>style.visibility</p:attrName>
                                        </p:attrNameLst>
                                      </p:cBhvr>
                                      <p:to>
                                        <p:strVal val="hidden"/>
                                      </p:to>
                                    </p:set>
                                  </p:sub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01185"/>
                                        </p:tgtEl>
                                        <p:attrNameLst>
                                          <p:attrName>style.visibility</p:attrName>
                                        </p:attrNameLst>
                                      </p:cBhvr>
                                      <p:to>
                                        <p:strVal val="visible"/>
                                      </p:to>
                                    </p:set>
                                    <p:anim calcmode="lin" valueType="num">
                                      <p:cBhvr>
                                        <p:cTn id="42" dur="500" fill="hold"/>
                                        <p:tgtEl>
                                          <p:spTgt spid="601185"/>
                                        </p:tgtEl>
                                        <p:attrNameLst>
                                          <p:attrName>ppt_w</p:attrName>
                                        </p:attrNameLst>
                                      </p:cBhvr>
                                      <p:tavLst>
                                        <p:tav tm="0">
                                          <p:val>
                                            <p:strVal val="2/3*#ppt_w"/>
                                          </p:val>
                                        </p:tav>
                                        <p:tav tm="100000">
                                          <p:val>
                                            <p:strVal val="#ppt_w"/>
                                          </p:val>
                                        </p:tav>
                                      </p:tavLst>
                                    </p:anim>
                                    <p:anim calcmode="lin" valueType="num">
                                      <p:cBhvr>
                                        <p:cTn id="43"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2" grpId="0" autoUpdateAnimBg="0"/>
      <p:bldP spid="601183" grpId="0" autoUpdateAnimBg="0"/>
      <p:bldP spid="601184" grpId="0" autoUpdateAnimBg="0"/>
      <p:bldP spid="601185" grpId="0" autoUpdateAnimBg="0"/>
      <p:bldP spid="601186" grpId="0" animBg="1"/>
      <p:bldP spid="60118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113"/>
          <p:cNvGrpSpPr>
            <a:grpSpLocks/>
          </p:cNvGrpSpPr>
          <p:nvPr/>
        </p:nvGrpSpPr>
        <p:grpSpPr bwMode="auto">
          <a:xfrm>
            <a:off x="7315200" y="1865313"/>
            <a:ext cx="1017588" cy="1235075"/>
            <a:chOff x="1084" y="711"/>
            <a:chExt cx="2950" cy="2769"/>
          </a:xfrm>
        </p:grpSpPr>
        <p:grpSp>
          <p:nvGrpSpPr>
            <p:cNvPr id="145873" name="Group 114"/>
            <p:cNvGrpSpPr>
              <a:grpSpLocks/>
            </p:cNvGrpSpPr>
            <p:nvPr/>
          </p:nvGrpSpPr>
          <p:grpSpPr bwMode="auto">
            <a:xfrm>
              <a:off x="1084" y="711"/>
              <a:ext cx="2950" cy="2769"/>
              <a:chOff x="2707" y="548"/>
              <a:chExt cx="2950" cy="2769"/>
            </a:xfrm>
          </p:grpSpPr>
          <p:grpSp>
            <p:nvGrpSpPr>
              <p:cNvPr id="145879" name="Group 115"/>
              <p:cNvGrpSpPr>
                <a:grpSpLocks/>
              </p:cNvGrpSpPr>
              <p:nvPr/>
            </p:nvGrpSpPr>
            <p:grpSpPr bwMode="auto">
              <a:xfrm>
                <a:off x="3180" y="1046"/>
                <a:ext cx="2105" cy="1421"/>
                <a:chOff x="578" y="2316"/>
                <a:chExt cx="2105" cy="1421"/>
              </a:xfrm>
            </p:grpSpPr>
            <p:sp>
              <p:nvSpPr>
                <p:cNvPr id="145881"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882"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880"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874"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75"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76"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77"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78"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410" name="Group 483"/>
          <p:cNvGrpSpPr>
            <a:grpSpLocks/>
          </p:cNvGrpSpPr>
          <p:nvPr/>
        </p:nvGrpSpPr>
        <p:grpSpPr bwMode="auto">
          <a:xfrm>
            <a:off x="4897438" y="1100138"/>
            <a:ext cx="3482975" cy="5106987"/>
            <a:chOff x="4897438" y="1100138"/>
            <a:chExt cx="3482974" cy="5106987"/>
          </a:xfrm>
        </p:grpSpPr>
        <p:grpSp>
          <p:nvGrpSpPr>
            <p:cNvPr id="145837" name="Group 113"/>
            <p:cNvGrpSpPr>
              <a:grpSpLocks/>
            </p:cNvGrpSpPr>
            <p:nvPr/>
          </p:nvGrpSpPr>
          <p:grpSpPr bwMode="auto">
            <a:xfrm>
              <a:off x="7565854" y="2424378"/>
              <a:ext cx="646082" cy="202055"/>
              <a:chOff x="1714" y="1007"/>
              <a:chExt cx="1873" cy="453"/>
            </a:xfrm>
          </p:grpSpPr>
          <p:sp>
            <p:nvSpPr>
              <p:cNvPr id="145871"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72"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838" name="Group 113"/>
            <p:cNvGrpSpPr>
              <a:grpSpLocks/>
            </p:cNvGrpSpPr>
            <p:nvPr/>
          </p:nvGrpSpPr>
          <p:grpSpPr bwMode="auto">
            <a:xfrm>
              <a:off x="4897438" y="1933575"/>
              <a:ext cx="1017587" cy="1235075"/>
              <a:chOff x="1084" y="711"/>
              <a:chExt cx="2950" cy="2769"/>
            </a:xfrm>
          </p:grpSpPr>
          <p:grpSp>
            <p:nvGrpSpPr>
              <p:cNvPr id="145861" name="Group 114"/>
              <p:cNvGrpSpPr>
                <a:grpSpLocks/>
              </p:cNvGrpSpPr>
              <p:nvPr/>
            </p:nvGrpSpPr>
            <p:grpSpPr bwMode="auto">
              <a:xfrm>
                <a:off x="1084" y="711"/>
                <a:ext cx="2950" cy="2769"/>
                <a:chOff x="2707" y="548"/>
                <a:chExt cx="2950" cy="2769"/>
              </a:xfrm>
            </p:grpSpPr>
            <p:grpSp>
              <p:nvGrpSpPr>
                <p:cNvPr id="145867" name="Group 115"/>
                <p:cNvGrpSpPr>
                  <a:grpSpLocks/>
                </p:cNvGrpSpPr>
                <p:nvPr/>
              </p:nvGrpSpPr>
              <p:grpSpPr bwMode="auto">
                <a:xfrm>
                  <a:off x="3180" y="1046"/>
                  <a:ext cx="2105" cy="1421"/>
                  <a:chOff x="578" y="2316"/>
                  <a:chExt cx="2105" cy="1421"/>
                </a:xfrm>
              </p:grpSpPr>
              <p:sp>
                <p:nvSpPr>
                  <p:cNvPr id="14586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87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868"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86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6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6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6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6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839" name="Group 113"/>
            <p:cNvGrpSpPr>
              <a:grpSpLocks/>
            </p:cNvGrpSpPr>
            <p:nvPr/>
          </p:nvGrpSpPr>
          <p:grpSpPr bwMode="auto">
            <a:xfrm>
              <a:off x="4964113" y="4972050"/>
              <a:ext cx="1017587" cy="1235075"/>
              <a:chOff x="1084" y="711"/>
              <a:chExt cx="2950" cy="2769"/>
            </a:xfrm>
          </p:grpSpPr>
          <p:grpSp>
            <p:nvGrpSpPr>
              <p:cNvPr id="145851" name="Group 114"/>
              <p:cNvGrpSpPr>
                <a:grpSpLocks/>
              </p:cNvGrpSpPr>
              <p:nvPr/>
            </p:nvGrpSpPr>
            <p:grpSpPr bwMode="auto">
              <a:xfrm>
                <a:off x="1084" y="711"/>
                <a:ext cx="2950" cy="2769"/>
                <a:chOff x="2707" y="548"/>
                <a:chExt cx="2950" cy="2769"/>
              </a:xfrm>
            </p:grpSpPr>
            <p:grpSp>
              <p:nvGrpSpPr>
                <p:cNvPr id="145857" name="Group 115"/>
                <p:cNvGrpSpPr>
                  <a:grpSpLocks/>
                </p:cNvGrpSpPr>
                <p:nvPr/>
              </p:nvGrpSpPr>
              <p:grpSpPr bwMode="auto">
                <a:xfrm>
                  <a:off x="3180" y="1046"/>
                  <a:ext cx="2105" cy="1421"/>
                  <a:chOff x="578" y="2316"/>
                  <a:chExt cx="2105" cy="1421"/>
                </a:xfrm>
              </p:grpSpPr>
              <p:sp>
                <p:nvSpPr>
                  <p:cNvPr id="14585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86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858"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85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5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5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5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5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5840" name="Group 113"/>
            <p:cNvGrpSpPr>
              <a:grpSpLocks/>
            </p:cNvGrpSpPr>
            <p:nvPr/>
          </p:nvGrpSpPr>
          <p:grpSpPr bwMode="auto">
            <a:xfrm>
              <a:off x="7362825" y="1100138"/>
              <a:ext cx="1017587" cy="1235075"/>
              <a:chOff x="1084" y="711"/>
              <a:chExt cx="2950" cy="2769"/>
            </a:xfrm>
          </p:grpSpPr>
          <p:grpSp>
            <p:nvGrpSpPr>
              <p:cNvPr id="145841" name="Group 114"/>
              <p:cNvGrpSpPr>
                <a:grpSpLocks/>
              </p:cNvGrpSpPr>
              <p:nvPr/>
            </p:nvGrpSpPr>
            <p:grpSpPr bwMode="auto">
              <a:xfrm>
                <a:off x="1084" y="711"/>
                <a:ext cx="2950" cy="2769"/>
                <a:chOff x="2707" y="548"/>
                <a:chExt cx="2950" cy="2769"/>
              </a:xfrm>
            </p:grpSpPr>
            <p:grpSp>
              <p:nvGrpSpPr>
                <p:cNvPr id="145847" name="Group 115"/>
                <p:cNvGrpSpPr>
                  <a:grpSpLocks/>
                </p:cNvGrpSpPr>
                <p:nvPr/>
              </p:nvGrpSpPr>
              <p:grpSpPr bwMode="auto">
                <a:xfrm>
                  <a:off x="3180" y="1046"/>
                  <a:ext cx="2105" cy="1421"/>
                  <a:chOff x="578" y="2316"/>
                  <a:chExt cx="2105" cy="1421"/>
                </a:xfrm>
              </p:grpSpPr>
              <p:sp>
                <p:nvSpPr>
                  <p:cNvPr id="145849" name="Freeform 116" descr="Cork"/>
                  <p:cNvSpPr>
                    <a:spLocks/>
                  </p:cNvSpPr>
                  <p:nvPr/>
                </p:nvSpPr>
                <p:spPr bwMode="auto">
                  <a:xfrm>
                    <a:off x="633" y="2316"/>
                    <a:ext cx="2050" cy="256"/>
                  </a:xfrm>
                  <a:custGeom>
                    <a:avLst/>
                    <a:gdLst>
                      <a:gd name="T0" fmla="*/ 2147483647 w 592"/>
                      <a:gd name="T1" fmla="*/ 1652594167 h 90"/>
                      <a:gd name="T2" fmla="*/ 2147483647 w 592"/>
                      <a:gd name="T3" fmla="*/ 808196651 h 90"/>
                      <a:gd name="T4" fmla="*/ 2147483647 w 592"/>
                      <a:gd name="T5" fmla="*/ 658417311 h 90"/>
                      <a:gd name="T6" fmla="*/ 2147483647 w 592"/>
                      <a:gd name="T7" fmla="*/ 587996937 h 90"/>
                      <a:gd name="T8" fmla="*/ 2147483647 w 592"/>
                      <a:gd name="T9" fmla="*/ 626444376 h 90"/>
                      <a:gd name="T10" fmla="*/ 2147483647 w 592"/>
                      <a:gd name="T11" fmla="*/ 735804373 h 90"/>
                      <a:gd name="T12" fmla="*/ 2147483647 w 592"/>
                      <a:gd name="T13" fmla="*/ 846678548 h 90"/>
                      <a:gd name="T14" fmla="*/ 2147483647 w 592"/>
                      <a:gd name="T15" fmla="*/ 956038633 h 90"/>
                      <a:gd name="T16" fmla="*/ 2147483647 w 592"/>
                      <a:gd name="T17" fmla="*/ 808196651 h 90"/>
                      <a:gd name="T18" fmla="*/ 2147483647 w 592"/>
                      <a:gd name="T19" fmla="*/ 297660427 h 90"/>
                      <a:gd name="T20" fmla="*/ 2147483647 w 592"/>
                      <a:gd name="T21" fmla="*/ 0 h 90"/>
                      <a:gd name="T22" fmla="*/ 2147483647 w 592"/>
                      <a:gd name="T23" fmla="*/ 38444242 h 90"/>
                      <a:gd name="T24" fmla="*/ 2147483647 w 592"/>
                      <a:gd name="T25" fmla="*/ 549025510 h 90"/>
                      <a:gd name="T26" fmla="*/ 2147483647 w 592"/>
                      <a:gd name="T27" fmla="*/ 658417311 h 90"/>
                      <a:gd name="T28" fmla="*/ 2147483647 w 592"/>
                      <a:gd name="T29" fmla="*/ 1102797363 h 90"/>
                      <a:gd name="T30" fmla="*/ 2147483647 w 592"/>
                      <a:gd name="T31" fmla="*/ 121441578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850" name="Freeform 117" descr="Cork"/>
                  <p:cNvSpPr>
                    <a:spLocks/>
                  </p:cNvSpPr>
                  <p:nvPr/>
                </p:nvSpPr>
                <p:spPr bwMode="auto">
                  <a:xfrm>
                    <a:off x="578" y="2506"/>
                    <a:ext cx="2074" cy="1231"/>
                  </a:xfrm>
                  <a:custGeom>
                    <a:avLst/>
                    <a:gdLst>
                      <a:gd name="T0" fmla="*/ 2147483647 w 599"/>
                      <a:gd name="T1" fmla="*/ 0 h 432"/>
                      <a:gd name="T2" fmla="*/ 2147483647 w 599"/>
                      <a:gd name="T3" fmla="*/ 111758475 h 432"/>
                      <a:gd name="T4" fmla="*/ 2147483647 w 599"/>
                      <a:gd name="T5" fmla="*/ 186262408 h 432"/>
                      <a:gd name="T6" fmla="*/ 2147483647 w 599"/>
                      <a:gd name="T7" fmla="*/ 451705628 h 432"/>
                      <a:gd name="T8" fmla="*/ 2147483647 w 599"/>
                      <a:gd name="T9" fmla="*/ 1738857544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1552557167 h 432"/>
                      <a:gd name="T58" fmla="*/ 2147483647 w 599"/>
                      <a:gd name="T59" fmla="*/ 563450730 h 432"/>
                      <a:gd name="T60" fmla="*/ 2147483647 w 599"/>
                      <a:gd name="T61" fmla="*/ 2654431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848" name="Picture 118"/>
                <p:cNvPicPr>
                  <a:picLocks noChangeArrowheads="1"/>
                </p:cNvPicPr>
                <p:nvPr/>
              </p:nvPicPr>
              <p:blipFill>
                <a:blip r:embed="rId4"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842" name="Freeform 119"/>
              <p:cNvSpPr>
                <a:spLocks/>
              </p:cNvSpPr>
              <p:nvPr/>
            </p:nvSpPr>
            <p:spPr bwMode="auto">
              <a:xfrm>
                <a:off x="1616" y="2649"/>
                <a:ext cx="88" cy="277"/>
              </a:xfrm>
              <a:custGeom>
                <a:avLst/>
                <a:gdLst>
                  <a:gd name="T0" fmla="*/ 126 w 85"/>
                  <a:gd name="T1" fmla="*/ 17 h 318"/>
                  <a:gd name="T2" fmla="*/ 110 w 85"/>
                  <a:gd name="T3" fmla="*/ 8 h 318"/>
                  <a:gd name="T4" fmla="*/ 83 w 85"/>
                  <a:gd name="T5" fmla="*/ 4 h 318"/>
                  <a:gd name="T6" fmla="*/ 95 w 85"/>
                  <a:gd name="T7" fmla="*/ 8 h 318"/>
                  <a:gd name="T8" fmla="*/ 110 w 85"/>
                  <a:gd name="T9" fmla="*/ 3 h 318"/>
                  <a:gd name="T10" fmla="*/ 65 w 85"/>
                  <a:gd name="T11" fmla="*/ 3 h 318"/>
                  <a:gd name="T12" fmla="*/ 65 w 85"/>
                  <a:gd name="T13" fmla="*/ 4 h 318"/>
                  <a:gd name="T14" fmla="*/ 83 w 85"/>
                  <a:gd name="T15" fmla="*/ 21 h 318"/>
                  <a:gd name="T16" fmla="*/ 49 w 85"/>
                  <a:gd name="T17" fmla="*/ 17 h 318"/>
                  <a:gd name="T18" fmla="*/ 65 w 85"/>
                  <a:gd name="T19" fmla="*/ 14 h 318"/>
                  <a:gd name="T20" fmla="*/ 83 w 85"/>
                  <a:gd name="T21" fmla="*/ 17 h 318"/>
                  <a:gd name="T22" fmla="*/ 65 w 85"/>
                  <a:gd name="T23" fmla="*/ 11 h 318"/>
                  <a:gd name="T24" fmla="*/ 83 w 85"/>
                  <a:gd name="T25" fmla="*/ 17 h 318"/>
                  <a:gd name="T26" fmla="*/ 65 w 85"/>
                  <a:gd name="T27" fmla="*/ 13 h 318"/>
                  <a:gd name="T28" fmla="*/ 83 w 85"/>
                  <a:gd name="T29" fmla="*/ 16 h 318"/>
                  <a:gd name="T30" fmla="*/ 95 w 85"/>
                  <a:gd name="T31" fmla="*/ 18 h 318"/>
                  <a:gd name="T32" fmla="*/ 126 w 85"/>
                  <a:gd name="T33" fmla="*/ 22 h 318"/>
                  <a:gd name="T34" fmla="*/ 139 w 85"/>
                  <a:gd name="T35" fmla="*/ 25 h 318"/>
                  <a:gd name="T36" fmla="*/ 126 w 85"/>
                  <a:gd name="T37" fmla="*/ 30 h 318"/>
                  <a:gd name="T38" fmla="*/ 110 w 85"/>
                  <a:gd name="T39" fmla="*/ 29 h 318"/>
                  <a:gd name="T40" fmla="*/ 95 w 85"/>
                  <a:gd name="T41" fmla="*/ 34 h 318"/>
                  <a:gd name="T42" fmla="*/ 65 w 85"/>
                  <a:gd name="T43" fmla="*/ 32 h 318"/>
                  <a:gd name="T44" fmla="*/ 49 w 85"/>
                  <a:gd name="T45" fmla="*/ 22 h 318"/>
                  <a:gd name="T46" fmla="*/ 38 w 85"/>
                  <a:gd name="T47" fmla="*/ 27 h 318"/>
                  <a:gd name="T48" fmla="*/ 5 w 85"/>
                  <a:gd name="T49" fmla="*/ 23 h 318"/>
                  <a:gd name="T50" fmla="*/ 65 w 85"/>
                  <a:gd name="T51" fmla="*/ 16 h 318"/>
                  <a:gd name="T52" fmla="*/ 110 w 85"/>
                  <a:gd name="T53" fmla="*/ 18 h 318"/>
                  <a:gd name="T54" fmla="*/ 126 w 85"/>
                  <a:gd name="T55" fmla="*/ 24 h 318"/>
                  <a:gd name="T56" fmla="*/ 110 w 85"/>
                  <a:gd name="T57" fmla="*/ 21 h 318"/>
                  <a:gd name="T58" fmla="*/ 110 w 85"/>
                  <a:gd name="T59" fmla="*/ 3 h 318"/>
                  <a:gd name="T60" fmla="*/ 83 w 85"/>
                  <a:gd name="T61" fmla="*/ 3 h 318"/>
                  <a:gd name="T62" fmla="*/ 38 w 85"/>
                  <a:gd name="T63" fmla="*/ 4 h 318"/>
                  <a:gd name="T64" fmla="*/ 65 w 85"/>
                  <a:gd name="T65" fmla="*/ 10 h 318"/>
                  <a:gd name="T66" fmla="*/ 95 w 85"/>
                  <a:gd name="T67" fmla="*/ 15 h 318"/>
                  <a:gd name="T68" fmla="*/ 126 w 85"/>
                  <a:gd name="T69" fmla="*/ 1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43" name="Freeform 120"/>
              <p:cNvSpPr>
                <a:spLocks/>
              </p:cNvSpPr>
              <p:nvPr/>
            </p:nvSpPr>
            <p:spPr bwMode="auto">
              <a:xfrm>
                <a:off x="1635" y="2647"/>
                <a:ext cx="109" cy="309"/>
              </a:xfrm>
              <a:custGeom>
                <a:avLst/>
                <a:gdLst>
                  <a:gd name="T0" fmla="*/ 1 w 105"/>
                  <a:gd name="T1" fmla="*/ 0 h 354"/>
                  <a:gd name="T2" fmla="*/ 169 w 105"/>
                  <a:gd name="T3" fmla="*/ 3 h 354"/>
                  <a:gd name="T4" fmla="*/ 132 w 105"/>
                  <a:gd name="T5" fmla="*/ 3 h 354"/>
                  <a:gd name="T6" fmla="*/ 152 w 105"/>
                  <a:gd name="T7" fmla="*/ 7 h 354"/>
                  <a:gd name="T8" fmla="*/ 152 w 105"/>
                  <a:gd name="T9" fmla="*/ 17 h 354"/>
                  <a:gd name="T10" fmla="*/ 176 w 105"/>
                  <a:gd name="T11" fmla="*/ 19 h 354"/>
                  <a:gd name="T12" fmla="*/ 176 w 105"/>
                  <a:gd name="T13" fmla="*/ 27 h 354"/>
                  <a:gd name="T14" fmla="*/ 152 w 105"/>
                  <a:gd name="T15" fmla="*/ 38 h 354"/>
                  <a:gd name="T16" fmla="*/ 125 w 105"/>
                  <a:gd name="T17" fmla="*/ 40 h 354"/>
                  <a:gd name="T18" fmla="*/ 30 w 105"/>
                  <a:gd name="T19" fmla="*/ 36 h 354"/>
                  <a:gd name="T20" fmla="*/ 12 w 105"/>
                  <a:gd name="T21" fmla="*/ 32 h 354"/>
                  <a:gd name="T22" fmla="*/ 30 w 105"/>
                  <a:gd name="T23" fmla="*/ 28 h 354"/>
                  <a:gd name="T24" fmla="*/ 9 w 105"/>
                  <a:gd name="T25" fmla="*/ 11 h 354"/>
                  <a:gd name="T26" fmla="*/ 36 w 105"/>
                  <a:gd name="T27" fmla="*/ 5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44" name="Freeform 121"/>
              <p:cNvSpPr>
                <a:spLocks/>
              </p:cNvSpPr>
              <p:nvPr/>
            </p:nvSpPr>
            <p:spPr bwMode="auto">
              <a:xfrm>
                <a:off x="3008" y="2583"/>
                <a:ext cx="155" cy="328"/>
              </a:xfrm>
              <a:custGeom>
                <a:avLst/>
                <a:gdLst>
                  <a:gd name="T0" fmla="*/ 264 w 149"/>
                  <a:gd name="T1" fmla="*/ 3 h 376"/>
                  <a:gd name="T2" fmla="*/ 251 w 149"/>
                  <a:gd name="T3" fmla="*/ 11 h 376"/>
                  <a:gd name="T4" fmla="*/ 234 w 149"/>
                  <a:gd name="T5" fmla="*/ 15 h 376"/>
                  <a:gd name="T6" fmla="*/ 230 w 149"/>
                  <a:gd name="T7" fmla="*/ 16 h 376"/>
                  <a:gd name="T8" fmla="*/ 196 w 149"/>
                  <a:gd name="T9" fmla="*/ 27 h 376"/>
                  <a:gd name="T10" fmla="*/ 155 w 149"/>
                  <a:gd name="T11" fmla="*/ 35 h 376"/>
                  <a:gd name="T12" fmla="*/ 125 w 149"/>
                  <a:gd name="T13" fmla="*/ 40 h 376"/>
                  <a:gd name="T14" fmla="*/ 104 w 149"/>
                  <a:gd name="T15" fmla="*/ 40 h 376"/>
                  <a:gd name="T16" fmla="*/ 34 w 149"/>
                  <a:gd name="T17" fmla="*/ 42 h 376"/>
                  <a:gd name="T18" fmla="*/ 2 w 149"/>
                  <a:gd name="T19" fmla="*/ 38 h 376"/>
                  <a:gd name="T20" fmla="*/ 5 w 149"/>
                  <a:gd name="T21" fmla="*/ 35 h 376"/>
                  <a:gd name="T22" fmla="*/ 8 w 149"/>
                  <a:gd name="T23" fmla="*/ 25 h 376"/>
                  <a:gd name="T24" fmla="*/ 37 w 149"/>
                  <a:gd name="T25" fmla="*/ 22 h 376"/>
                  <a:gd name="T26" fmla="*/ 62 w 149"/>
                  <a:gd name="T27" fmla="*/ 12 h 376"/>
                  <a:gd name="T28" fmla="*/ 79 w 149"/>
                  <a:gd name="T29" fmla="*/ 9 h 376"/>
                  <a:gd name="T30" fmla="*/ 150 w 149"/>
                  <a:gd name="T31" fmla="*/ 3 h 376"/>
                  <a:gd name="T32" fmla="*/ 230 w 149"/>
                  <a:gd name="T33" fmla="*/ 3 h 376"/>
                  <a:gd name="T34" fmla="*/ 264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45" name="Freeform 122"/>
              <p:cNvSpPr>
                <a:spLocks/>
              </p:cNvSpPr>
              <p:nvPr/>
            </p:nvSpPr>
            <p:spPr bwMode="auto">
              <a:xfrm>
                <a:off x="1714" y="1020"/>
                <a:ext cx="99" cy="440"/>
              </a:xfrm>
              <a:custGeom>
                <a:avLst/>
                <a:gdLst>
                  <a:gd name="T0" fmla="*/ 42 w 96"/>
                  <a:gd name="T1" fmla="*/ 55 h 504"/>
                  <a:gd name="T2" fmla="*/ 99 w 96"/>
                  <a:gd name="T3" fmla="*/ 57 h 504"/>
                  <a:gd name="T4" fmla="*/ 117 w 96"/>
                  <a:gd name="T5" fmla="*/ 52 h 504"/>
                  <a:gd name="T6" fmla="*/ 117 w 96"/>
                  <a:gd name="T7" fmla="*/ 37 h 504"/>
                  <a:gd name="T8" fmla="*/ 144 w 96"/>
                  <a:gd name="T9" fmla="*/ 24 h 504"/>
                  <a:gd name="T10" fmla="*/ 156 w 96"/>
                  <a:gd name="T11" fmla="*/ 20 h 504"/>
                  <a:gd name="T12" fmla="*/ 144 w 96"/>
                  <a:gd name="T13" fmla="*/ 6 h 504"/>
                  <a:gd name="T14" fmla="*/ 126 w 96"/>
                  <a:gd name="T15" fmla="*/ 3 h 504"/>
                  <a:gd name="T16" fmla="*/ 45 w 96"/>
                  <a:gd name="T17" fmla="*/ 3 h 504"/>
                  <a:gd name="T18" fmla="*/ 42 w 96"/>
                  <a:gd name="T19" fmla="*/ 14 h 504"/>
                  <a:gd name="T20" fmla="*/ 48 w 96"/>
                  <a:gd name="T21" fmla="*/ 41 h 504"/>
                  <a:gd name="T22" fmla="*/ 64 w 96"/>
                  <a:gd name="T23" fmla="*/ 46 h 504"/>
                  <a:gd name="T24" fmla="*/ 40 w 96"/>
                  <a:gd name="T25" fmla="*/ 54 h 504"/>
                  <a:gd name="T26" fmla="*/ 42 w 96"/>
                  <a:gd name="T27" fmla="*/ 5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846" name="Freeform 123"/>
              <p:cNvSpPr>
                <a:spLocks/>
              </p:cNvSpPr>
              <p:nvPr/>
            </p:nvSpPr>
            <p:spPr bwMode="auto">
              <a:xfrm>
                <a:off x="3431" y="1007"/>
                <a:ext cx="156" cy="358"/>
              </a:xfrm>
              <a:custGeom>
                <a:avLst/>
                <a:gdLst>
                  <a:gd name="T0" fmla="*/ 5 w 150"/>
                  <a:gd name="T1" fmla="*/ 44 h 410"/>
                  <a:gd name="T2" fmla="*/ 76 w 150"/>
                  <a:gd name="T3" fmla="*/ 47 h 410"/>
                  <a:gd name="T4" fmla="*/ 150 w 150"/>
                  <a:gd name="T5" fmla="*/ 45 h 410"/>
                  <a:gd name="T6" fmla="*/ 175 w 150"/>
                  <a:gd name="T7" fmla="*/ 41 h 410"/>
                  <a:gd name="T8" fmla="*/ 215 w 150"/>
                  <a:gd name="T9" fmla="*/ 31 h 410"/>
                  <a:gd name="T10" fmla="*/ 240 w 150"/>
                  <a:gd name="T11" fmla="*/ 25 h 410"/>
                  <a:gd name="T12" fmla="*/ 254 w 150"/>
                  <a:gd name="T13" fmla="*/ 22 h 410"/>
                  <a:gd name="T14" fmla="*/ 260 w 150"/>
                  <a:gd name="T15" fmla="*/ 13 h 410"/>
                  <a:gd name="T16" fmla="*/ 270 w 150"/>
                  <a:gd name="T17" fmla="*/ 11 h 410"/>
                  <a:gd name="T18" fmla="*/ 274 w 150"/>
                  <a:gd name="T19" fmla="*/ 5 h 410"/>
                  <a:gd name="T20" fmla="*/ 243 w 150"/>
                  <a:gd name="T21" fmla="*/ 0 h 410"/>
                  <a:gd name="T22" fmla="*/ 175 w 150"/>
                  <a:gd name="T23" fmla="*/ 3 h 410"/>
                  <a:gd name="T24" fmla="*/ 144 w 150"/>
                  <a:gd name="T25" fmla="*/ 6 h 410"/>
                  <a:gd name="T26" fmla="*/ 124 w 150"/>
                  <a:gd name="T27" fmla="*/ 16 h 410"/>
                  <a:gd name="T28" fmla="*/ 108 w 150"/>
                  <a:gd name="T29" fmla="*/ 18 h 410"/>
                  <a:gd name="T30" fmla="*/ 79 w 150"/>
                  <a:gd name="T31" fmla="*/ 25 h 410"/>
                  <a:gd name="T32" fmla="*/ 76 w 150"/>
                  <a:gd name="T33" fmla="*/ 26 h 410"/>
                  <a:gd name="T34" fmla="*/ 62 w 150"/>
                  <a:gd name="T35" fmla="*/ 26 h 410"/>
                  <a:gd name="T36" fmla="*/ 58 w 150"/>
                  <a:gd name="T37" fmla="*/ 29 h 410"/>
                  <a:gd name="T38" fmla="*/ 52 w 150"/>
                  <a:gd name="T39" fmla="*/ 30 h 410"/>
                  <a:gd name="T40" fmla="*/ 32 w 150"/>
                  <a:gd name="T41" fmla="*/ 39 h 410"/>
                  <a:gd name="T42" fmla="*/ 10 w 150"/>
                  <a:gd name="T43" fmla="*/ 44 h 410"/>
                  <a:gd name="T44" fmla="*/ 2 w 150"/>
                  <a:gd name="T45" fmla="*/ 45 h 410"/>
                  <a:gd name="T46" fmla="*/ 5 w 150"/>
                  <a:gd name="T47" fmla="*/ 4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grpSp>
        <p:nvGrpSpPr>
          <p:cNvPr id="145411" name="Group 2"/>
          <p:cNvGrpSpPr>
            <a:grpSpLocks/>
          </p:cNvGrpSpPr>
          <p:nvPr/>
        </p:nvGrpSpPr>
        <p:grpSpPr bwMode="auto">
          <a:xfrm>
            <a:off x="4156075" y="493713"/>
            <a:ext cx="3924300" cy="5789612"/>
            <a:chOff x="2602" y="327"/>
            <a:chExt cx="2472" cy="3647"/>
          </a:xfrm>
        </p:grpSpPr>
        <p:grpSp>
          <p:nvGrpSpPr>
            <p:cNvPr id="145701" name="Group 3"/>
            <p:cNvGrpSpPr>
              <a:grpSpLocks/>
            </p:cNvGrpSpPr>
            <p:nvPr/>
          </p:nvGrpSpPr>
          <p:grpSpPr bwMode="auto">
            <a:xfrm>
              <a:off x="2602" y="327"/>
              <a:ext cx="1226" cy="3647"/>
              <a:chOff x="2602" y="327"/>
              <a:chExt cx="1226" cy="3647"/>
            </a:xfrm>
          </p:grpSpPr>
          <p:sp>
            <p:nvSpPr>
              <p:cNvPr id="145757"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45759"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760"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61"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62"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63"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64"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765" name="Freeform 12"/>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66"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67"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68"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769"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70"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71"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772"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773"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774"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775" name="Rectangle 22"/>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776"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77"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78"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779"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80"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781" name="Freeform 28"/>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82"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83"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84"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785"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45787"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88"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89"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90"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91"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92"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93"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45794" name="Rectangle 41"/>
              <p:cNvSpPr>
                <a:spLocks noChangeArrowheads="1"/>
              </p:cNvSpPr>
              <p:nvPr/>
            </p:nvSpPr>
            <p:spPr bwMode="auto">
              <a:xfrm>
                <a:off x="2690" y="634"/>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Gospel</a:t>
                </a:r>
              </a:p>
            </p:txBody>
          </p:sp>
          <p:sp>
            <p:nvSpPr>
              <p:cNvPr id="145795" name="Rectangle 42"/>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Family</a:t>
                </a:r>
              </a:p>
            </p:txBody>
          </p:sp>
          <p:sp>
            <p:nvSpPr>
              <p:cNvPr id="145796" name="Rectangle 43"/>
              <p:cNvSpPr>
                <a:spLocks noChangeArrowheads="1"/>
              </p:cNvSpPr>
              <p:nvPr/>
            </p:nvSpPr>
            <p:spPr bwMode="auto">
              <a:xfrm>
                <a:off x="2690" y="84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Murder</a:t>
                </a:r>
              </a:p>
            </p:txBody>
          </p:sp>
          <p:sp>
            <p:nvSpPr>
              <p:cNvPr id="145797" name="Rectangle 44"/>
              <p:cNvSpPr>
                <a:spLocks noChangeArrowheads="1"/>
              </p:cNvSpPr>
              <p:nvPr/>
            </p:nvSpPr>
            <p:spPr bwMode="auto">
              <a:xfrm>
                <a:off x="2627" y="938"/>
                <a:ext cx="6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Flood/Rainbow</a:t>
                </a:r>
              </a:p>
            </p:txBody>
          </p:sp>
          <p:sp>
            <p:nvSpPr>
              <p:cNvPr id="145798" name="Rectangle 45"/>
              <p:cNvSpPr>
                <a:spLocks noChangeArrowheads="1"/>
              </p:cNvSpPr>
              <p:nvPr/>
            </p:nvSpPr>
            <p:spPr bwMode="auto">
              <a:xfrm>
                <a:off x="2781" y="1042"/>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Tower</a:t>
                </a:r>
              </a:p>
            </p:txBody>
          </p:sp>
          <p:sp>
            <p:nvSpPr>
              <p:cNvPr id="145799" name="Rectangle 46"/>
              <p:cNvSpPr>
                <a:spLocks noChangeArrowheads="1"/>
              </p:cNvSpPr>
              <p:nvPr/>
            </p:nvSpPr>
            <p:spPr bwMode="auto">
              <a:xfrm>
                <a:off x="2607" y="344"/>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CREATION</a:t>
                </a:r>
              </a:p>
            </p:txBody>
          </p:sp>
          <p:sp>
            <p:nvSpPr>
              <p:cNvPr id="145800" name="Rectangle 47"/>
              <p:cNvSpPr>
                <a:spLocks noChangeArrowheads="1"/>
              </p:cNvSpPr>
              <p:nvPr/>
            </p:nvSpPr>
            <p:spPr bwMode="auto">
              <a:xfrm>
                <a:off x="2602" y="458"/>
                <a:ext cx="66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Man &amp; Woman</a:t>
                </a:r>
              </a:p>
            </p:txBody>
          </p:sp>
          <p:sp>
            <p:nvSpPr>
              <p:cNvPr id="145801"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02"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03"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804"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5805" name="Rectangle 52"/>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806" name="Rectangle 53"/>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807" name="Rectangle 54"/>
              <p:cNvSpPr>
                <a:spLocks noChangeArrowheads="1"/>
              </p:cNvSpPr>
              <p:nvPr/>
            </p:nvSpPr>
            <p:spPr bwMode="auto">
              <a:xfrm>
                <a:off x="2742" y="1414"/>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 CALL</a:t>
                </a:r>
              </a:p>
            </p:txBody>
          </p:sp>
          <p:sp>
            <p:nvSpPr>
              <p:cNvPr id="145808" name="Rectangle 55"/>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45809" name="Rectangle 56"/>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810"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11"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12" name="Rectangle 59"/>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45813" name="Rectangle 60"/>
              <p:cNvSpPr>
                <a:spLocks noChangeArrowheads="1"/>
              </p:cNvSpPr>
              <p:nvPr/>
            </p:nvSpPr>
            <p:spPr bwMode="auto">
              <a:xfrm>
                <a:off x="2724" y="2301"/>
                <a:ext cx="4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Slavery</a:t>
                </a:r>
              </a:p>
            </p:txBody>
          </p:sp>
          <p:sp>
            <p:nvSpPr>
              <p:cNvPr id="145814"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815"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16"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17"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18"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19"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20"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21"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22"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23" name="Rectangle 70"/>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45824"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45825"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5826"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45827"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828" name="Rectangle 75"/>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145829"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30" name="Rectangle 77"/>
              <p:cNvSpPr>
                <a:spLocks noChangeArrowheads="1"/>
              </p:cNvSpPr>
              <p:nvPr/>
            </p:nvSpPr>
            <p:spPr bwMode="auto">
              <a:xfrm>
                <a:off x="2779" y="2826"/>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145831"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32"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33"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834" name="Rectangle 81"/>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45835"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45836" name="Rectangle 83"/>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grpSp>
          <p:nvGrpSpPr>
            <p:cNvPr id="145702" name="Group 84"/>
            <p:cNvGrpSpPr>
              <a:grpSpLocks/>
            </p:cNvGrpSpPr>
            <p:nvPr/>
          </p:nvGrpSpPr>
          <p:grpSpPr bwMode="auto">
            <a:xfrm>
              <a:off x="4105" y="352"/>
              <a:ext cx="969" cy="2370"/>
              <a:chOff x="4105" y="352"/>
              <a:chExt cx="969" cy="2370"/>
            </a:xfrm>
          </p:grpSpPr>
          <p:sp>
            <p:nvSpPr>
              <p:cNvPr id="145703"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04"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05"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06"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07"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08"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709" name="Rectangle 91"/>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710"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711"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12"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13"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714"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715"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16"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717"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718"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(1000 B.C.)</a:t>
                </a:r>
              </a:p>
            </p:txBody>
          </p:sp>
          <p:sp>
            <p:nvSpPr>
              <p:cNvPr id="145720"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1"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2" name="Rectangle 104"/>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723" name="Rectangle 105"/>
              <p:cNvSpPr>
                <a:spLocks noChangeArrowheads="1"/>
              </p:cNvSpPr>
              <p:nvPr/>
            </p:nvSpPr>
            <p:spPr bwMode="auto">
              <a:xfrm>
                <a:off x="4248" y="480"/>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145724" name="Rectangle 106"/>
              <p:cNvSpPr>
                <a:spLocks noChangeArrowheads="1"/>
              </p:cNvSpPr>
              <p:nvPr/>
            </p:nvSpPr>
            <p:spPr bwMode="auto">
              <a:xfrm>
                <a:off x="4141" y="352"/>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sp>
            <p:nvSpPr>
              <p:cNvPr id="145725"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6"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7"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48"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45729"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45730" name="Rectangle 112"/>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731" name="Rectangle 113"/>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732" name="Rectangle 114"/>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733" name="Rectangle 115"/>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45734"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35" name="Rectangle 117"/>
              <p:cNvSpPr>
                <a:spLocks noChangeArrowheads="1"/>
              </p:cNvSpPr>
              <p:nvPr/>
            </p:nvSpPr>
            <p:spPr bwMode="auto">
              <a:xfrm>
                <a:off x="4169" y="1134"/>
                <a:ext cx="59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145736"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37"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613"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THE PROPHETS</a:t>
                </a:r>
              </a:p>
            </p:txBody>
          </p:sp>
          <p:sp>
            <p:nvSpPr>
              <p:cNvPr id="145739"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0"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741"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2"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3"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4" name="Rectangle 126"/>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sp>
            <p:nvSpPr>
              <p:cNvPr id="145745"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45746"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7"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8"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9" name="Rectangle 131"/>
              <p:cNvSpPr>
                <a:spLocks noChangeArrowheads="1"/>
              </p:cNvSpPr>
              <p:nvPr/>
            </p:nvSpPr>
            <p:spPr bwMode="auto">
              <a:xfrm>
                <a:off x="4241" y="2302"/>
                <a:ext cx="35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AZHII 3 </a:t>
                </a:r>
              </a:p>
            </p:txBody>
          </p:sp>
          <p:sp>
            <p:nvSpPr>
              <p:cNvPr id="145750"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MOPFU100  / 50,000</a:t>
                </a:r>
              </a:p>
            </p:txBody>
          </p:sp>
          <p:sp>
            <p:nvSpPr>
              <p:cNvPr id="145751"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752" name="Rectangle 134"/>
              <p:cNvSpPr>
                <a:spLocks noChangeArrowheads="1"/>
              </p:cNvSpPr>
              <p:nvPr/>
            </p:nvSpPr>
            <p:spPr bwMode="auto">
              <a:xfrm>
                <a:off x="4105" y="2030"/>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5753" name="Rectangle 135"/>
              <p:cNvSpPr>
                <a:spLocks noChangeArrowheads="1"/>
              </p:cNvSpPr>
              <p:nvPr/>
            </p:nvSpPr>
            <p:spPr bwMode="auto">
              <a:xfrm>
                <a:off x="4214" y="2190"/>
                <a:ext cx="45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MOPFU 70 </a:t>
                </a:r>
              </a:p>
            </p:txBody>
          </p:sp>
          <p:sp>
            <p:nvSpPr>
              <p:cNvPr id="145754"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55"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56"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45412" name="Freeform 143"/>
          <p:cNvSpPr>
            <a:spLocks/>
          </p:cNvSpPr>
          <p:nvPr/>
        </p:nvSpPr>
        <p:spPr bwMode="auto">
          <a:xfrm>
            <a:off x="3960813" y="6210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3" name="Freeform 144"/>
          <p:cNvSpPr>
            <a:spLocks/>
          </p:cNvSpPr>
          <p:nvPr/>
        </p:nvSpPr>
        <p:spPr bwMode="auto">
          <a:xfrm>
            <a:off x="3960813" y="61722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4" name="Freeform 145"/>
          <p:cNvSpPr>
            <a:spLocks/>
          </p:cNvSpPr>
          <p:nvPr/>
        </p:nvSpPr>
        <p:spPr bwMode="auto">
          <a:xfrm>
            <a:off x="3960813" y="60452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5" name="Freeform 146"/>
          <p:cNvSpPr>
            <a:spLocks/>
          </p:cNvSpPr>
          <p:nvPr/>
        </p:nvSpPr>
        <p:spPr bwMode="auto">
          <a:xfrm>
            <a:off x="3960813" y="59944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6" name="Freeform 147"/>
          <p:cNvSpPr>
            <a:spLocks/>
          </p:cNvSpPr>
          <p:nvPr/>
        </p:nvSpPr>
        <p:spPr bwMode="auto">
          <a:xfrm>
            <a:off x="3960813" y="5867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7" name="Freeform 148"/>
          <p:cNvSpPr>
            <a:spLocks/>
          </p:cNvSpPr>
          <p:nvPr/>
        </p:nvSpPr>
        <p:spPr bwMode="auto">
          <a:xfrm>
            <a:off x="3960813" y="5829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8" name="Freeform 149"/>
          <p:cNvSpPr>
            <a:spLocks/>
          </p:cNvSpPr>
          <p:nvPr/>
        </p:nvSpPr>
        <p:spPr bwMode="auto">
          <a:xfrm>
            <a:off x="3960813" y="5702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9" name="Freeform 150"/>
          <p:cNvSpPr>
            <a:spLocks/>
          </p:cNvSpPr>
          <p:nvPr/>
        </p:nvSpPr>
        <p:spPr bwMode="auto">
          <a:xfrm>
            <a:off x="3960813" y="5651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0" name="Freeform 151"/>
          <p:cNvSpPr>
            <a:spLocks/>
          </p:cNvSpPr>
          <p:nvPr/>
        </p:nvSpPr>
        <p:spPr bwMode="auto">
          <a:xfrm>
            <a:off x="3960813" y="5486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1" name="Freeform 152"/>
          <p:cNvSpPr>
            <a:spLocks/>
          </p:cNvSpPr>
          <p:nvPr/>
        </p:nvSpPr>
        <p:spPr bwMode="auto">
          <a:xfrm>
            <a:off x="3960813" y="5359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2" name="Freeform 153"/>
          <p:cNvSpPr>
            <a:spLocks/>
          </p:cNvSpPr>
          <p:nvPr/>
        </p:nvSpPr>
        <p:spPr bwMode="auto">
          <a:xfrm>
            <a:off x="3960813" y="5321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3" name="Freeform 154"/>
          <p:cNvSpPr>
            <a:spLocks/>
          </p:cNvSpPr>
          <p:nvPr/>
        </p:nvSpPr>
        <p:spPr bwMode="auto">
          <a:xfrm>
            <a:off x="3960813" y="5194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4" name="Freeform 155"/>
          <p:cNvSpPr>
            <a:spLocks/>
          </p:cNvSpPr>
          <p:nvPr/>
        </p:nvSpPr>
        <p:spPr bwMode="auto">
          <a:xfrm>
            <a:off x="3960813" y="5143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5" name="Freeform 156"/>
          <p:cNvSpPr>
            <a:spLocks/>
          </p:cNvSpPr>
          <p:nvPr/>
        </p:nvSpPr>
        <p:spPr bwMode="auto">
          <a:xfrm>
            <a:off x="3960813" y="5016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6" name="Freeform 157"/>
          <p:cNvSpPr>
            <a:spLocks/>
          </p:cNvSpPr>
          <p:nvPr/>
        </p:nvSpPr>
        <p:spPr bwMode="auto">
          <a:xfrm>
            <a:off x="3960813" y="4978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7" name="Freeform 158"/>
          <p:cNvSpPr>
            <a:spLocks/>
          </p:cNvSpPr>
          <p:nvPr/>
        </p:nvSpPr>
        <p:spPr bwMode="auto">
          <a:xfrm>
            <a:off x="3960813" y="4851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8" name="Freeform 159"/>
          <p:cNvSpPr>
            <a:spLocks/>
          </p:cNvSpPr>
          <p:nvPr/>
        </p:nvSpPr>
        <p:spPr bwMode="auto">
          <a:xfrm>
            <a:off x="3960813" y="4800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9" name="Freeform 160"/>
          <p:cNvSpPr>
            <a:spLocks/>
          </p:cNvSpPr>
          <p:nvPr/>
        </p:nvSpPr>
        <p:spPr bwMode="auto">
          <a:xfrm>
            <a:off x="3960813" y="4673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0" name="Freeform 161"/>
          <p:cNvSpPr>
            <a:spLocks/>
          </p:cNvSpPr>
          <p:nvPr/>
        </p:nvSpPr>
        <p:spPr bwMode="auto">
          <a:xfrm>
            <a:off x="3960813" y="4635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1" name="Freeform 162"/>
          <p:cNvSpPr>
            <a:spLocks/>
          </p:cNvSpPr>
          <p:nvPr/>
        </p:nvSpPr>
        <p:spPr bwMode="auto">
          <a:xfrm>
            <a:off x="3960813" y="4508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163"/>
          <p:cNvSpPr>
            <a:spLocks/>
          </p:cNvSpPr>
          <p:nvPr/>
        </p:nvSpPr>
        <p:spPr bwMode="auto">
          <a:xfrm>
            <a:off x="3960813" y="4470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Freeform 164"/>
          <p:cNvSpPr>
            <a:spLocks/>
          </p:cNvSpPr>
          <p:nvPr/>
        </p:nvSpPr>
        <p:spPr bwMode="auto">
          <a:xfrm>
            <a:off x="3960813" y="4343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4" name="Freeform 165"/>
          <p:cNvSpPr>
            <a:spLocks/>
          </p:cNvSpPr>
          <p:nvPr/>
        </p:nvSpPr>
        <p:spPr bwMode="auto">
          <a:xfrm>
            <a:off x="3960813" y="4292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5" name="Freeform 166"/>
          <p:cNvSpPr>
            <a:spLocks/>
          </p:cNvSpPr>
          <p:nvPr/>
        </p:nvSpPr>
        <p:spPr bwMode="auto">
          <a:xfrm>
            <a:off x="3960813" y="4165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6" name="Freeform 167"/>
          <p:cNvSpPr>
            <a:spLocks/>
          </p:cNvSpPr>
          <p:nvPr/>
        </p:nvSpPr>
        <p:spPr bwMode="auto">
          <a:xfrm>
            <a:off x="3960813" y="4127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7" name="Freeform 168"/>
          <p:cNvSpPr>
            <a:spLocks/>
          </p:cNvSpPr>
          <p:nvPr/>
        </p:nvSpPr>
        <p:spPr bwMode="auto">
          <a:xfrm>
            <a:off x="3960813" y="4000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8" name="Freeform 169"/>
          <p:cNvSpPr>
            <a:spLocks/>
          </p:cNvSpPr>
          <p:nvPr/>
        </p:nvSpPr>
        <p:spPr bwMode="auto">
          <a:xfrm>
            <a:off x="3960813" y="3949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9" name="Freeform 170"/>
          <p:cNvSpPr>
            <a:spLocks/>
          </p:cNvSpPr>
          <p:nvPr/>
        </p:nvSpPr>
        <p:spPr bwMode="auto">
          <a:xfrm>
            <a:off x="3960813" y="3822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0" name="Freeform 171"/>
          <p:cNvSpPr>
            <a:spLocks/>
          </p:cNvSpPr>
          <p:nvPr/>
        </p:nvSpPr>
        <p:spPr bwMode="auto">
          <a:xfrm>
            <a:off x="3960813" y="3784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1" name="Freeform 172"/>
          <p:cNvSpPr>
            <a:spLocks/>
          </p:cNvSpPr>
          <p:nvPr/>
        </p:nvSpPr>
        <p:spPr bwMode="auto">
          <a:xfrm>
            <a:off x="3960813" y="3657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2" name="Freeform 173"/>
          <p:cNvSpPr>
            <a:spLocks/>
          </p:cNvSpPr>
          <p:nvPr/>
        </p:nvSpPr>
        <p:spPr bwMode="auto">
          <a:xfrm>
            <a:off x="3960813" y="3619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3" name="Freeform 174"/>
          <p:cNvSpPr>
            <a:spLocks/>
          </p:cNvSpPr>
          <p:nvPr/>
        </p:nvSpPr>
        <p:spPr bwMode="auto">
          <a:xfrm>
            <a:off x="3960813" y="3492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4" name="Freeform 175"/>
          <p:cNvSpPr>
            <a:spLocks/>
          </p:cNvSpPr>
          <p:nvPr/>
        </p:nvSpPr>
        <p:spPr bwMode="auto">
          <a:xfrm>
            <a:off x="3960813" y="3441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5" name="Freeform 176"/>
          <p:cNvSpPr>
            <a:spLocks/>
          </p:cNvSpPr>
          <p:nvPr/>
        </p:nvSpPr>
        <p:spPr bwMode="auto">
          <a:xfrm>
            <a:off x="3960813" y="3314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6" name="Freeform 177"/>
          <p:cNvSpPr>
            <a:spLocks/>
          </p:cNvSpPr>
          <p:nvPr/>
        </p:nvSpPr>
        <p:spPr bwMode="auto">
          <a:xfrm>
            <a:off x="3960813" y="3276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7" name="Freeform 178"/>
          <p:cNvSpPr>
            <a:spLocks/>
          </p:cNvSpPr>
          <p:nvPr/>
        </p:nvSpPr>
        <p:spPr bwMode="auto">
          <a:xfrm>
            <a:off x="3960813" y="3149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8" name="Freeform 179"/>
          <p:cNvSpPr>
            <a:spLocks/>
          </p:cNvSpPr>
          <p:nvPr/>
        </p:nvSpPr>
        <p:spPr bwMode="auto">
          <a:xfrm>
            <a:off x="3960813" y="30988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9" name="Freeform 180"/>
          <p:cNvSpPr>
            <a:spLocks/>
          </p:cNvSpPr>
          <p:nvPr/>
        </p:nvSpPr>
        <p:spPr bwMode="auto">
          <a:xfrm>
            <a:off x="3960813" y="2971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0" name="Freeform 181"/>
          <p:cNvSpPr>
            <a:spLocks/>
          </p:cNvSpPr>
          <p:nvPr/>
        </p:nvSpPr>
        <p:spPr bwMode="auto">
          <a:xfrm>
            <a:off x="3960813" y="2933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Freeform 182"/>
          <p:cNvSpPr>
            <a:spLocks/>
          </p:cNvSpPr>
          <p:nvPr/>
        </p:nvSpPr>
        <p:spPr bwMode="auto">
          <a:xfrm>
            <a:off x="3960813" y="2806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2" name="Freeform 183"/>
          <p:cNvSpPr>
            <a:spLocks/>
          </p:cNvSpPr>
          <p:nvPr/>
        </p:nvSpPr>
        <p:spPr bwMode="auto">
          <a:xfrm>
            <a:off x="3960813" y="2755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3" name="Freeform 184"/>
          <p:cNvSpPr>
            <a:spLocks/>
          </p:cNvSpPr>
          <p:nvPr/>
        </p:nvSpPr>
        <p:spPr bwMode="auto">
          <a:xfrm>
            <a:off x="3960813" y="2628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Freeform 185"/>
          <p:cNvSpPr>
            <a:spLocks/>
          </p:cNvSpPr>
          <p:nvPr/>
        </p:nvSpPr>
        <p:spPr bwMode="auto">
          <a:xfrm>
            <a:off x="3960813" y="25908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5" name="Freeform 186"/>
          <p:cNvSpPr>
            <a:spLocks/>
          </p:cNvSpPr>
          <p:nvPr/>
        </p:nvSpPr>
        <p:spPr bwMode="auto">
          <a:xfrm>
            <a:off x="3960813" y="2463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Freeform 187"/>
          <p:cNvSpPr>
            <a:spLocks/>
          </p:cNvSpPr>
          <p:nvPr/>
        </p:nvSpPr>
        <p:spPr bwMode="auto">
          <a:xfrm>
            <a:off x="3960813" y="2425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7" name="Freeform 188"/>
          <p:cNvSpPr>
            <a:spLocks/>
          </p:cNvSpPr>
          <p:nvPr/>
        </p:nvSpPr>
        <p:spPr bwMode="auto">
          <a:xfrm>
            <a:off x="3960813" y="2298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8" name="Freeform 189"/>
          <p:cNvSpPr>
            <a:spLocks/>
          </p:cNvSpPr>
          <p:nvPr/>
        </p:nvSpPr>
        <p:spPr bwMode="auto">
          <a:xfrm>
            <a:off x="3960813" y="2247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9" name="Freeform 190"/>
          <p:cNvSpPr>
            <a:spLocks/>
          </p:cNvSpPr>
          <p:nvPr/>
        </p:nvSpPr>
        <p:spPr bwMode="auto">
          <a:xfrm>
            <a:off x="3960813" y="2120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45460" name="Picture 19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61"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62"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Times" charset="0"/>
              </a:rPr>
              <a:t> </a:t>
            </a:r>
          </a:p>
        </p:txBody>
      </p:sp>
      <p:sp>
        <p:nvSpPr>
          <p:cNvPr id="145463"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4"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5"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6"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7"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8"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56749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charset="0"/>
                <a:ea typeface="+mn-ea"/>
                <a:cs typeface="+mn-cs"/>
              </a:rPr>
              <a:t>C 7 M J </a:t>
            </a:r>
          </a:p>
        </p:txBody>
      </p:sp>
      <p:sp>
        <p:nvSpPr>
          <p:cNvPr id="567499" name="Rectangle 20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ea typeface="+mn-ea"/>
                <a:cs typeface="+mn-cs"/>
              </a:rPr>
              <a:t>7</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charset="0"/>
                <a:ea typeface="+mn-ea"/>
                <a:cs typeface="+mn-cs"/>
              </a:rPr>
              <a:t>7 = 4 + 3 </a:t>
            </a:r>
          </a:p>
        </p:txBody>
      </p:sp>
      <p:sp>
        <p:nvSpPr>
          <p:cNvPr id="567501" name="Line 20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50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5476" name="Rectangle 208"/>
          <p:cNvSpPr>
            <a:spLocks noChangeArrowheads="1"/>
          </p:cNvSpPr>
          <p:nvPr/>
        </p:nvSpPr>
        <p:spPr bwMode="auto">
          <a:xfrm>
            <a:off x="5930900" y="450850"/>
            <a:ext cx="511175" cy="38481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16200000">
            <a:off x="4498181" y="2086770"/>
            <a:ext cx="3400425"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solidFill>
                  <a:srgbClr val="EEFF4B"/>
                </a:solidFill>
                <a:latin typeface="Times" charset="0"/>
                <a:ea typeface="+mn-ea"/>
                <a:cs typeface="+mn-cs"/>
              </a:rPr>
              <a:t>3 SOCIETY</a:t>
            </a:r>
          </a:p>
        </p:txBody>
      </p:sp>
      <p:sp>
        <p:nvSpPr>
          <p:cNvPr id="145478"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9"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39631" y="4314032"/>
            <a:ext cx="549275"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M</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J</a:t>
            </a:r>
          </a:p>
        </p:txBody>
      </p:sp>
      <p:sp>
        <p:nvSpPr>
          <p:cNvPr id="145482"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4 OMEI</a:t>
            </a:r>
          </a:p>
        </p:txBody>
      </p:sp>
      <p:sp>
        <p:nvSpPr>
          <p:cNvPr id="145484"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5"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6"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7"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a:solidFill>
                  <a:srgbClr val="EEFF4B"/>
                </a:solidFill>
                <a:latin typeface="Times" charset="0"/>
                <a:ea typeface="+mn-ea"/>
                <a:cs typeface="+mn-cs"/>
              </a:rPr>
              <a:t>C</a:t>
            </a:r>
          </a:p>
        </p:txBody>
      </p:sp>
      <p:sp>
        <p:nvSpPr>
          <p:cNvPr id="145489" name="Freeform 221"/>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567519" name="Rectangle 223"/>
          <p:cNvSpPr>
            <a:spLocks noChangeArrowheads="1"/>
          </p:cNvSpPr>
          <p:nvPr/>
        </p:nvSpPr>
        <p:spPr bwMode="auto">
          <a:xfrm>
            <a:off x="7269163" y="4330700"/>
            <a:ext cx="728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(500 B.C.)</a:t>
            </a:r>
          </a:p>
        </p:txBody>
      </p:sp>
      <p:sp>
        <p:nvSpPr>
          <p:cNvPr id="145492"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493" name="Freeform 226"/>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145494" name="Group 227"/>
          <p:cNvGrpSpPr>
            <a:grpSpLocks/>
          </p:cNvGrpSpPr>
          <p:nvPr/>
        </p:nvGrpSpPr>
        <p:grpSpPr bwMode="auto">
          <a:xfrm>
            <a:off x="6591300" y="4418013"/>
            <a:ext cx="952500" cy="527050"/>
            <a:chOff x="4152" y="2783"/>
            <a:chExt cx="600" cy="332"/>
          </a:xfrm>
        </p:grpSpPr>
        <p:sp>
          <p:nvSpPr>
            <p:cNvPr id="145698"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5699"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700"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495"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6"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7" name="Rectangle 233"/>
          <p:cNvSpPr>
            <a:spLocks noChangeArrowheads="1"/>
          </p:cNvSpPr>
          <p:nvPr/>
        </p:nvSpPr>
        <p:spPr bwMode="auto">
          <a:xfrm>
            <a:off x="6510338" y="4445000"/>
            <a:ext cx="8556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MAKRAKOBU</a:t>
            </a:r>
          </a:p>
        </p:txBody>
      </p:sp>
      <p:sp>
        <p:nvSpPr>
          <p:cNvPr id="145498"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5499"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00" name="Rectangle 236"/>
          <p:cNvSpPr>
            <a:spLocks noChangeArrowheads="1"/>
          </p:cNvSpPr>
          <p:nvPr/>
        </p:nvSpPr>
        <p:spPr bwMode="auto">
          <a:xfrm>
            <a:off x="6610350" y="5102225"/>
            <a:ext cx="5191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0000"/>
                </a:solidFill>
                <a:latin typeface="Chicago" charset="0"/>
              </a:rPr>
              <a:t>JISU</a:t>
            </a:r>
          </a:p>
        </p:txBody>
      </p:sp>
      <p:sp>
        <p:nvSpPr>
          <p:cNvPr id="145501"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2"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3"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4"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5"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6"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7"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3" name="Rectangle 247"/>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Hriithoacahrei - Esthar</a:t>
            </a:r>
          </a:p>
        </p:txBody>
      </p:sp>
      <p:sp>
        <p:nvSpPr>
          <p:cNvPr id="145513"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nvGrpSpPr>
          <p:cNvPr id="145514" name="Group 251"/>
          <p:cNvGrpSpPr>
            <a:grpSpLocks/>
          </p:cNvGrpSpPr>
          <p:nvPr/>
        </p:nvGrpSpPr>
        <p:grpSpPr bwMode="auto">
          <a:xfrm>
            <a:off x="7897813" y="3435350"/>
            <a:ext cx="1195387" cy="1098550"/>
            <a:chOff x="3544" y="2589"/>
            <a:chExt cx="753" cy="692"/>
          </a:xfrm>
        </p:grpSpPr>
        <p:sp>
          <p:nvSpPr>
            <p:cNvPr id="145683"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84"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85"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86"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87"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8"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9" name="Rectangle 258"/>
            <p:cNvSpPr>
              <a:spLocks noChangeArrowheads="1"/>
            </p:cNvSpPr>
            <p:nvPr/>
          </p:nvSpPr>
          <p:spPr bwMode="auto">
            <a:xfrm>
              <a:off x="3544" y="2589"/>
              <a:ext cx="55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45690"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1"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2" name="Rectangle 261"/>
            <p:cNvSpPr>
              <a:spLocks noChangeArrowheads="1"/>
            </p:cNvSpPr>
            <p:nvPr/>
          </p:nvSpPr>
          <p:spPr bwMode="auto">
            <a:xfrm>
              <a:off x="3665" y="2752"/>
              <a:ext cx="44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70 Years</a:t>
              </a:r>
            </a:p>
          </p:txBody>
        </p:sp>
        <p:sp>
          <p:nvSpPr>
            <p:cNvPr id="145693" name="Rectangle 262"/>
            <p:cNvSpPr>
              <a:spLocks noChangeArrowheads="1"/>
            </p:cNvSpPr>
            <p:nvPr/>
          </p:nvSpPr>
          <p:spPr bwMode="auto">
            <a:xfrm>
              <a:off x="3695" y="286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 Treks</a:t>
              </a:r>
            </a:p>
          </p:txBody>
        </p:sp>
        <p:sp>
          <p:nvSpPr>
            <p:cNvPr id="145694" name="Rectangle 263"/>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695"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96"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97"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grpSp>
      <p:sp>
        <p:nvSpPr>
          <p:cNvPr id="567563" name="AutoShape 267"/>
          <p:cNvSpPr>
            <a:spLocks noChangeArrowheads="1"/>
          </p:cNvSpPr>
          <p:nvPr/>
        </p:nvSpPr>
        <p:spPr bwMode="auto">
          <a:xfrm rot="-21626442">
            <a:off x="7373938" y="33448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5516" name="Text Box 268"/>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69</a:t>
            </a:r>
          </a:p>
        </p:txBody>
      </p:sp>
      <p:sp>
        <p:nvSpPr>
          <p:cNvPr id="145518" name="Text Box 331"/>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grpSp>
        <p:nvGrpSpPr>
          <p:cNvPr id="145519" name="Group 337"/>
          <p:cNvGrpSpPr>
            <a:grpSpLocks/>
          </p:cNvGrpSpPr>
          <p:nvPr/>
        </p:nvGrpSpPr>
        <p:grpSpPr bwMode="auto">
          <a:xfrm>
            <a:off x="7905750" y="3435350"/>
            <a:ext cx="1195388" cy="1098550"/>
            <a:chOff x="3544" y="2589"/>
            <a:chExt cx="753" cy="692"/>
          </a:xfrm>
        </p:grpSpPr>
        <p:sp>
          <p:nvSpPr>
            <p:cNvPr id="145668" name="Freeform 33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69" name="Freeform 33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70" name="AutoShape 34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71" name="Rectangle 34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72" name="Line 34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3" name="Line 34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4" name="Rectangle 344"/>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5675" name="Line 34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6" name="Line 34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7" name="Rectangle 347"/>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5678" name="Rectangle 348"/>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5679" name="Rectangle 34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5680" name="Rectangle 35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81" name="Rectangle 35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82" name="Rectangle 35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grpSp>
        <p:nvGrpSpPr>
          <p:cNvPr id="145520" name="Group 353"/>
          <p:cNvGrpSpPr>
            <a:grpSpLocks/>
          </p:cNvGrpSpPr>
          <p:nvPr/>
        </p:nvGrpSpPr>
        <p:grpSpPr bwMode="auto">
          <a:xfrm>
            <a:off x="4129088" y="481013"/>
            <a:ext cx="3873500" cy="5789612"/>
            <a:chOff x="2602" y="327"/>
            <a:chExt cx="2440" cy="3647"/>
          </a:xfrm>
        </p:grpSpPr>
        <p:grpSp>
          <p:nvGrpSpPr>
            <p:cNvPr id="145547" name="Group 354"/>
            <p:cNvGrpSpPr>
              <a:grpSpLocks/>
            </p:cNvGrpSpPr>
            <p:nvPr/>
          </p:nvGrpSpPr>
          <p:grpSpPr bwMode="auto">
            <a:xfrm>
              <a:off x="2602" y="327"/>
              <a:ext cx="1226" cy="3647"/>
              <a:chOff x="2602" y="327"/>
              <a:chExt cx="1226" cy="3647"/>
            </a:xfrm>
          </p:grpSpPr>
          <p:sp>
            <p:nvSpPr>
              <p:cNvPr id="145588" name="Rectangle 355"/>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652" name="Rectangle 356"/>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(2000 B.C.)</a:t>
                </a:r>
              </a:p>
            </p:txBody>
          </p:sp>
          <p:sp>
            <p:nvSpPr>
              <p:cNvPr id="145590" name="Rectangle 357"/>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91" name="Freeform 358"/>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2" name="AutoShape 359"/>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3" name="Rectangle 360"/>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94" name="Freeform 361"/>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5" name="Rectangle 362"/>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96" name="Freeform 363"/>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7" name="AutoShape 364"/>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98" name="Rectangle 365"/>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99" name="Rectangle 366"/>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00" name="AutoShape 367"/>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1" name="Rectangle 368"/>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2" name="AutoShape 369"/>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3" name="AutoShape 370"/>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4" name="AutoShape 371"/>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05" name="Rectangle 372"/>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06" name="Rectangle 373"/>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5607" name="AutoShape 374"/>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8" name="Rectangle 375"/>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09" name="AutoShape 376"/>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10" name="Freeform 37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1" name="Rectangle 37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12" name="Freeform 379"/>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3" name="AutoShape 38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4" name="Rectangle 381"/>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5" name="Rectangle 38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16" name="AutoShape 38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7680" name="Rectangle 384"/>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charset="0"/>
                    <a:ea typeface="+mn-ea"/>
                    <a:cs typeface="+mn-cs"/>
                  </a:rPr>
                  <a:t>(1500 B.C.)</a:t>
                </a:r>
              </a:p>
            </p:txBody>
          </p:sp>
          <p:sp>
            <p:nvSpPr>
              <p:cNvPr id="145618" name="Line 385"/>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9" name="Line 386"/>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0" name="Line 387"/>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1" name="Line 388"/>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2" name="Line 389"/>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3" name="Line 390"/>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4" name="Rectangle 391"/>
              <p:cNvSpPr>
                <a:spLocks noChangeArrowheads="1"/>
              </p:cNvSpPr>
              <p:nvPr/>
            </p:nvSpPr>
            <p:spPr bwMode="auto">
              <a:xfrm>
                <a:off x="2741" y="538"/>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Kama </a:t>
                </a:r>
                <a:endParaRPr lang="en-US" sz="900" b="1">
                  <a:solidFill>
                    <a:srgbClr val="000000"/>
                  </a:solidFill>
                  <a:latin typeface="Helvetica" charset="0"/>
                  <a:cs typeface="Angsana New" charset="0"/>
                </a:endParaRPr>
              </a:p>
            </p:txBody>
          </p:sp>
          <p:sp>
            <p:nvSpPr>
              <p:cNvPr id="145625" name="Rectangle 392"/>
              <p:cNvSpPr>
                <a:spLocks noChangeArrowheads="1"/>
              </p:cNvSpPr>
              <p:nvPr/>
            </p:nvSpPr>
            <p:spPr bwMode="auto">
              <a:xfrm>
                <a:off x="2690" y="634"/>
                <a:ext cx="57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a:t>
                </a:r>
                <a:r>
                  <a:rPr lang="en-US" sz="900" b="1" baseline="30000">
                    <a:solidFill>
                      <a:srgbClr val="000000"/>
                    </a:solidFill>
                    <a:latin typeface="Helvetica" charset="0"/>
                  </a:rPr>
                  <a:t>st</a:t>
                </a:r>
                <a:r>
                  <a:rPr lang="en-US" sz="900" b="1">
                    <a:solidFill>
                      <a:srgbClr val="000000"/>
                    </a:solidFill>
                    <a:latin typeface="Helvetica" charset="0"/>
                  </a:rPr>
                  <a:t> Oko kazhil</a:t>
                </a:r>
              </a:p>
            </p:txBody>
          </p:sp>
          <p:sp>
            <p:nvSpPr>
              <p:cNvPr id="145626" name="Rectangle 393"/>
              <p:cNvSpPr>
                <a:spLocks noChangeArrowheads="1"/>
              </p:cNvSpPr>
              <p:nvPr/>
            </p:nvSpPr>
            <p:spPr bwMode="auto">
              <a:xfrm>
                <a:off x="2695" y="738"/>
                <a:ext cx="6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Chihelimei</a:t>
                </a:r>
              </a:p>
            </p:txBody>
          </p:sp>
          <p:sp>
            <p:nvSpPr>
              <p:cNvPr id="145627" name="Rectangle 394"/>
              <p:cNvSpPr>
                <a:spLocks noChangeArrowheads="1"/>
              </p:cNvSpPr>
              <p:nvPr/>
            </p:nvSpPr>
            <p:spPr bwMode="auto">
              <a:xfrm>
                <a:off x="2690" y="842"/>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Sokatha</a:t>
                </a:r>
              </a:p>
            </p:txBody>
          </p:sp>
          <p:sp>
            <p:nvSpPr>
              <p:cNvPr id="145628" name="Rectangle 395"/>
              <p:cNvSpPr>
                <a:spLocks noChangeArrowheads="1"/>
              </p:cNvSpPr>
              <p:nvPr/>
            </p:nvSpPr>
            <p:spPr bwMode="auto">
              <a:xfrm>
                <a:off x="2627" y="938"/>
                <a:ext cx="5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Dzii Jii/ Marei</a:t>
                </a:r>
              </a:p>
            </p:txBody>
          </p:sp>
          <p:sp>
            <p:nvSpPr>
              <p:cNvPr id="145629" name="Rectangle 396"/>
              <p:cNvSpPr>
                <a:spLocks noChangeArrowheads="1"/>
              </p:cNvSpPr>
              <p:nvPr/>
            </p:nvSpPr>
            <p:spPr bwMode="auto">
              <a:xfrm>
                <a:off x="2781" y="104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Out Kokhu</a:t>
                </a:r>
              </a:p>
            </p:txBody>
          </p:sp>
          <p:sp>
            <p:nvSpPr>
              <p:cNvPr id="145630" name="Rectangle 397"/>
              <p:cNvSpPr>
                <a:spLocks noChangeArrowheads="1"/>
              </p:cNvSpPr>
              <p:nvPr/>
            </p:nvSpPr>
            <p:spPr bwMode="auto">
              <a:xfrm>
                <a:off x="2607" y="344"/>
                <a:ext cx="63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CHIIJIIPHEKOSO</a:t>
                </a:r>
              </a:p>
            </p:txBody>
          </p:sp>
          <p:sp>
            <p:nvSpPr>
              <p:cNvPr id="145631" name="Rectangle 398"/>
              <p:cNvSpPr>
                <a:spLocks noChangeArrowheads="1"/>
              </p:cNvSpPr>
              <p:nvPr/>
            </p:nvSpPr>
            <p:spPr bwMode="auto">
              <a:xfrm>
                <a:off x="2602" y="458"/>
                <a:ext cx="63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Pfoto ea</a:t>
                </a:r>
                <a:r>
                  <a:rPr lang="th-TH" sz="800" b="1">
                    <a:solidFill>
                      <a:srgbClr val="000000"/>
                    </a:solidFill>
                    <a:latin typeface="Helvetica" charset="0"/>
                    <a:cs typeface="Angsana New" charset="0"/>
                  </a:rPr>
                  <a:t> </a:t>
                </a:r>
                <a:r>
                  <a:rPr lang="en-US" sz="800" b="1">
                    <a:solidFill>
                      <a:srgbClr val="000000"/>
                    </a:solidFill>
                    <a:latin typeface="Helvetica" charset="0"/>
                    <a:cs typeface="Angsana New" charset="0"/>
                  </a:rPr>
                  <a:t> Nito</a:t>
                </a:r>
              </a:p>
            </p:txBody>
          </p:sp>
          <p:sp>
            <p:nvSpPr>
              <p:cNvPr id="145632" name="Line 399"/>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3" name="Line 400"/>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4" name="Rectangle 401"/>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35" name="Rectangle 402"/>
              <p:cNvSpPr>
                <a:spLocks noChangeArrowheads="1"/>
              </p:cNvSpPr>
              <p:nvPr/>
            </p:nvSpPr>
            <p:spPr bwMode="auto">
              <a:xfrm>
                <a:off x="2749" y="1531"/>
                <a:ext cx="43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 - O - S</a:t>
                </a:r>
              </a:p>
            </p:txBody>
          </p:sp>
          <p:sp>
            <p:nvSpPr>
              <p:cNvPr id="145636" name="Rectangle 403"/>
              <p:cNvSpPr>
                <a:spLocks noChangeArrowheads="1"/>
              </p:cNvSpPr>
              <p:nvPr/>
            </p:nvSpPr>
            <p:spPr bwMode="auto">
              <a:xfrm>
                <a:off x="2812" y="1771"/>
                <a:ext cx="2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5637" name="Rectangle 404"/>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5638" name="Rectangle 405"/>
              <p:cNvSpPr>
                <a:spLocks noChangeArrowheads="1"/>
              </p:cNvSpPr>
              <p:nvPr/>
            </p:nvSpPr>
            <p:spPr bwMode="auto">
              <a:xfrm>
                <a:off x="2742" y="1414"/>
                <a:ext cx="3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Kokolo </a:t>
                </a:r>
              </a:p>
            </p:txBody>
          </p:sp>
          <p:sp>
            <p:nvSpPr>
              <p:cNvPr id="145639" name="Rectangle 406"/>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ABRAHAM</a:t>
                </a:r>
              </a:p>
            </p:txBody>
          </p:sp>
          <p:sp>
            <p:nvSpPr>
              <p:cNvPr id="145640" name="Rectangle 407"/>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5641" name="Line 408"/>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2" name="Line 409"/>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3" name="Rectangle 410"/>
              <p:cNvSpPr>
                <a:spLocks noChangeArrowheads="1"/>
              </p:cNvSpPr>
              <p:nvPr/>
            </p:nvSpPr>
            <p:spPr bwMode="auto">
              <a:xfrm>
                <a:off x="2694" y="2152"/>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JOSEPH</a:t>
                </a:r>
              </a:p>
            </p:txBody>
          </p:sp>
          <p:sp>
            <p:nvSpPr>
              <p:cNvPr id="145644" name="Rectangle 411"/>
              <p:cNvSpPr>
                <a:spLocks noChangeArrowheads="1"/>
              </p:cNvSpPr>
              <p:nvPr/>
            </p:nvSpPr>
            <p:spPr bwMode="auto">
              <a:xfrm>
                <a:off x="2724" y="2301"/>
                <a:ext cx="5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Kobukola</a:t>
                </a:r>
              </a:p>
            </p:txBody>
          </p:sp>
          <p:sp>
            <p:nvSpPr>
              <p:cNvPr id="145645" name="Rectangle 412"/>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5646" name="Line 413"/>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7" name="Line 414"/>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8" name="Line 415"/>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9" name="Line 416"/>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0" name="Line 417"/>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1" name="Line 418"/>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2" name="Line 419"/>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3" name="Line 420"/>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4" name="Rectangle 421"/>
              <p:cNvSpPr>
                <a:spLocks noChangeArrowheads="1"/>
              </p:cNvSpPr>
              <p:nvPr/>
            </p:nvSpPr>
            <p:spPr bwMode="auto">
              <a:xfrm>
                <a:off x="2708" y="2674"/>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MOSES</a:t>
                </a:r>
              </a:p>
            </p:txBody>
          </p:sp>
          <p:sp>
            <p:nvSpPr>
              <p:cNvPr id="145655" name="Rectangle 422"/>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45656" name="Rectangle 423"/>
              <p:cNvSpPr>
                <a:spLocks noChangeArrowheads="1"/>
              </p:cNvSpPr>
              <p:nvPr/>
            </p:nvSpPr>
            <p:spPr bwMode="auto">
              <a:xfrm>
                <a:off x="2751" y="30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M - C</a:t>
                </a:r>
              </a:p>
            </p:txBody>
          </p:sp>
          <p:sp>
            <p:nvSpPr>
              <p:cNvPr id="145657" name="Rectangle 424"/>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45658" name="Rectangle 425"/>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5659" name="Rectangle 426"/>
              <p:cNvSpPr>
                <a:spLocks noChangeArrowheads="1"/>
              </p:cNvSpPr>
              <p:nvPr/>
            </p:nvSpPr>
            <p:spPr bwMode="auto">
              <a:xfrm>
                <a:off x="2724" y="3382"/>
                <a:ext cx="5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Ochiikape</a:t>
                </a:r>
              </a:p>
            </p:txBody>
          </p:sp>
          <p:sp>
            <p:nvSpPr>
              <p:cNvPr id="145660" name="Line 427"/>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1" name="Rectangle 428"/>
              <p:cNvSpPr>
                <a:spLocks noChangeArrowheads="1"/>
              </p:cNvSpPr>
              <p:nvPr/>
            </p:nvSpPr>
            <p:spPr bwMode="auto">
              <a:xfrm>
                <a:off x="2779" y="2826"/>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Takapra</a:t>
                </a:r>
              </a:p>
            </p:txBody>
          </p:sp>
          <p:sp>
            <p:nvSpPr>
              <p:cNvPr id="145662" name="Line 429"/>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3" name="Line 430"/>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4" name="Line 431"/>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5" name="Rectangle 432"/>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45666" name="Rectangle 433"/>
              <p:cNvSpPr>
                <a:spLocks noChangeArrowheads="1"/>
              </p:cNvSpPr>
              <p:nvPr/>
            </p:nvSpPr>
            <p:spPr bwMode="auto">
              <a:xfrm>
                <a:off x="2738" y="3686"/>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Jeriko/Ai</a:t>
                </a:r>
              </a:p>
            </p:txBody>
          </p:sp>
          <p:sp>
            <p:nvSpPr>
              <p:cNvPr id="145667" name="Rectangle 434"/>
              <p:cNvSpPr>
                <a:spLocks noChangeArrowheads="1"/>
              </p:cNvSpPr>
              <p:nvPr/>
            </p:nvSpPr>
            <p:spPr bwMode="auto">
              <a:xfrm>
                <a:off x="2686" y="3806"/>
                <a:ext cx="5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Ojii Dadutie</a:t>
                </a:r>
              </a:p>
            </p:txBody>
          </p:sp>
        </p:grpSp>
        <p:grpSp>
          <p:nvGrpSpPr>
            <p:cNvPr id="145548" name="Group 435"/>
            <p:cNvGrpSpPr>
              <a:grpSpLocks/>
            </p:cNvGrpSpPr>
            <p:nvPr/>
          </p:nvGrpSpPr>
          <p:grpSpPr bwMode="auto">
            <a:xfrm>
              <a:off x="4119" y="352"/>
              <a:ext cx="923" cy="1610"/>
              <a:chOff x="4119" y="352"/>
              <a:chExt cx="923" cy="1610"/>
            </a:xfrm>
          </p:grpSpPr>
          <p:sp>
            <p:nvSpPr>
              <p:cNvPr id="145549" name="Freeform 43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50" name="Freeform 437"/>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51" name="Freeform 438"/>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52" name="Rectangle 439"/>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5553" name="Freeform 440"/>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54" name="AutoShape 441"/>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55" name="Rectangle 442"/>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56" name="AutoShape 443"/>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57" name="AutoShape 444"/>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58" name="Rectangle 445"/>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59" name="AutoShape 446"/>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60" name="Line 448"/>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1" name="Line 449"/>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2" name="Rectangle 450"/>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5563" name="Rectangle 451"/>
              <p:cNvSpPr>
                <a:spLocks noChangeArrowheads="1"/>
              </p:cNvSpPr>
              <p:nvPr/>
            </p:nvSpPr>
            <p:spPr bwMode="auto">
              <a:xfrm>
                <a:off x="4248" y="480"/>
                <a:ext cx="7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Ochiikakrikapimei</a:t>
                </a:r>
              </a:p>
            </p:txBody>
          </p:sp>
          <p:sp>
            <p:nvSpPr>
              <p:cNvPr id="145564" name="Rectangle 452"/>
              <p:cNvSpPr>
                <a:spLocks noChangeArrowheads="1"/>
              </p:cNvSpPr>
              <p:nvPr/>
            </p:nvSpPr>
            <p:spPr bwMode="auto">
              <a:xfrm>
                <a:off x="4141" y="352"/>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AMAZHI CHILU</a:t>
                </a:r>
              </a:p>
            </p:txBody>
          </p:sp>
          <p:sp>
            <p:nvSpPr>
              <p:cNvPr id="145565" name="Line 453"/>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6" name="Line 454"/>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7" name="Line 455"/>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752" name="Rectangle 456"/>
              <p:cNvSpPr>
                <a:spLocks noChangeArrowheads="1"/>
              </p:cNvSpPr>
              <p:nvPr/>
            </p:nvSpPr>
            <p:spPr bwMode="auto">
              <a:xfrm>
                <a:off x="4191" y="1008"/>
                <a:ext cx="707"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••AKOKOCHO••• </a:t>
                </a:r>
              </a:p>
            </p:txBody>
          </p:sp>
          <p:sp>
            <p:nvSpPr>
              <p:cNvPr id="145569" name="Rectangle 457"/>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Judah</a:t>
                </a:r>
              </a:p>
            </p:txBody>
          </p:sp>
          <p:sp>
            <p:nvSpPr>
              <p:cNvPr id="145570" name="Rectangle 458"/>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5571" name="Rectangle 459"/>
              <p:cNvSpPr>
                <a:spLocks noChangeArrowheads="1"/>
              </p:cNvSpPr>
              <p:nvPr/>
            </p:nvSpPr>
            <p:spPr bwMode="auto">
              <a:xfrm>
                <a:off x="4156" y="1574"/>
                <a:ext cx="5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5572" name="Rectangle 460"/>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5573" name="Rectangle 461"/>
              <p:cNvSpPr>
                <a:spLocks noChangeArrowheads="1"/>
              </p:cNvSpPr>
              <p:nvPr/>
            </p:nvSpPr>
            <p:spPr bwMode="auto">
              <a:xfrm>
                <a:off x="4119" y="1798"/>
                <a:ext cx="67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45574" name="Line 462"/>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5" name="Rectangle 463"/>
              <p:cNvSpPr>
                <a:spLocks noChangeArrowheads="1"/>
              </p:cNvSpPr>
              <p:nvPr/>
            </p:nvSpPr>
            <p:spPr bwMode="auto">
              <a:xfrm>
                <a:off x="4169" y="1134"/>
                <a:ext cx="70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ARUPEI AKHRUPEI</a:t>
                </a:r>
              </a:p>
            </p:txBody>
          </p:sp>
          <p:sp>
            <p:nvSpPr>
              <p:cNvPr id="145576" name="Line 464"/>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7" name="Line 465"/>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762" name="Rectangle 466"/>
              <p:cNvSpPr>
                <a:spLocks noChangeArrowheads="1"/>
              </p:cNvSpPr>
              <p:nvPr/>
            </p:nvSpPr>
            <p:spPr bwMode="auto">
              <a:xfrm>
                <a:off x="4150" y="1454"/>
                <a:ext cx="68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ORAMEI  CHILIMEI</a:t>
                </a:r>
              </a:p>
            </p:txBody>
          </p:sp>
          <p:sp>
            <p:nvSpPr>
              <p:cNvPr id="145579" name="Line 467"/>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0" name="Rectangle 468"/>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5581" name="Line 469"/>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2" name="Line 470"/>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3" name="Line 471"/>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4" name="Rectangle 472"/>
              <p:cNvSpPr>
                <a:spLocks noChangeArrowheads="1"/>
              </p:cNvSpPr>
              <p:nvPr/>
            </p:nvSpPr>
            <p:spPr bwMode="auto">
              <a:xfrm>
                <a:off x="4145" y="796"/>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MOVU CHILU</a:t>
                </a:r>
              </a:p>
            </p:txBody>
          </p:sp>
          <p:sp>
            <p:nvSpPr>
              <p:cNvPr id="145585" name="Rectangle 473"/>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145586" name="Line 474"/>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7" name="Line 475"/>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45521" name="Group 476"/>
          <p:cNvGrpSpPr>
            <a:grpSpLocks/>
          </p:cNvGrpSpPr>
          <p:nvPr/>
        </p:nvGrpSpPr>
        <p:grpSpPr bwMode="auto">
          <a:xfrm>
            <a:off x="7897813" y="3448050"/>
            <a:ext cx="1195387" cy="1098550"/>
            <a:chOff x="3544" y="2589"/>
            <a:chExt cx="753" cy="692"/>
          </a:xfrm>
        </p:grpSpPr>
        <p:sp>
          <p:nvSpPr>
            <p:cNvPr id="145532" name="Freeform 477"/>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3" name="Freeform 478"/>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4" name="AutoShape 479"/>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535" name="Rectangle 480"/>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36" name="Line 481"/>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37" name="Line 482"/>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38" name="Rectangle 483"/>
            <p:cNvSpPr>
              <a:spLocks noChangeArrowheads="1"/>
            </p:cNvSpPr>
            <p:nvPr/>
          </p:nvSpPr>
          <p:spPr bwMode="auto">
            <a:xfrm>
              <a:off x="3544" y="2589"/>
              <a:ext cx="6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CHILIKOSO CHILU</a:t>
              </a:r>
            </a:p>
          </p:txBody>
        </p:sp>
        <p:sp>
          <p:nvSpPr>
            <p:cNvPr id="145539" name="Line 484"/>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0" name="Line 485"/>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1" name="Rectangle 486"/>
            <p:cNvSpPr>
              <a:spLocks noChangeArrowheads="1"/>
            </p:cNvSpPr>
            <p:nvPr/>
          </p:nvSpPr>
          <p:spPr bwMode="auto">
            <a:xfrm>
              <a:off x="3665" y="2752"/>
              <a:ext cx="48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Mopfu 70 </a:t>
              </a:r>
            </a:p>
          </p:txBody>
        </p:sp>
        <p:sp>
          <p:nvSpPr>
            <p:cNvPr id="145542" name="Rectangle 487"/>
            <p:cNvSpPr>
              <a:spLocks noChangeArrowheads="1"/>
            </p:cNvSpPr>
            <p:nvPr/>
          </p:nvSpPr>
          <p:spPr bwMode="auto">
            <a:xfrm>
              <a:off x="3695" y="2864"/>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Azhii 3 </a:t>
              </a:r>
            </a:p>
          </p:txBody>
        </p:sp>
        <p:sp>
          <p:nvSpPr>
            <p:cNvPr id="145543" name="Rectangle 488"/>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45544" name="Rectangle 489"/>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45" name="Rectangle 490"/>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46" name="Rectangle 491"/>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grpSp>
        <p:nvGrpSpPr>
          <p:cNvPr id="26" name="Group 336"/>
          <p:cNvGrpSpPr>
            <a:grpSpLocks/>
          </p:cNvGrpSpPr>
          <p:nvPr/>
        </p:nvGrpSpPr>
        <p:grpSpPr bwMode="auto">
          <a:xfrm>
            <a:off x="4976813" y="1257300"/>
            <a:ext cx="3175000" cy="4518025"/>
            <a:chOff x="3135" y="792"/>
            <a:chExt cx="2000" cy="2846"/>
          </a:xfrm>
        </p:grpSpPr>
        <p:grpSp>
          <p:nvGrpSpPr>
            <p:cNvPr id="145523" name="Group 328"/>
            <p:cNvGrpSpPr>
              <a:grpSpLocks/>
            </p:cNvGrpSpPr>
            <p:nvPr/>
          </p:nvGrpSpPr>
          <p:grpSpPr bwMode="auto">
            <a:xfrm>
              <a:off x="3215" y="792"/>
              <a:ext cx="1849" cy="2846"/>
              <a:chOff x="3215" y="792"/>
              <a:chExt cx="1849" cy="2846"/>
            </a:xfrm>
          </p:grpSpPr>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2" name="AutoShape 326"/>
              <p:cNvSpPr>
                <a:spLocks noChangeArrowheads="1"/>
              </p:cNvSpPr>
              <p:nvPr/>
            </p:nvSpPr>
            <p:spPr bwMode="auto">
              <a:xfrm>
                <a:off x="4688" y="130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45524" name="Text Box 332"/>
            <p:cNvSpPr txBox="1">
              <a:spLocks noChangeArrowheads="1"/>
            </p:cNvSpPr>
            <p:nvPr/>
          </p:nvSpPr>
          <p:spPr bwMode="auto">
            <a:xfrm>
              <a:off x="3135" y="1410"/>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Ao</a:t>
              </a:r>
              <a:endParaRPr lang="en-US" sz="1600" b="1" i="1">
                <a:solidFill>
                  <a:schemeClr val="bg2"/>
                </a:solidFill>
                <a:latin typeface="Kosher-Normal" charset="0"/>
              </a:endParaRPr>
            </a:p>
          </p:txBody>
        </p:sp>
        <p:sp>
          <p:nvSpPr>
            <p:cNvPr id="145525" name="Text Box 333"/>
            <p:cNvSpPr txBox="1">
              <a:spLocks noChangeArrowheads="1"/>
            </p:cNvSpPr>
            <p:nvPr/>
          </p:nvSpPr>
          <p:spPr bwMode="auto">
            <a:xfrm>
              <a:off x="3137" y="3328"/>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lo</a:t>
              </a:r>
              <a:endParaRPr lang="en-US" sz="1600" b="1" i="1">
                <a:solidFill>
                  <a:schemeClr val="bg2"/>
                </a:solidFill>
                <a:latin typeface="Kosher-Normal" charset="0"/>
              </a:endParaRPr>
            </a:p>
          </p:txBody>
        </p:sp>
        <p:sp>
          <p:nvSpPr>
            <p:cNvPr id="145526" name="Text Box 334"/>
            <p:cNvSpPr txBox="1">
              <a:spLocks noChangeArrowheads="1"/>
            </p:cNvSpPr>
            <p:nvPr/>
          </p:nvSpPr>
          <p:spPr bwMode="auto">
            <a:xfrm>
              <a:off x="4610" y="864"/>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do</a:t>
              </a:r>
              <a:endParaRPr lang="en-US" sz="1600" b="1" i="1">
                <a:solidFill>
                  <a:schemeClr val="bg2"/>
                </a:solidFill>
                <a:latin typeface="Kosher-Normal" charset="0"/>
              </a:endParaRPr>
            </a:p>
          </p:txBody>
        </p:sp>
        <p:sp>
          <p:nvSpPr>
            <p:cNvPr id="145527" name="Text Box 335"/>
            <p:cNvSpPr txBox="1">
              <a:spLocks noChangeArrowheads="1"/>
            </p:cNvSpPr>
            <p:nvPr/>
          </p:nvSpPr>
          <p:spPr bwMode="auto">
            <a:xfrm>
              <a:off x="4620" y="1372"/>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b="1" i="1">
                  <a:solidFill>
                    <a:schemeClr val="tx1"/>
                  </a:solidFill>
                  <a:latin typeface="Kosher-Normal" charset="0"/>
                </a:rPr>
                <a:t>ko</a:t>
              </a:r>
              <a:endParaRPr lang="en-US" sz="1600" b="1" i="1">
                <a:solidFill>
                  <a:schemeClr val="bg2"/>
                </a:solidFill>
                <a:latin typeface="Kosher-Normal"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ppt_x</p:attrName>
                                        </p:attrNameLst>
                                      </p:cBhvr>
                                      <p:tavLst>
                                        <p:tav tm="0">
                                          <p:val>
                                            <p:fltVal val="0.5"/>
                                          </p:val>
                                        </p:tav>
                                        <p:tav tm="100000">
                                          <p:val>
                                            <p:strVal val="#ppt_x"/>
                                          </p:val>
                                        </p:tav>
                                      </p:tavLst>
                                    </p:anim>
                                    <p:anim calcmode="lin" valueType="num">
                                      <p:cBhvr>
                                        <p:cTn id="36" dur="500" fill="hold"/>
                                        <p:tgtEl>
                                          <p:spTgt spid="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68594" name="Rectangle 274"/>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70</a:t>
            </a:r>
          </a:p>
        </p:txBody>
      </p:sp>
      <p:sp>
        <p:nvSpPr>
          <p:cNvPr id="568595" name="Rectangle 275"/>
          <p:cNvSpPr>
            <a:spLocks noChangeArrowheads="1"/>
          </p:cNvSpPr>
          <p:nvPr/>
        </p:nvSpPr>
        <p:spPr bwMode="auto">
          <a:xfrm>
            <a:off x="7521575" y="6524625"/>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7.2.03d.</a:t>
            </a:r>
          </a:p>
        </p:txBody>
      </p:sp>
    </p:spTree>
  </p:cSld>
  <p:clrMapOvr>
    <a:masterClrMapping/>
  </p:clrMapOvr>
  <p:transition xmlns:p14="http://schemas.microsoft.com/office/powerpoint/2010/mai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The Bible</a:t>
            </a:r>
            <a:r>
              <a:rPr lang="is-IS" sz="2400" b="1" dirty="0" smtClean="0">
                <a:solidFill>
                  <a:srgbClr val="FFFFFF"/>
                </a:solidFill>
                <a:latin typeface="Arial" charset="0"/>
                <a:ea typeface="ＭＳ Ｐゴシック" charset="0"/>
              </a:rPr>
              <a:t>…Basically</a:t>
            </a:r>
            <a:r>
              <a:rPr lang="en-US" sz="2400" b="1" dirty="0" smtClean="0">
                <a:solidFill>
                  <a:srgbClr val="FFFFFF"/>
                </a:solidFill>
                <a:latin typeface="Arial" charset="0"/>
                <a:ea typeface="ＭＳ Ｐゴシック" charset="0"/>
              </a:rPr>
              <a:t> 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117262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88" name="Rectangle 5"/>
          <p:cNvSpPr>
            <a:spLocks noChangeArrowheads="1"/>
          </p:cNvSpPr>
          <p:nvPr/>
        </p:nvSpPr>
        <p:spPr bwMode="auto">
          <a:xfrm>
            <a:off x="3063875" y="996950"/>
            <a:ext cx="17541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p>
          <a:p>
            <a:endParaRPr lang="en-US" sz="1600" b="1">
              <a:solidFill>
                <a:schemeClr val="accent2"/>
              </a:solidFill>
              <a:latin typeface="Times" charset="0"/>
            </a:endParaRPr>
          </a:p>
        </p:txBody>
      </p:sp>
      <p:sp>
        <p:nvSpPr>
          <p:cNvPr id="578566"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78567"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6392" name="Freeform 10"/>
          <p:cNvSpPr>
            <a:spLocks/>
          </p:cNvSpPr>
          <p:nvPr/>
        </p:nvSpPr>
        <p:spPr bwMode="auto">
          <a:xfrm>
            <a:off x="1830388" y="4457700"/>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ea typeface="+mn-ea"/>
                <a:cs typeface="+mn-cs"/>
              </a:rPr>
              <a:t>A</a:t>
            </a:r>
            <a:r>
              <a:rPr lang="en-US" sz="3600">
                <a:solidFill>
                  <a:srgbClr val="51DC00"/>
                </a:solidFill>
                <a:latin typeface="Times" charset="0"/>
                <a:ea typeface="+mn-ea"/>
                <a:cs typeface="+mn-cs"/>
              </a:rPr>
              <a:t> </a:t>
            </a:r>
            <a:r>
              <a:rPr lang="en-US" sz="3600">
                <a:solidFill>
                  <a:schemeClr val="tx2"/>
                </a:solidFill>
                <a:latin typeface="Times" charset="0"/>
                <a:ea typeface="+mn-ea"/>
                <a:cs typeface="+mn-cs"/>
              </a:rPr>
              <a:t>M C</a:t>
            </a:r>
          </a:p>
        </p:txBody>
      </p:sp>
      <p:sp>
        <p:nvSpPr>
          <p:cNvPr id="16394"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5"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6"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7"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8"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99" name="Group 17"/>
          <p:cNvGrpSpPr>
            <a:grpSpLocks/>
          </p:cNvGrpSpPr>
          <p:nvPr/>
        </p:nvGrpSpPr>
        <p:grpSpPr bwMode="auto">
          <a:xfrm>
            <a:off x="7983538" y="3429000"/>
            <a:ext cx="974725" cy="633413"/>
            <a:chOff x="5029" y="2160"/>
            <a:chExt cx="614" cy="399"/>
          </a:xfrm>
        </p:grpSpPr>
        <p:sp>
          <p:nvSpPr>
            <p:cNvPr id="16407"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8"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9" name="Rectangle 20"/>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0"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1"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412"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13"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414"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5"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Rectangle 27"/>
            <p:cNvSpPr>
              <a:spLocks noChangeArrowheads="1"/>
            </p:cNvSpPr>
            <p:nvPr/>
          </p:nvSpPr>
          <p:spPr bwMode="auto">
            <a:xfrm>
              <a:off x="5029" y="2160"/>
              <a:ext cx="5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AMAZHICHILU</a:t>
              </a:r>
            </a:p>
          </p:txBody>
        </p:sp>
      </p:grpSp>
      <p:sp>
        <p:nvSpPr>
          <p:cNvPr id="578588" name="Text Box 28"/>
          <p:cNvSpPr txBox="1">
            <a:spLocks noChangeArrowheads="1"/>
          </p:cNvSpPr>
          <p:nvPr/>
        </p:nvSpPr>
        <p:spPr bwMode="auto">
          <a:xfrm>
            <a:off x="2870200" y="3683000"/>
            <a:ext cx="6070600" cy="2101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400" b="1" i="1">
                <a:solidFill>
                  <a:srgbClr val="FC989D"/>
                </a:solidFill>
                <a:ea typeface="+mn-ea"/>
                <a:cs typeface="+mn-cs"/>
              </a:rPr>
              <a:t>Omei khrumei no jii-o kobu pikocho khrumei yi siilomotie.</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17:6</a:t>
            </a:r>
          </a:p>
        </p:txBody>
      </p:sp>
      <p:sp>
        <p:nvSpPr>
          <p:cNvPr id="16402" name="Text Box 30"/>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093075"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07</a:t>
            </a:r>
          </a:p>
        </p:txBody>
      </p:sp>
      <p:sp>
        <p:nvSpPr>
          <p:cNvPr id="16404" name="Text Box 32"/>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603" name="Rectangle 43"/>
          <p:cNvSpPr>
            <a:spLocks noChangeArrowheads="1"/>
          </p:cNvSpPr>
          <p:nvPr/>
        </p:nvSpPr>
        <p:spPr bwMode="auto">
          <a:xfrm>
            <a:off x="550863" y="1889125"/>
            <a:ext cx="2589212"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a:solidFill>
                  <a:srgbClr val="1CFF23"/>
                </a:solidFill>
                <a:latin typeface="Times" charset="0"/>
                <a:ea typeface="+mn-ea"/>
                <a:cs typeface="+mn-cs"/>
              </a:rPr>
              <a:t>KOSII </a:t>
            </a:r>
          </a:p>
          <a:p>
            <a:pPr algn="ctr">
              <a:defRPr/>
            </a:pPr>
            <a:r>
              <a:rPr lang="en-US" sz="3200" b="1">
                <a:solidFill>
                  <a:srgbClr val="1CFF23"/>
                </a:solidFill>
                <a:latin typeface="Times" charset="0"/>
                <a:ea typeface="+mn-ea"/>
                <a:cs typeface="+mn-cs"/>
              </a:rPr>
              <a:t>SOCIETY</a:t>
            </a:r>
            <a:endParaRPr lang="en-US" sz="3200">
              <a:solidFill>
                <a:schemeClr val="tx2"/>
              </a:solidFill>
              <a:latin typeface="Times" charset="0"/>
              <a:ea typeface="+mn-ea"/>
              <a:cs typeface="+mn-cs"/>
            </a:endParaRPr>
          </a:p>
          <a:p>
            <a:pPr algn="ctr">
              <a:defRPr/>
            </a:pPr>
            <a:r>
              <a:rPr lang="en-US" sz="3200">
                <a:solidFill>
                  <a:srgbClr val="FAFD00"/>
                </a:solidFill>
                <a:latin typeface="Times" charset="0"/>
                <a:ea typeface="+mn-ea"/>
                <a:cs typeface="+mn-cs"/>
              </a:rPr>
              <a:t>le</a:t>
            </a:r>
            <a:endParaRPr lang="en-US" sz="3200">
              <a:solidFill>
                <a:schemeClr val="tx2"/>
              </a:solidFill>
              <a:latin typeface="Times" charset="0"/>
              <a:ea typeface="+mn-ea"/>
              <a:cs typeface="+mn-cs"/>
            </a:endParaRPr>
          </a:p>
          <a:p>
            <a:pPr algn="ctr">
              <a:defRPr/>
            </a:pPr>
            <a:r>
              <a:rPr lang="en-US" sz="3200" b="1" i="1">
                <a:solidFill>
                  <a:srgbClr val="1CFF23"/>
                </a:solidFill>
                <a:latin typeface="Times" charset="0"/>
                <a:ea typeface="+mn-ea"/>
                <a:cs typeface="+mn-cs"/>
              </a:rPr>
              <a:t>KARIRILI</a:t>
            </a:r>
            <a:r>
              <a:rPr lang="en-US" sz="3200" b="1">
                <a:solidFill>
                  <a:srgbClr val="1CFF23"/>
                </a:solidFill>
                <a:latin typeface="Times" charset="0"/>
                <a:ea typeface="+mn-ea"/>
                <a:cs typeface="+mn-cs"/>
              </a:rPr>
              <a:t> </a:t>
            </a:r>
            <a:r>
              <a:rPr lang="en-US" sz="3200">
                <a:solidFill>
                  <a:schemeClr val="tx2"/>
                </a:solidFill>
                <a:latin typeface="Times" charset="0"/>
                <a:ea typeface="+mn-ea"/>
                <a:cs typeface="+mn-cs"/>
              </a:rPr>
              <a:t>sii:</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8434" name="AutoShape 3"/>
          <p:cNvSpPr>
            <a:spLocks noChangeArrowheads="1"/>
          </p:cNvSpPr>
          <p:nvPr/>
        </p:nvSpPr>
        <p:spPr bwMode="auto">
          <a:xfrm>
            <a:off x="3119438" y="10588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8436" name="Rectangle 5"/>
          <p:cNvSpPr>
            <a:spLocks noChangeArrowheads="1"/>
          </p:cNvSpPr>
          <p:nvPr/>
        </p:nvSpPr>
        <p:spPr bwMode="auto">
          <a:xfrm>
            <a:off x="3051175" y="1023938"/>
            <a:ext cx="175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chemeClr val="accent2"/>
                </a:solidFill>
                <a:latin typeface="Times" charset="0"/>
              </a:rPr>
              <a:t>AMAZHI CHILU</a:t>
            </a:r>
          </a:p>
          <a:p>
            <a:endParaRPr lang="en-US" sz="2000" b="1">
              <a:solidFill>
                <a:schemeClr val="accent2"/>
              </a:solidFill>
              <a:latin typeface="Times" charset="0"/>
            </a:endParaRPr>
          </a:p>
        </p:txBody>
      </p:sp>
      <p:sp>
        <p:nvSpPr>
          <p:cNvPr id="579590" name="Rectangle 6"/>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ea typeface="+mn-ea"/>
                <a:cs typeface="+mn-cs"/>
              </a:rPr>
              <a:t>7</a:t>
            </a:r>
          </a:p>
        </p:txBody>
      </p:sp>
      <p:sp>
        <p:nvSpPr>
          <p:cNvPr id="579591" name="Line 7"/>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8439" name="Freeform 8"/>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41"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42"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8445" name="Group 15"/>
          <p:cNvGrpSpPr>
            <a:grpSpLocks/>
          </p:cNvGrpSpPr>
          <p:nvPr/>
        </p:nvGrpSpPr>
        <p:grpSpPr bwMode="auto">
          <a:xfrm>
            <a:off x="7262813" y="3352800"/>
            <a:ext cx="1649412" cy="633413"/>
            <a:chOff x="5029" y="2160"/>
            <a:chExt cx="614" cy="399"/>
          </a:xfrm>
        </p:grpSpPr>
        <p:sp>
          <p:nvSpPr>
            <p:cNvPr id="18452"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3"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4" name="Rectangle 18"/>
            <p:cNvSpPr>
              <a:spLocks noChangeArrowheads="1"/>
            </p:cNvSpPr>
            <p:nvPr/>
          </p:nvSpPr>
          <p:spPr bwMode="auto">
            <a:xfrm>
              <a:off x="5216" y="2426"/>
              <a:ext cx="1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5"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6"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57"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58"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59"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0"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1" name="Rectangle 25"/>
            <p:cNvSpPr>
              <a:spLocks noChangeArrowheads="1"/>
            </p:cNvSpPr>
            <p:nvPr/>
          </p:nvSpPr>
          <p:spPr bwMode="auto">
            <a:xfrm>
              <a:off x="5092" y="2278"/>
              <a:ext cx="4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ociikakriikapimei</a:t>
              </a:r>
            </a:p>
          </p:txBody>
        </p:sp>
        <p:sp>
          <p:nvSpPr>
            <p:cNvPr id="18462" name="Rectangle 26"/>
            <p:cNvSpPr>
              <a:spLocks noChangeArrowheads="1"/>
            </p:cNvSpPr>
            <p:nvPr/>
          </p:nvSpPr>
          <p:spPr bwMode="auto">
            <a:xfrm>
              <a:off x="5029" y="2160"/>
              <a:ext cx="35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Chicago" charset="0"/>
                </a:rPr>
                <a:t>AMAZHI</a:t>
              </a:r>
              <a:r>
                <a:rPr lang="en-US" sz="900" b="1">
                  <a:solidFill>
                    <a:srgbClr val="000000"/>
                  </a:solidFill>
                  <a:latin typeface="Chicago" charset="0"/>
                </a:rPr>
                <a:t> CHILU</a:t>
              </a:r>
            </a:p>
          </p:txBody>
        </p:sp>
      </p:grpSp>
      <p:sp>
        <p:nvSpPr>
          <p:cNvPr id="579611" name="Text Box 27"/>
          <p:cNvSpPr txBox="1">
            <a:spLocks noChangeArrowheads="1"/>
          </p:cNvSpPr>
          <p:nvPr/>
        </p:nvSpPr>
        <p:spPr bwMode="auto">
          <a:xfrm>
            <a:off x="431800" y="3962400"/>
            <a:ext cx="8331200" cy="2559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b="1" i="1">
                <a:solidFill>
                  <a:srgbClr val="FF3300"/>
                </a:solidFill>
                <a:ea typeface="+mn-ea"/>
                <a:cs typeface="+mn-cs"/>
              </a:rPr>
              <a:t>CHIIJII THOPFII ORAMEI HENO MOTA KOTU!</a:t>
            </a: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Och. 2:16-17</a:t>
            </a:r>
          </a:p>
        </p:txBody>
      </p:sp>
      <p:sp>
        <p:nvSpPr>
          <p:cNvPr id="18448" name="Text Box 29"/>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093075"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08</a:t>
            </a:r>
          </a:p>
        </p:txBody>
      </p:sp>
      <p:sp>
        <p:nvSpPr>
          <p:cNvPr id="18450" name="Text Box 31"/>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b="1">
                <a:solidFill>
                  <a:schemeClr val="tx1"/>
                </a:solidFill>
                <a:latin typeface="Arial" charset="0"/>
              </a:rPr>
              <a:t>Handbook pg. 31-32</a:t>
            </a:r>
          </a:p>
        </p:txBody>
      </p:sp>
      <p:sp>
        <p:nvSpPr>
          <p:cNvPr id="18451" name="Text Box 32"/>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200">
                <a:solidFill>
                  <a:srgbClr val="00DFCA"/>
                </a:solidFill>
                <a:latin typeface="Comic Sans MS" charset="0"/>
                <a:ea typeface="ＭＳ Ｐゴシック" charset="0"/>
                <a:cs typeface="ＭＳ Ｐゴシック" charset="0"/>
              </a:defRPr>
            </a:lvl1pPr>
            <a:lvl2pPr marL="742950" indent="-285750">
              <a:defRPr sz="1200">
                <a:solidFill>
                  <a:srgbClr val="00DFCA"/>
                </a:solidFill>
                <a:latin typeface="Comic Sans MS" charset="0"/>
                <a:ea typeface="ＭＳ Ｐゴシック" charset="0"/>
              </a:defRPr>
            </a:lvl2pPr>
            <a:lvl3pPr marL="1143000" indent="-228600">
              <a:defRPr sz="1200">
                <a:solidFill>
                  <a:srgbClr val="00DFCA"/>
                </a:solidFill>
                <a:latin typeface="Comic Sans MS" charset="0"/>
                <a:ea typeface="ＭＳ Ｐゴシック" charset="0"/>
              </a:defRPr>
            </a:lvl3pPr>
            <a:lvl4pPr marL="1600200" indent="-228600">
              <a:defRPr sz="1200">
                <a:solidFill>
                  <a:srgbClr val="00DFCA"/>
                </a:solidFill>
                <a:latin typeface="Comic Sans MS" charset="0"/>
                <a:ea typeface="ＭＳ Ｐゴシック" charset="0"/>
              </a:defRPr>
            </a:lvl4pPr>
            <a:lvl5pPr marL="2057400" indent="-228600">
              <a:defRPr sz="1200">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200">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200">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200">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200">
                <a:solidFill>
                  <a:srgbClr val="00DFCA"/>
                </a:solidFill>
                <a:latin typeface="Comic Sans MS" charset="0"/>
                <a:ea typeface="ＭＳ Ｐゴシック" charset="0"/>
              </a:defRPr>
            </a:lvl9pPr>
          </a:lstStyle>
          <a:p>
            <a:pPr algn="ctr">
              <a:spcBef>
                <a:spcPct val="50000"/>
              </a:spcBef>
            </a:pPr>
            <a:r>
              <a:rPr lang="en-US" sz="1800" b="1">
                <a:solidFill>
                  <a:schemeClr val="tx1"/>
                </a:solidFill>
              </a:rPr>
              <a:t>1</a:t>
            </a:r>
            <a:endParaRPr lang="en-US" sz="2000">
              <a:solidFill>
                <a:srgbClr val="FFA27C"/>
              </a:solidFill>
              <a:latin typeface="B VAG Rounded Bold"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9611"/>
                                        </p:tgtEl>
                                        <p:attrNameLst>
                                          <p:attrName>style.visibility</p:attrName>
                                        </p:attrNameLst>
                                      </p:cBhvr>
                                      <p:to>
                                        <p:strVal val="visible"/>
                                      </p:to>
                                    </p:set>
                                    <p:anim calcmode="lin" valueType="num">
                                      <p:cBhvr additive="base">
                                        <p:cTn id="7" dur="500" fill="hold"/>
                                        <p:tgtEl>
                                          <p:spTgt spid="579611"/>
                                        </p:tgtEl>
                                        <p:attrNameLst>
                                          <p:attrName>ppt_x</p:attrName>
                                        </p:attrNameLst>
                                      </p:cBhvr>
                                      <p:tavLst>
                                        <p:tav tm="0">
                                          <p:val>
                                            <p:strVal val="0-#ppt_w/2"/>
                                          </p:val>
                                        </p:tav>
                                        <p:tav tm="100000">
                                          <p:val>
                                            <p:strVal val="#ppt_x"/>
                                          </p:val>
                                        </p:tav>
                                      </p:tavLst>
                                    </p:anim>
                                    <p:anim calcmode="lin" valueType="num">
                                      <p:cBhvr additive="base">
                                        <p:cTn id="8"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6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sng"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000" b="0" i="0" u="sng"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17594</TotalTime>
  <Pages>52</Pages>
  <Words>4514</Words>
  <Application>Microsoft Macintosh PowerPoint</Application>
  <PresentationFormat>On-screen Show (4:3)</PresentationFormat>
  <Paragraphs>1572</Paragraphs>
  <Slides>73</Slides>
  <Notes>73</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89" baseType="lpstr">
      <vt:lpstr>Comic Sans MS</vt:lpstr>
      <vt:lpstr>ＭＳ Ｐゴシック</vt:lpstr>
      <vt:lpstr>Arial</vt:lpstr>
      <vt:lpstr>Times</vt:lpstr>
      <vt:lpstr>Monotype Sorts</vt:lpstr>
      <vt:lpstr>Helvetica</vt:lpstr>
      <vt:lpstr>Chicago</vt:lpstr>
      <vt:lpstr>B VAG Rounded Bold</vt:lpstr>
      <vt:lpstr>Kosher-Normal</vt:lpstr>
      <vt:lpstr>Geneva</vt:lpstr>
      <vt:lpstr>Sand</vt:lpstr>
      <vt:lpstr>Angsana New</vt:lpstr>
      <vt:lpstr>untitled 3</vt:lpstr>
      <vt:lpstr>untitled 1</vt:lpstr>
      <vt:lpstr>Orbit</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528</cp:revision>
  <cp:lastPrinted>1997-02-12T13:49:34Z</cp:lastPrinted>
  <dcterms:created xsi:type="dcterms:W3CDTF">1999-07-29T18:12:04Z</dcterms:created>
  <dcterms:modified xsi:type="dcterms:W3CDTF">2016-11-27T01:51:47Z</dcterms:modified>
</cp:coreProperties>
</file>