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6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17.xml" ContentType="application/vnd.openxmlformats-officedocument.presentationml.tags+xml"/>
  <Override PartName="/ppt/notesSlides/notesSlide4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58"/>
  </p:notesMasterIdLst>
  <p:handoutMasterIdLst>
    <p:handoutMasterId r:id="rId59"/>
  </p:handoutMasterIdLst>
  <p:sldIdLst>
    <p:sldId id="780" r:id="rId4"/>
    <p:sldId id="778" r:id="rId5"/>
    <p:sldId id="327" r:id="rId6"/>
    <p:sldId id="326" r:id="rId7"/>
    <p:sldId id="747" r:id="rId8"/>
    <p:sldId id="710" r:id="rId9"/>
    <p:sldId id="756" r:id="rId10"/>
    <p:sldId id="505" r:id="rId11"/>
    <p:sldId id="339" r:id="rId12"/>
    <p:sldId id="543" r:id="rId13"/>
    <p:sldId id="547" r:id="rId14"/>
    <p:sldId id="335" r:id="rId15"/>
    <p:sldId id="336" r:id="rId16"/>
    <p:sldId id="337" r:id="rId17"/>
    <p:sldId id="338" r:id="rId18"/>
    <p:sldId id="504" r:id="rId19"/>
    <p:sldId id="342" r:id="rId20"/>
    <p:sldId id="488" r:id="rId21"/>
    <p:sldId id="776" r:id="rId22"/>
    <p:sldId id="464" r:id="rId23"/>
    <p:sldId id="480" r:id="rId24"/>
    <p:sldId id="761" r:id="rId25"/>
    <p:sldId id="777" r:id="rId26"/>
    <p:sldId id="711" r:id="rId27"/>
    <p:sldId id="753" r:id="rId28"/>
    <p:sldId id="465" r:id="rId29"/>
    <p:sldId id="771" r:id="rId30"/>
    <p:sldId id="769" r:id="rId31"/>
    <p:sldId id="773" r:id="rId32"/>
    <p:sldId id="346" r:id="rId33"/>
    <p:sldId id="578" r:id="rId34"/>
    <p:sldId id="775" r:id="rId35"/>
    <p:sldId id="762" r:id="rId36"/>
    <p:sldId id="350" r:id="rId37"/>
    <p:sldId id="351" r:id="rId38"/>
    <p:sldId id="353" r:id="rId39"/>
    <p:sldId id="352" r:id="rId40"/>
    <p:sldId id="354" r:id="rId41"/>
    <p:sldId id="506" r:id="rId42"/>
    <p:sldId id="623" r:id="rId43"/>
    <p:sldId id="633" r:id="rId44"/>
    <p:sldId id="356" r:id="rId45"/>
    <p:sldId id="357" r:id="rId46"/>
    <p:sldId id="774" r:id="rId47"/>
    <p:sldId id="359" r:id="rId48"/>
    <p:sldId id="585" r:id="rId49"/>
    <p:sldId id="361" r:id="rId50"/>
    <p:sldId id="360" r:id="rId51"/>
    <p:sldId id="715" r:id="rId52"/>
    <p:sldId id="755" r:id="rId53"/>
    <p:sldId id="714" r:id="rId54"/>
    <p:sldId id="763" r:id="rId55"/>
    <p:sldId id="758" r:id="rId56"/>
    <p:sldId id="779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DFCA"/>
        </a:solidFill>
        <a:latin typeface="Comic Sans M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DFCA"/>
        </a:solidFill>
        <a:latin typeface="Comic Sans M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DFCA"/>
        </a:solidFill>
        <a:latin typeface="Comic Sans M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DFCA"/>
        </a:solidFill>
        <a:latin typeface="Comic Sans M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DFCA"/>
        </a:solidFill>
        <a:latin typeface="Comic Sans MS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b="1" kern="1200">
        <a:solidFill>
          <a:srgbClr val="00DFCA"/>
        </a:solidFill>
        <a:latin typeface="Comic Sans MS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b="1" kern="1200">
        <a:solidFill>
          <a:srgbClr val="00DFCA"/>
        </a:solidFill>
        <a:latin typeface="Comic Sans MS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b="1" kern="1200">
        <a:solidFill>
          <a:srgbClr val="00DFCA"/>
        </a:solidFill>
        <a:latin typeface="Comic Sans MS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b="1" kern="1200">
        <a:solidFill>
          <a:srgbClr val="00DFCA"/>
        </a:solidFill>
        <a:latin typeface="Comic Sans M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9">
          <p15:clr>
            <a:srgbClr val="A4A3A4"/>
          </p15:clr>
        </p15:guide>
        <p15:guide id="2" orient="horz" pos="4235">
          <p15:clr>
            <a:srgbClr val="A4A3A4"/>
          </p15:clr>
        </p15:guide>
        <p15:guide id="3" orient="horz" pos="276">
          <p15:clr>
            <a:srgbClr val="A4A3A4"/>
          </p15:clr>
        </p15:guide>
        <p15:guide id="4" pos="311">
          <p15:clr>
            <a:srgbClr val="A4A3A4"/>
          </p15:clr>
        </p15:guide>
        <p15:guide id="5" pos="54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66FF33"/>
    <a:srgbClr val="A50021"/>
    <a:srgbClr val="FF0000"/>
    <a:srgbClr val="66FF66"/>
    <a:srgbClr val="006600"/>
    <a:srgbClr val="4B5352"/>
    <a:srgbClr val="FFE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45" autoAdjust="0"/>
    <p:restoredTop sz="90929"/>
  </p:normalViewPr>
  <p:slideViewPr>
    <p:cSldViewPr snapToGrid="0">
      <p:cViewPr>
        <p:scale>
          <a:sx n="50" d="100"/>
          <a:sy n="50" d="100"/>
        </p:scale>
        <p:origin x="690" y="150"/>
      </p:cViewPr>
      <p:guideLst>
        <p:guide orient="horz" pos="3939"/>
        <p:guide orient="horz" pos="4235"/>
        <p:guide orient="horz" pos="276"/>
        <p:guide pos="311"/>
        <p:guide pos="5438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76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8BE7C214-0770-6F40-9788-2A1B5C00ACD8}" type="slidenum">
              <a:rPr lang="en-US" sz="1400" b="0">
                <a:solidFill>
                  <a:schemeClr val="tx1"/>
                </a:solidFill>
                <a:latin typeface="Times" charset="0"/>
              </a:rPr>
              <a:pPr algn="r"/>
              <a:t>‹#›</a:t>
            </a:fld>
            <a:endParaRPr lang="en-US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49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597A328E-C3AC-B04F-A901-700361C6496F}" type="slidenum">
              <a:rPr lang="en-US" sz="1400" b="0">
                <a:solidFill>
                  <a:schemeClr val="tx1"/>
                </a:solidFill>
                <a:latin typeface="Times" charset="0"/>
              </a:rPr>
              <a:pPr algn="r"/>
              <a:t>‹#›</a:t>
            </a:fld>
            <a:endParaRPr lang="en-US" sz="1400" b="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45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3BF3E-8171-DD4F-452F-A0BA6F904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>
            <a:extLst>
              <a:ext uri="{FF2B5EF4-FFF2-40B4-BE49-F238E27FC236}">
                <a16:creationId xmlns:a16="http://schemas.microsoft.com/office/drawing/2014/main" id="{A2261464-9520-6579-B59C-1543B05160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7347" name="Rectangle 3">
            <a:extLst>
              <a:ext uri="{FF2B5EF4-FFF2-40B4-BE49-F238E27FC236}">
                <a16:creationId xmlns:a16="http://schemas.microsoft.com/office/drawing/2014/main" id="{37086509-1471-C622-1DE8-0AB8E3C57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07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05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0211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54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110794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066120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737131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97238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85415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1644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1742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138147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978061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33042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58141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8194128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61142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35887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73355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63498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4504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8097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8266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3705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7724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196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18016"/>
      </p:ext>
    </p:extLst>
  </p:cSld>
  <p:clrMapOvr>
    <a:masterClrMapping/>
  </p:clrMapOvr>
  <p:transition>
    <p:cu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7286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5480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7387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4261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401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7459424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18343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2988531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938192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325259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1109635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50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4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65" name="Text Box 41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rgbClr val="FFFFFF"/>
                </a:solidFill>
                <a:latin typeface="Arial" charset="0"/>
              </a:rPr>
              <a:t>© </a:t>
            </a:r>
            <a:r>
              <a:rPr lang="en-US" sz="1000">
                <a:solidFill>
                  <a:srgbClr val="FFFFFF"/>
                </a:solidFill>
                <a:latin typeface="Arial" charset="0"/>
              </a:rPr>
              <a:t>2004</a:t>
            </a:r>
            <a:r>
              <a:rPr lang="en-US" sz="900">
                <a:solidFill>
                  <a:srgbClr val="FFFFFF"/>
                </a:solidFill>
                <a:latin typeface="Arial" charset="0"/>
              </a:rPr>
              <a:t> TBBMI</a:t>
            </a: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7561263" y="6515100"/>
            <a:ext cx="727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8.0.03c.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000" b="0" u="sng">
                <a:solidFill>
                  <a:srgbClr val="FFA27C"/>
                </a:solidFill>
                <a:latin typeface="Arial" charset="0"/>
              </a:endParaRPr>
            </a:p>
          </p:txBody>
        </p:sp>
        <p:grpSp>
          <p:nvGrpSpPr>
            <p:cNvPr id="1050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</p:grpSp>
        <p:grpSp>
          <p:nvGrpSpPr>
            <p:cNvPr id="1054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51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000" b="0" u="sng">
                  <a:solidFill>
                    <a:srgbClr val="FFA27C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  <a:latin typeface="Arial" charset="0"/>
              </a:rPr>
              <a:t>©2006 TBBMI</a:t>
            </a: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7616825" y="6529388"/>
            <a:ext cx="661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9.6.01.</a:t>
            </a:r>
          </a:p>
        </p:txBody>
      </p:sp>
    </p:spTree>
    <p:extLst>
      <p:ext uri="{BB962C8B-B14F-4D97-AF65-F5344CB8AC3E}">
        <p14:creationId xmlns:p14="http://schemas.microsoft.com/office/powerpoint/2010/main" val="36258526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 b="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 b="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 b="0">
                <a:solidFill>
                  <a:srgbClr val="FFFFFF"/>
                </a:solidFill>
                <a:latin typeface="Times New Roman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b="0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b="0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 b="0"/>
              <a:pPr eaLnBrk="1" hangingPunct="1"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2244310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tags" Target="../tags/tag4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10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.jpeg"/><Relationship Id="rId5" Type="http://schemas.openxmlformats.org/officeDocument/2006/relationships/tags" Target="../tags/tag6.xml"/><Relationship Id="rId10" Type="http://schemas.openxmlformats.org/officeDocument/2006/relationships/image" Target="../media/image8.jpeg"/><Relationship Id="rId4" Type="http://schemas.openxmlformats.org/officeDocument/2006/relationships/tags" Target="../tags/tag5.xml"/><Relationship Id="rId9" Type="http://schemas.openxmlformats.org/officeDocument/2006/relationships/image" Target="../media/image7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70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70.jpeg"/><Relationship Id="rId17" Type="http://schemas.openxmlformats.org/officeDocument/2006/relationships/image" Target="../media/image25.jpeg"/><Relationship Id="rId2" Type="http://schemas.openxmlformats.org/officeDocument/2006/relationships/tags" Target="../tags/tag9.xml"/><Relationship Id="rId16" Type="http://schemas.openxmlformats.org/officeDocument/2006/relationships/image" Target="../media/image24.jpe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0.jpeg"/><Relationship Id="rId5" Type="http://schemas.openxmlformats.org/officeDocument/2006/relationships/tags" Target="../tags/tag12.xml"/><Relationship Id="rId15" Type="http://schemas.openxmlformats.org/officeDocument/2006/relationships/image" Target="../media/image23.jpeg"/><Relationship Id="rId10" Type="http://schemas.openxmlformats.org/officeDocument/2006/relationships/notesSlide" Target="../notesSlides/notesSlide25.xml"/><Relationship Id="rId19" Type="http://schemas.openxmlformats.org/officeDocument/2006/relationships/image" Target="../media/image27.jpeg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1.jpeg"/><Relationship Id="rId5" Type="http://schemas.openxmlformats.org/officeDocument/2006/relationships/image" Target="../media/image70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.jpe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tags" Target="../tags/tag20.xml"/><Relationship Id="rId7" Type="http://schemas.openxmlformats.org/officeDocument/2006/relationships/image" Target="../media/image70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0.jpeg"/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.jpeg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Macintosh%20HD\Desktop%20Folder\TBB%20BIG%20SHOW%207.0\7.0.03C-3%20SOC%20#-1,1,PowerPoint Presentation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5DD47-B5CC-5ADA-A9A0-F3B54DE99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Text Box 2">
            <a:extLst>
              <a:ext uri="{FF2B5EF4-FFF2-40B4-BE49-F238E27FC236}">
                <a16:creationId xmlns:a16="http://schemas.microsoft.com/office/drawing/2014/main" id="{5FA86358-63B5-8405-E9A7-76BCFA31D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225" y="640397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51267" name="Rectangle 3">
            <a:extLst>
              <a:ext uri="{FF2B5EF4-FFF2-40B4-BE49-F238E27FC236}">
                <a16:creationId xmlns:a16="http://schemas.microsoft.com/office/drawing/2014/main" id="{546FB16F-CEE3-DF64-7B97-A22451818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42</a:t>
            </a:r>
          </a:p>
        </p:txBody>
      </p:sp>
      <p:sp>
        <p:nvSpPr>
          <p:cNvPr id="651268" name="Text Box 4">
            <a:extLst>
              <a:ext uri="{FF2B5EF4-FFF2-40B4-BE49-F238E27FC236}">
                <a16:creationId xmlns:a16="http://schemas.microsoft.com/office/drawing/2014/main" id="{7CE3DD6B-EEE5-8A8E-9532-342CE2F2D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pic>
        <p:nvPicPr>
          <p:cNvPr id="651269" name="Picture 5" descr="Jericho area aerial from northwest, tb q010703">
            <a:extLst>
              <a:ext uri="{FF2B5EF4-FFF2-40B4-BE49-F238E27FC236}">
                <a16:creationId xmlns:a16="http://schemas.microsoft.com/office/drawing/2014/main" id="{9CED64F8-9110-533F-D6AB-7D223D98468C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" y="550863"/>
            <a:ext cx="7958138" cy="5743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51270" name="Text Box 6">
            <a:extLst>
              <a:ext uri="{FF2B5EF4-FFF2-40B4-BE49-F238E27FC236}">
                <a16:creationId xmlns:a16="http://schemas.microsoft.com/office/drawing/2014/main" id="{076EFD92-8C0C-5789-D87E-2156318ED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4287838"/>
            <a:ext cx="3681413" cy="457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DENI JERIKO</a:t>
            </a:r>
          </a:p>
        </p:txBody>
      </p:sp>
      <p:sp>
        <p:nvSpPr>
          <p:cNvPr id="651271" name="Text Box 7">
            <a:extLst>
              <a:ext uri="{FF2B5EF4-FFF2-40B4-BE49-F238E27FC236}">
                <a16:creationId xmlns:a16="http://schemas.microsoft.com/office/drawing/2014/main" id="{2D91B64B-07D8-B73D-CBBF-078E65F3C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1074738"/>
            <a:ext cx="3421063" cy="457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</a:rPr>
              <a:t>KATHI OZHI</a:t>
            </a:r>
          </a:p>
        </p:txBody>
      </p:sp>
      <p:sp>
        <p:nvSpPr>
          <p:cNvPr id="651272" name="Text Box 8">
            <a:extLst>
              <a:ext uri="{FF2B5EF4-FFF2-40B4-BE49-F238E27FC236}">
                <a16:creationId xmlns:a16="http://schemas.microsoft.com/office/drawing/2014/main" id="{74B37664-646C-D9A7-54E2-D482C3F60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1490663"/>
            <a:ext cx="3421062" cy="457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</a:rPr>
              <a:t>JORDAN KORII</a:t>
            </a:r>
          </a:p>
        </p:txBody>
      </p:sp>
      <p:sp>
        <p:nvSpPr>
          <p:cNvPr id="651273" name="Arc 9">
            <a:extLst>
              <a:ext uri="{FF2B5EF4-FFF2-40B4-BE49-F238E27FC236}">
                <a16:creationId xmlns:a16="http://schemas.microsoft.com/office/drawing/2014/main" id="{7BD44430-B9D2-8E36-D5D0-E6763AB48AB0}"/>
              </a:ext>
            </a:extLst>
          </p:cNvPr>
          <p:cNvSpPr>
            <a:spLocks/>
          </p:cNvSpPr>
          <p:nvPr/>
        </p:nvSpPr>
        <p:spPr bwMode="auto">
          <a:xfrm flipH="1" flipV="1">
            <a:off x="1135063" y="1693863"/>
            <a:ext cx="2376487" cy="2058987"/>
          </a:xfrm>
          <a:custGeom>
            <a:avLst/>
            <a:gdLst>
              <a:gd name="G0" fmla="+- 96 0 0"/>
              <a:gd name="G1" fmla="+- 21600 0 0"/>
              <a:gd name="G2" fmla="+- 21600 0 0"/>
              <a:gd name="T0" fmla="*/ 0 w 21696"/>
              <a:gd name="T1" fmla="*/ 1 h 21600"/>
              <a:gd name="T2" fmla="*/ 21696 w 21696"/>
              <a:gd name="T3" fmla="*/ 21600 h 21600"/>
              <a:gd name="T4" fmla="*/ 96 w 2169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6" h="21600" fill="none" extrusionOk="0">
                <a:moveTo>
                  <a:pt x="-1" y="0"/>
                </a:moveTo>
                <a:cubicBezTo>
                  <a:pt x="31" y="0"/>
                  <a:pt x="63" y="-1"/>
                  <a:pt x="96" y="-1"/>
                </a:cubicBezTo>
                <a:cubicBezTo>
                  <a:pt x="12025" y="-1"/>
                  <a:pt x="21696" y="9670"/>
                  <a:pt x="21696" y="21600"/>
                </a:cubicBezTo>
              </a:path>
              <a:path w="21696" h="21600" stroke="0" extrusionOk="0">
                <a:moveTo>
                  <a:pt x="-1" y="0"/>
                </a:moveTo>
                <a:cubicBezTo>
                  <a:pt x="31" y="0"/>
                  <a:pt x="63" y="-1"/>
                  <a:pt x="96" y="-1"/>
                </a:cubicBezTo>
                <a:cubicBezTo>
                  <a:pt x="12025" y="-1"/>
                  <a:pt x="21696" y="9670"/>
                  <a:pt x="21696" y="21600"/>
                </a:cubicBezTo>
                <a:lnTo>
                  <a:pt x="96" y="21600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1274" name="Arc 10">
            <a:extLst>
              <a:ext uri="{FF2B5EF4-FFF2-40B4-BE49-F238E27FC236}">
                <a16:creationId xmlns:a16="http://schemas.microsoft.com/office/drawing/2014/main" id="{A5CB05EA-0C22-376F-2232-2DFDC09A1201}"/>
              </a:ext>
            </a:extLst>
          </p:cNvPr>
          <p:cNvSpPr>
            <a:spLocks/>
          </p:cNvSpPr>
          <p:nvPr/>
        </p:nvSpPr>
        <p:spPr bwMode="auto">
          <a:xfrm flipH="1" flipV="1">
            <a:off x="865188" y="1693863"/>
            <a:ext cx="2351087" cy="2511425"/>
          </a:xfrm>
          <a:custGeom>
            <a:avLst/>
            <a:gdLst>
              <a:gd name="G0" fmla="+- 0 0 0"/>
              <a:gd name="G1" fmla="+- 21593 0 0"/>
              <a:gd name="G2" fmla="+- 21600 0 0"/>
              <a:gd name="T0" fmla="*/ 513 w 21600"/>
              <a:gd name="T1" fmla="*/ 0 h 21593"/>
              <a:gd name="T2" fmla="*/ 21600 w 21600"/>
              <a:gd name="T3" fmla="*/ 21593 h 21593"/>
              <a:gd name="T4" fmla="*/ 0 w 21600"/>
              <a:gd name="T5" fmla="*/ 21593 h 2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3" fill="none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</a:path>
              <a:path w="21600" h="21593" stroke="0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  <a:lnTo>
                  <a:pt x="0" y="21593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1275" name="Arc 11">
            <a:extLst>
              <a:ext uri="{FF2B5EF4-FFF2-40B4-BE49-F238E27FC236}">
                <a16:creationId xmlns:a16="http://schemas.microsoft.com/office/drawing/2014/main" id="{50878CB3-68D0-939D-7205-197546A75C85}"/>
              </a:ext>
            </a:extLst>
          </p:cNvPr>
          <p:cNvSpPr>
            <a:spLocks/>
          </p:cNvSpPr>
          <p:nvPr/>
        </p:nvSpPr>
        <p:spPr bwMode="auto">
          <a:xfrm flipH="1" flipV="1">
            <a:off x="622300" y="1685925"/>
            <a:ext cx="1587500" cy="2824163"/>
          </a:xfrm>
          <a:custGeom>
            <a:avLst/>
            <a:gdLst>
              <a:gd name="G0" fmla="+- 0 0 0"/>
              <a:gd name="G1" fmla="+- 21593 0 0"/>
              <a:gd name="G2" fmla="+- 21600 0 0"/>
              <a:gd name="T0" fmla="*/ 513 w 21600"/>
              <a:gd name="T1" fmla="*/ 0 h 21593"/>
              <a:gd name="T2" fmla="*/ 21600 w 21600"/>
              <a:gd name="T3" fmla="*/ 21593 h 21593"/>
              <a:gd name="T4" fmla="*/ 0 w 21600"/>
              <a:gd name="T5" fmla="*/ 21593 h 2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3" fill="none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</a:path>
              <a:path w="21600" h="21593" stroke="0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  <a:lnTo>
                  <a:pt x="0" y="21593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1276" name="Text Box 12">
            <a:extLst>
              <a:ext uri="{FF2B5EF4-FFF2-40B4-BE49-F238E27FC236}">
                <a16:creationId xmlns:a16="http://schemas.microsoft.com/office/drawing/2014/main" id="{1785BFD2-3D9F-0B63-6093-09EC13E13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63373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51303" name="Rectangle 39">
            <a:extLst>
              <a:ext uri="{FF2B5EF4-FFF2-40B4-BE49-F238E27FC236}">
                <a16:creationId xmlns:a16="http://schemas.microsoft.com/office/drawing/2014/main" id="{46B2E772-43B9-8E89-846D-6B82F9BFF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651" y="5167313"/>
            <a:ext cx="8255786" cy="830997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EA18"/>
                </a:solidFill>
              </a:rPr>
              <a:t>Jericho lJordan korii leino chinghi kapra pie ni kocho </a:t>
            </a:r>
          </a:p>
          <a:p>
            <a:pPr algn="ctr"/>
            <a:r>
              <a:rPr lang="en-US" sz="2400">
                <a:solidFill>
                  <a:srgbClr val="FFEA18"/>
                </a:solidFill>
              </a:rPr>
              <a:t>eino...</a:t>
            </a:r>
          </a:p>
        </p:txBody>
      </p:sp>
      <p:sp>
        <p:nvSpPr>
          <p:cNvPr id="651304" name="Text Box 40">
            <a:extLst>
              <a:ext uri="{FF2B5EF4-FFF2-40B4-BE49-F238E27FC236}">
                <a16:creationId xmlns:a16="http://schemas.microsoft.com/office/drawing/2014/main" id="{011C03F9-98B2-2654-E7E8-3642940B7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375" y="3219450"/>
            <a:ext cx="3681412" cy="457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EZHODE JERIKO</a:t>
            </a:r>
          </a:p>
        </p:txBody>
      </p:sp>
      <p:sp>
        <p:nvSpPr>
          <p:cNvPr id="2" name="Rectangle 39">
            <a:extLst>
              <a:ext uri="{FF2B5EF4-FFF2-40B4-BE49-F238E27FC236}">
                <a16:creationId xmlns:a16="http://schemas.microsoft.com/office/drawing/2014/main" id="{52D3E58F-E9E6-EECE-E23F-15CFEC45A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923" y="2138790"/>
            <a:ext cx="6941324" cy="1200329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7200">
                <a:solidFill>
                  <a:srgbClr val="FFEA18"/>
                </a:solidFill>
              </a:rPr>
              <a:t>Moses-Joshua </a:t>
            </a:r>
          </a:p>
        </p:txBody>
      </p:sp>
    </p:spTree>
    <p:extLst>
      <p:ext uri="{BB962C8B-B14F-4D97-AF65-F5344CB8AC3E}">
        <p14:creationId xmlns:p14="http://schemas.microsoft.com/office/powerpoint/2010/main" val="27258831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5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5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73" grpId="0" animBg="1"/>
      <p:bldP spid="651274" grpId="0" animBg="1"/>
      <p:bldP spid="65127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4117975" y="2849563"/>
            <a:ext cx="99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27" name="Text Box 35"/>
          <p:cNvSpPr txBox="1">
            <a:spLocks noChangeArrowheads="1"/>
          </p:cNvSpPr>
          <p:nvPr/>
        </p:nvSpPr>
        <p:spPr bwMode="auto">
          <a:xfrm>
            <a:off x="1760538" y="25400"/>
            <a:ext cx="1993900" cy="33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Tak</a:t>
            </a:r>
            <a:r>
              <a:rPr lang="en-US" sz="1400">
                <a:solidFill>
                  <a:schemeClr val="tx1"/>
                </a:solidFill>
              </a:rPr>
              <a:t>. 19:2</a:t>
            </a:r>
          </a:p>
        </p:txBody>
      </p:sp>
      <p:sp>
        <p:nvSpPr>
          <p:cNvPr id="315443" name="Text Box 51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15447" name="Rectangle 55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08</a:t>
            </a:r>
          </a:p>
        </p:txBody>
      </p:sp>
      <p:sp>
        <p:nvSpPr>
          <p:cNvPr id="315453" name="Text Box 61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pic>
        <p:nvPicPr>
          <p:cNvPr id="315454" name="Picture 62" descr="Elijah's Spring from above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708025"/>
            <a:ext cx="2365375" cy="17748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9"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15455" name="Picture 63" descr="Elijah's Hollow from above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3692525"/>
            <a:ext cx="3263900" cy="2447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9"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15456" name="Picture 64" descr="Sunrise from Jebel Musa3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5" y="3667125"/>
            <a:ext cx="2746375" cy="2060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9"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166688" y="5767388"/>
            <a:ext cx="9144000" cy="7937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Mt. Sinai:</a:t>
            </a:r>
          </a:p>
          <a:p>
            <a:pPr algn="ctr">
              <a:lnSpc>
                <a:spcPct val="65000"/>
              </a:lnSpc>
            </a:pPr>
            <a:r>
              <a:rPr lang="en-US" sz="2800">
                <a:solidFill>
                  <a:schemeClr val="tx2"/>
                </a:solidFill>
              </a:rPr>
              <a:t> Ozhi kapi obu</a:t>
            </a:r>
          </a:p>
        </p:txBody>
      </p:sp>
      <p:pic>
        <p:nvPicPr>
          <p:cNvPr id="315459" name="Picture 67" descr="Jebel Musa Steps of Repentance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563" y="265113"/>
            <a:ext cx="3667125" cy="275113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9"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15458" name="Picture 66" descr="Sinai view2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513" y="1331913"/>
            <a:ext cx="3881437" cy="29114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9"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15428" name="Rectangle 36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29" name="Rectangle 37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315430" name="AutoShape 38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31" name="Rectangle 39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32" name="AutoShape 40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33" name="Line 41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34" name="Line 42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35" name="Line 43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36" name="Line 44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37" name="Line 45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38" name="Rectangle 46"/>
          <p:cNvSpPr>
            <a:spLocks noChangeArrowheads="1"/>
          </p:cNvSpPr>
          <p:nvPr/>
        </p:nvSpPr>
        <p:spPr bwMode="auto">
          <a:xfrm>
            <a:off x="8007350" y="3429000"/>
            <a:ext cx="619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315439" name="Rectangle 47"/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Sinai</a:t>
            </a:r>
          </a:p>
        </p:txBody>
      </p:sp>
      <p:sp>
        <p:nvSpPr>
          <p:cNvPr id="315441" name="Line 49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42" name="Rectangle 50"/>
          <p:cNvSpPr>
            <a:spLocks noChangeArrowheads="1"/>
          </p:cNvSpPr>
          <p:nvPr/>
        </p:nvSpPr>
        <p:spPr bwMode="auto">
          <a:xfrm>
            <a:off x="8120063" y="3670300"/>
            <a:ext cx="6191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Takapra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54" grpId="0" animBg="1" autoUpdateAnimBg="0"/>
      <p:bldP spid="315455" grpId="0" animBg="1" autoUpdateAnimBg="0"/>
      <p:bldP spid="315456" grpId="0" animBg="1" autoUpdateAnimBg="0"/>
      <p:bldP spid="315459" grpId="0" animBg="1" autoUpdateAnimBg="0"/>
      <p:bldP spid="31545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3130550" y="1339850"/>
            <a:ext cx="2882900" cy="344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15" name="AutoShape 3"/>
          <p:cNvSpPr>
            <a:spLocks noChangeArrowheads="1"/>
          </p:cNvSpPr>
          <p:nvPr/>
        </p:nvSpPr>
        <p:spPr bwMode="auto">
          <a:xfrm>
            <a:off x="3130550" y="971550"/>
            <a:ext cx="1663700" cy="10541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3130550" y="1352550"/>
            <a:ext cx="2044700" cy="1054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3021013" y="866775"/>
            <a:ext cx="16922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Times" charset="0"/>
              </a:rPr>
              <a:t>   MOSES</a:t>
            </a:r>
          </a:p>
        </p:txBody>
      </p:sp>
      <p:sp>
        <p:nvSpPr>
          <p:cNvPr id="320518" name="Line 6"/>
          <p:cNvSpPr>
            <a:spLocks noChangeShapeType="1"/>
          </p:cNvSpPr>
          <p:nvPr/>
        </p:nvSpPr>
        <p:spPr bwMode="auto">
          <a:xfrm>
            <a:off x="3340100" y="24892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19" name="Line 7"/>
          <p:cNvSpPr>
            <a:spLocks noChangeShapeType="1"/>
          </p:cNvSpPr>
          <p:nvPr/>
        </p:nvSpPr>
        <p:spPr bwMode="auto">
          <a:xfrm>
            <a:off x="3340100" y="29464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0" name="Line 8"/>
          <p:cNvSpPr>
            <a:spLocks noChangeShapeType="1"/>
          </p:cNvSpPr>
          <p:nvPr/>
        </p:nvSpPr>
        <p:spPr bwMode="auto">
          <a:xfrm>
            <a:off x="3346450" y="34036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1" name="Line 9"/>
          <p:cNvSpPr>
            <a:spLocks noChangeShapeType="1"/>
          </p:cNvSpPr>
          <p:nvPr/>
        </p:nvSpPr>
        <p:spPr bwMode="auto">
          <a:xfrm>
            <a:off x="3340100" y="2032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2" name="Line 10"/>
          <p:cNvSpPr>
            <a:spLocks noChangeShapeType="1"/>
          </p:cNvSpPr>
          <p:nvPr/>
        </p:nvSpPr>
        <p:spPr bwMode="auto">
          <a:xfrm>
            <a:off x="3340100" y="4318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3" name="Line 11"/>
          <p:cNvSpPr>
            <a:spLocks noChangeShapeType="1"/>
          </p:cNvSpPr>
          <p:nvPr/>
        </p:nvSpPr>
        <p:spPr bwMode="auto">
          <a:xfrm>
            <a:off x="3340100" y="38608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4" name="Rectangle 12"/>
          <p:cNvSpPr>
            <a:spLocks noChangeArrowheads="1"/>
          </p:cNvSpPr>
          <p:nvPr/>
        </p:nvSpPr>
        <p:spPr bwMode="auto">
          <a:xfrm>
            <a:off x="3630613" y="1616075"/>
            <a:ext cx="19399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bg2"/>
                </a:solidFill>
                <a:latin typeface="Times" charset="0"/>
              </a:rPr>
              <a:t>TAKAPRA</a:t>
            </a:r>
          </a:p>
        </p:txBody>
      </p:sp>
      <p:sp>
        <p:nvSpPr>
          <p:cNvPr id="320525" name="Rectangle 13"/>
          <p:cNvSpPr>
            <a:spLocks noChangeArrowheads="1"/>
          </p:cNvSpPr>
          <p:nvPr/>
        </p:nvSpPr>
        <p:spPr bwMode="auto">
          <a:xfrm>
            <a:off x="3897313" y="2073275"/>
            <a:ext cx="116998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bg2"/>
                </a:solidFill>
                <a:latin typeface="Times" charset="0"/>
              </a:rPr>
              <a:t>SINAI</a:t>
            </a:r>
          </a:p>
        </p:txBody>
      </p:sp>
      <p:sp>
        <p:nvSpPr>
          <p:cNvPr id="320526" name="Rectangle 14"/>
          <p:cNvSpPr>
            <a:spLocks noChangeArrowheads="1"/>
          </p:cNvSpPr>
          <p:nvPr/>
        </p:nvSpPr>
        <p:spPr bwMode="auto">
          <a:xfrm>
            <a:off x="3681413" y="2530475"/>
            <a:ext cx="17907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Times" charset="0"/>
              </a:rPr>
              <a:t>M - M - C </a:t>
            </a:r>
          </a:p>
        </p:txBody>
      </p:sp>
      <p:sp>
        <p:nvSpPr>
          <p:cNvPr id="320527" name="Rectangle 15"/>
          <p:cNvSpPr>
            <a:spLocks noChangeArrowheads="1"/>
          </p:cNvSpPr>
          <p:nvPr/>
        </p:nvSpPr>
        <p:spPr bwMode="auto">
          <a:xfrm>
            <a:off x="4773613" y="963613"/>
            <a:ext cx="1457325" cy="3635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Times" charset="0"/>
              </a:rPr>
              <a:t>ca. 1500 B.C.</a:t>
            </a:r>
          </a:p>
        </p:txBody>
      </p:sp>
      <p:sp>
        <p:nvSpPr>
          <p:cNvPr id="320529" name="Rectangle 17"/>
          <p:cNvSpPr>
            <a:spLocks noChangeArrowheads="1"/>
          </p:cNvSpPr>
          <p:nvPr/>
        </p:nvSpPr>
        <p:spPr bwMode="auto">
          <a:xfrm>
            <a:off x="898525" y="2605088"/>
            <a:ext cx="1747838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30" name="Rectangle 18"/>
          <p:cNvSpPr>
            <a:spLocks noChangeArrowheads="1"/>
          </p:cNvSpPr>
          <p:nvPr/>
        </p:nvSpPr>
        <p:spPr bwMode="auto">
          <a:xfrm>
            <a:off x="828675" y="2482850"/>
            <a:ext cx="1847850" cy="1308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4000" b="0">
                <a:solidFill>
                  <a:schemeClr val="tx2"/>
                </a:solidFill>
                <a:latin typeface="Times" charset="0"/>
              </a:rPr>
              <a:t>AJ</a:t>
            </a:r>
            <a:r>
              <a:rPr lang="en-US" sz="8000" b="0">
                <a:solidFill>
                  <a:srgbClr val="00FF00"/>
                </a:solidFill>
                <a:latin typeface="Times" charset="0"/>
              </a:rPr>
              <a:t>M</a:t>
            </a:r>
            <a:r>
              <a:rPr lang="en-US" sz="4000" b="0">
                <a:solidFill>
                  <a:schemeClr val="tx2"/>
                </a:solidFill>
                <a:latin typeface="Times" charset="0"/>
              </a:rPr>
              <a:t>J</a:t>
            </a:r>
          </a:p>
        </p:txBody>
      </p:sp>
      <p:sp>
        <p:nvSpPr>
          <p:cNvPr id="320532" name="Rectangle 20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320533" name="Line 21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56" name="Text Box 44"/>
          <p:cNvSpPr txBox="1">
            <a:spLocks noChangeArrowheads="1"/>
          </p:cNvSpPr>
          <p:nvPr/>
        </p:nvSpPr>
        <p:spPr bwMode="auto">
          <a:xfrm>
            <a:off x="1762125" y="25400"/>
            <a:ext cx="1993900" cy="33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Tak</a:t>
            </a:r>
            <a:r>
              <a:rPr lang="en-US" sz="1400">
                <a:solidFill>
                  <a:schemeClr val="tx1"/>
                </a:solidFill>
              </a:rPr>
              <a:t>. 20-31</a:t>
            </a:r>
          </a:p>
        </p:txBody>
      </p:sp>
      <p:sp>
        <p:nvSpPr>
          <p:cNvPr id="320557" name="Text Box 45"/>
          <p:cNvSpPr txBox="1">
            <a:spLocks noChangeArrowheads="1"/>
          </p:cNvSpPr>
          <p:nvPr/>
        </p:nvSpPr>
        <p:spPr bwMode="auto">
          <a:xfrm>
            <a:off x="449263" y="4772025"/>
            <a:ext cx="3973512" cy="57943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CC99"/>
                </a:solidFill>
              </a:rPr>
              <a:t>MACHII LIJII</a:t>
            </a:r>
          </a:p>
        </p:txBody>
      </p:sp>
      <p:sp>
        <p:nvSpPr>
          <p:cNvPr id="320558" name="Text Box 46"/>
          <p:cNvSpPr txBox="1">
            <a:spLocks noChangeArrowheads="1"/>
          </p:cNvSpPr>
          <p:nvPr/>
        </p:nvSpPr>
        <p:spPr bwMode="auto">
          <a:xfrm>
            <a:off x="2519363" y="5218113"/>
            <a:ext cx="2579687" cy="579437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CC99"/>
                </a:solidFill>
              </a:rPr>
              <a:t>MOSOMEI</a:t>
            </a:r>
          </a:p>
        </p:txBody>
      </p:sp>
      <p:sp>
        <p:nvSpPr>
          <p:cNvPr id="320559" name="Text Box 47"/>
          <p:cNvSpPr txBox="1">
            <a:spLocks noChangeArrowheads="1"/>
          </p:cNvSpPr>
          <p:nvPr/>
        </p:nvSpPr>
        <p:spPr bwMode="auto">
          <a:xfrm>
            <a:off x="4556125" y="5651500"/>
            <a:ext cx="4587875" cy="57943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CC99"/>
                </a:solidFill>
              </a:rPr>
              <a:t>CHIINA KOSO OVO</a:t>
            </a:r>
          </a:p>
        </p:txBody>
      </p:sp>
      <p:sp>
        <p:nvSpPr>
          <p:cNvPr id="320560" name="Oval 48"/>
          <p:cNvSpPr>
            <a:spLocks noChangeArrowheads="1"/>
          </p:cNvSpPr>
          <p:nvPr/>
        </p:nvSpPr>
        <p:spPr bwMode="auto">
          <a:xfrm>
            <a:off x="3544888" y="2463800"/>
            <a:ext cx="738187" cy="6461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0561" name="Oval 49"/>
          <p:cNvSpPr>
            <a:spLocks noChangeArrowheads="1"/>
          </p:cNvSpPr>
          <p:nvPr/>
        </p:nvSpPr>
        <p:spPr bwMode="auto">
          <a:xfrm>
            <a:off x="4097338" y="2444750"/>
            <a:ext cx="738187" cy="6461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0562" name="Oval 50"/>
          <p:cNvSpPr>
            <a:spLocks noChangeArrowheads="1"/>
          </p:cNvSpPr>
          <p:nvPr/>
        </p:nvSpPr>
        <p:spPr bwMode="auto">
          <a:xfrm>
            <a:off x="4711700" y="2465388"/>
            <a:ext cx="738188" cy="64611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0564" name="Rectangle 52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65" name="Rectangle 53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320566" name="AutoShape 54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67" name="Rectangle 55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68" name="AutoShape 56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69" name="Line 57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70" name="Line 58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71" name="Line 59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72" name="Line 60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73" name="Line 61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74" name="Rectangle 62"/>
          <p:cNvSpPr>
            <a:spLocks noChangeArrowheads="1"/>
          </p:cNvSpPr>
          <p:nvPr/>
        </p:nvSpPr>
        <p:spPr bwMode="auto">
          <a:xfrm>
            <a:off x="8007350" y="3429000"/>
            <a:ext cx="619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320575" name="Rectangle 63"/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Sinai</a:t>
            </a:r>
          </a:p>
        </p:txBody>
      </p:sp>
      <p:sp>
        <p:nvSpPr>
          <p:cNvPr id="320576" name="Rectangle 64"/>
          <p:cNvSpPr>
            <a:spLocks noChangeArrowheads="1"/>
          </p:cNvSpPr>
          <p:nvPr/>
        </p:nvSpPr>
        <p:spPr bwMode="auto">
          <a:xfrm>
            <a:off x="8075613" y="4025900"/>
            <a:ext cx="6254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M - M- C</a:t>
            </a:r>
          </a:p>
        </p:txBody>
      </p:sp>
      <p:sp>
        <p:nvSpPr>
          <p:cNvPr id="320577" name="Line 65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78" name="Rectangle 66"/>
          <p:cNvSpPr>
            <a:spLocks noChangeArrowheads="1"/>
          </p:cNvSpPr>
          <p:nvPr/>
        </p:nvSpPr>
        <p:spPr bwMode="auto">
          <a:xfrm>
            <a:off x="8120063" y="3670300"/>
            <a:ext cx="6191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Takapra</a:t>
            </a:r>
          </a:p>
        </p:txBody>
      </p:sp>
      <p:sp>
        <p:nvSpPr>
          <p:cNvPr id="320579" name="Text Box 67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20582" name="Text Box 70"/>
          <p:cNvSpPr txBox="1">
            <a:spLocks noChangeArrowheads="1"/>
          </p:cNvSpPr>
          <p:nvPr/>
        </p:nvSpPr>
        <p:spPr bwMode="auto">
          <a:xfrm>
            <a:off x="8585200" y="64103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20583" name="Rectangle 7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09</a:t>
            </a:r>
          </a:p>
        </p:txBody>
      </p:sp>
      <p:sp>
        <p:nvSpPr>
          <p:cNvPr id="320584" name="Text Box 72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grpSp>
        <p:nvGrpSpPr>
          <p:cNvPr id="320585" name="Group 73"/>
          <p:cNvGrpSpPr>
            <a:grpSpLocks/>
          </p:cNvGrpSpPr>
          <p:nvPr/>
        </p:nvGrpSpPr>
        <p:grpSpPr bwMode="auto">
          <a:xfrm>
            <a:off x="5951538" y="3552825"/>
            <a:ext cx="1262062" cy="1347788"/>
            <a:chOff x="1084" y="711"/>
            <a:chExt cx="2950" cy="2769"/>
          </a:xfrm>
        </p:grpSpPr>
        <p:grpSp>
          <p:nvGrpSpPr>
            <p:cNvPr id="320586" name="Group 74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320587" name="Group 75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320588" name="Freeform 76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589" name="Freeform 77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320590" name="Picture 78"/>
              <p:cNvPicPr>
                <a:picLocks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0591" name="Freeform 79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92" name="Freeform 80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93" name="Freeform 81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94" name="Freeform 82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95" name="Freeform 83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0596" name="Rectangle 84"/>
          <p:cNvSpPr>
            <a:spLocks noChangeArrowheads="1"/>
          </p:cNvSpPr>
          <p:nvPr/>
        </p:nvSpPr>
        <p:spPr bwMode="auto">
          <a:xfrm>
            <a:off x="6226175" y="3735388"/>
            <a:ext cx="18097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endParaRPr lang="en-US" sz="2400" b="0" i="1">
              <a:solidFill>
                <a:srgbClr val="FFFFFF"/>
              </a:solidFill>
              <a:latin typeface="Helvetica" charset="0"/>
            </a:endParaRPr>
          </a:p>
        </p:txBody>
      </p:sp>
      <p:sp>
        <p:nvSpPr>
          <p:cNvPr id="320597" name="Oval 85"/>
          <p:cNvSpPr>
            <a:spLocks noChangeArrowheads="1"/>
          </p:cNvSpPr>
          <p:nvPr/>
        </p:nvSpPr>
        <p:spPr bwMode="auto">
          <a:xfrm>
            <a:off x="3263900" y="2489200"/>
            <a:ext cx="2362200" cy="5461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20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0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0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0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0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0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0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0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0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0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0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0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0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0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0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0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0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0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0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6" grpId="0" autoUpdateAnimBg="0"/>
      <p:bldP spid="320557" grpId="0" autoUpdateAnimBg="0"/>
      <p:bldP spid="320558" grpId="0" autoUpdateAnimBg="0"/>
      <p:bldP spid="320559" grpId="0" autoUpdateAnimBg="0"/>
      <p:bldP spid="320560" grpId="0" animBg="1" autoUpdateAnimBg="0"/>
      <p:bldP spid="320561" grpId="0" animBg="1" autoUpdateAnimBg="0"/>
      <p:bldP spid="320562" grpId="0" animBg="1" autoUpdateAnimBg="0"/>
      <p:bldP spid="320596" grpId="0" autoUpdateAnimBg="0"/>
      <p:bldP spid="3205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1595438" y="869950"/>
            <a:ext cx="6816725" cy="5078413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DFC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803400" y="927100"/>
            <a:ext cx="65405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1671638" y="925513"/>
            <a:ext cx="6565900" cy="24638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000">
                <a:solidFill>
                  <a:srgbClr val="FAFD00"/>
                </a:solidFill>
                <a:latin typeface="Times" charset="0"/>
              </a:rPr>
              <a:t>OZHI (TORAH</a:t>
            </a:r>
            <a:r>
              <a:rPr lang="en-US" sz="4400">
                <a:solidFill>
                  <a:srgbClr val="FAFD00"/>
                </a:solidFill>
                <a:latin typeface="Times" charset="0"/>
              </a:rPr>
              <a:t>)</a:t>
            </a:r>
          </a:p>
          <a:p>
            <a:pPr algn="ctr"/>
            <a:r>
              <a:rPr lang="en-US" sz="3200">
                <a:latin typeface="Times" charset="0"/>
              </a:rPr>
              <a:t>Oramei hepono Modo kocho Ozhi Kosii leno:</a:t>
            </a:r>
            <a:r>
              <a:rPr lang="en-US" sz="2400">
                <a:latin typeface="Times" charset="0"/>
              </a:rPr>
              <a:t>                          </a:t>
            </a:r>
            <a:endParaRPr lang="en-US" sz="2800">
              <a:latin typeface="Times" charset="0"/>
            </a:endParaRPr>
          </a:p>
          <a:p>
            <a:endParaRPr lang="en-US" sz="2400">
              <a:solidFill>
                <a:schemeClr val="hlink"/>
              </a:solidFill>
              <a:latin typeface="Times" charset="0"/>
            </a:endParaRPr>
          </a:p>
          <a:p>
            <a:pPr algn="ctr"/>
            <a:endParaRPr lang="en-US" sz="2400">
              <a:solidFill>
                <a:schemeClr val="hlink"/>
              </a:solidFill>
              <a:latin typeface="Times" charset="0"/>
            </a:endParaRP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0" name="Text Box 44"/>
          <p:cNvSpPr txBox="1">
            <a:spLocks noChangeArrowheads="1"/>
          </p:cNvSpPr>
          <p:nvPr/>
        </p:nvSpPr>
        <p:spPr bwMode="auto">
          <a:xfrm>
            <a:off x="1766888" y="20638"/>
            <a:ext cx="1993900" cy="33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Tak</a:t>
            </a:r>
            <a:r>
              <a:rPr lang="en-US" sz="1400">
                <a:solidFill>
                  <a:schemeClr val="tx1"/>
                </a:solidFill>
              </a:rPr>
              <a:t>. 20-31</a:t>
            </a:r>
          </a:p>
        </p:txBody>
      </p:sp>
      <p:sp>
        <p:nvSpPr>
          <p:cNvPr id="86061" name="Rectangle 45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2" name="Rectangle 46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86063" name="AutoShape 47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4" name="Rectangle 48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5" name="AutoShape 49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6" name="Line 50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7" name="Line 51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8" name="Line 52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69" name="Line 53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0" name="Line 54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1" name="Rectangle 55"/>
          <p:cNvSpPr>
            <a:spLocks noChangeArrowheads="1"/>
          </p:cNvSpPr>
          <p:nvPr/>
        </p:nvSpPr>
        <p:spPr bwMode="auto">
          <a:xfrm>
            <a:off x="8007350" y="3429000"/>
            <a:ext cx="619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86072" name="Rectangle 56"/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Sinai</a:t>
            </a:r>
          </a:p>
        </p:txBody>
      </p:sp>
      <p:sp>
        <p:nvSpPr>
          <p:cNvPr id="86073" name="Rectangle 57"/>
          <p:cNvSpPr>
            <a:spLocks noChangeArrowheads="1"/>
          </p:cNvSpPr>
          <p:nvPr/>
        </p:nvSpPr>
        <p:spPr bwMode="auto">
          <a:xfrm>
            <a:off x="8075613" y="4025900"/>
            <a:ext cx="657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M - M - C</a:t>
            </a:r>
          </a:p>
        </p:txBody>
      </p:sp>
      <p:sp>
        <p:nvSpPr>
          <p:cNvPr id="86074" name="Line 58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5" name="Rectangle 59"/>
          <p:cNvSpPr>
            <a:spLocks noChangeArrowheads="1"/>
          </p:cNvSpPr>
          <p:nvPr/>
        </p:nvSpPr>
        <p:spPr bwMode="auto">
          <a:xfrm>
            <a:off x="8120063" y="3670300"/>
            <a:ext cx="6191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Takapra</a:t>
            </a:r>
          </a:p>
        </p:txBody>
      </p:sp>
      <p:sp>
        <p:nvSpPr>
          <p:cNvPr id="86076" name="Text Box 60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86080" name="Rectangle 64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86081" name="Text Box 65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1595438" y="869950"/>
            <a:ext cx="6816725" cy="5078413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DFC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803400" y="927100"/>
            <a:ext cx="65405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671638" y="925513"/>
            <a:ext cx="6565900" cy="325596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000">
                <a:solidFill>
                  <a:srgbClr val="FAFD00"/>
                </a:solidFill>
                <a:latin typeface="Times" charset="0"/>
              </a:rPr>
              <a:t>OZHI (TORAH</a:t>
            </a:r>
            <a:r>
              <a:rPr lang="en-US" sz="4400">
                <a:solidFill>
                  <a:srgbClr val="FAFD00"/>
                </a:solidFill>
                <a:latin typeface="Times" charset="0"/>
              </a:rPr>
              <a:t>)</a:t>
            </a:r>
          </a:p>
          <a:p>
            <a:pPr algn="ctr"/>
            <a:r>
              <a:rPr lang="en-US" sz="3200">
                <a:latin typeface="Times" charset="0"/>
              </a:rPr>
              <a:t>Oramei hepono Modo kocho Ozhi Kosii leno :</a:t>
            </a:r>
            <a:r>
              <a:rPr lang="en-US" sz="2400">
                <a:latin typeface="Times" charset="0"/>
              </a:rPr>
              <a:t>                          </a:t>
            </a:r>
            <a:endParaRPr lang="en-US" sz="2800">
              <a:latin typeface="Times" charset="0"/>
            </a:endParaRPr>
          </a:p>
          <a:p>
            <a:endParaRPr lang="en-US" sz="2400">
              <a:solidFill>
                <a:schemeClr val="hlink"/>
              </a:solidFill>
              <a:latin typeface="Times" charset="0"/>
            </a:endParaRPr>
          </a:p>
          <a:p>
            <a:r>
              <a:rPr lang="en-US" sz="2800">
                <a:solidFill>
                  <a:srgbClr val="FAFD00"/>
                </a:solidFill>
                <a:latin typeface="Times" charset="0"/>
              </a:rPr>
              <a:t>MACHI LIJII: </a:t>
            </a:r>
            <a:r>
              <a:rPr lang="en-US" sz="2400">
                <a:solidFill>
                  <a:schemeClr val="hlink"/>
                </a:solidFill>
                <a:latin typeface="Times" charset="0"/>
              </a:rPr>
              <a:t>Chia Ochii Kokha Chii; ezhode zhii ozhi koso zhii obi.</a:t>
            </a:r>
          </a:p>
          <a:p>
            <a:pPr algn="ctr"/>
            <a:endParaRPr lang="en-US" sz="2400">
              <a:solidFill>
                <a:schemeClr val="hlink"/>
              </a:solidFill>
              <a:latin typeface="Times" charset="0"/>
            </a:endParaRP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4" name="Text Box 44"/>
          <p:cNvSpPr txBox="1">
            <a:spLocks noChangeArrowheads="1"/>
          </p:cNvSpPr>
          <p:nvPr/>
        </p:nvSpPr>
        <p:spPr bwMode="auto">
          <a:xfrm>
            <a:off x="1771650" y="15875"/>
            <a:ext cx="1993900" cy="33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Tak</a:t>
            </a:r>
            <a:r>
              <a:rPr lang="en-US" sz="1400">
                <a:solidFill>
                  <a:schemeClr val="tx1"/>
                </a:solidFill>
              </a:rPr>
              <a:t>. 20:1-17</a:t>
            </a:r>
          </a:p>
        </p:txBody>
      </p:sp>
      <p:sp>
        <p:nvSpPr>
          <p:cNvPr id="87085" name="Rectangle 45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6" name="Rectangle 46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87087" name="AutoShape 47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8" name="Rectangle 48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89" name="AutoShape 49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90" name="Line 50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91" name="Line 51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92" name="Line 52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93" name="Line 53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94" name="Line 54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95" name="Rectangle 55"/>
          <p:cNvSpPr>
            <a:spLocks noChangeArrowheads="1"/>
          </p:cNvSpPr>
          <p:nvPr/>
        </p:nvSpPr>
        <p:spPr bwMode="auto">
          <a:xfrm>
            <a:off x="8007350" y="3429000"/>
            <a:ext cx="619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87096" name="Rectangle 56"/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Sinai</a:t>
            </a:r>
          </a:p>
        </p:txBody>
      </p:sp>
      <p:sp>
        <p:nvSpPr>
          <p:cNvPr id="87097" name="Rectangle 57"/>
          <p:cNvSpPr>
            <a:spLocks noChangeArrowheads="1"/>
          </p:cNvSpPr>
          <p:nvPr/>
        </p:nvSpPr>
        <p:spPr bwMode="auto">
          <a:xfrm>
            <a:off x="8075613" y="4025900"/>
            <a:ext cx="6254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M - M- C</a:t>
            </a:r>
          </a:p>
        </p:txBody>
      </p:sp>
      <p:sp>
        <p:nvSpPr>
          <p:cNvPr id="87098" name="Line 58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99" name="Rectangle 59"/>
          <p:cNvSpPr>
            <a:spLocks noChangeArrowheads="1"/>
          </p:cNvSpPr>
          <p:nvPr/>
        </p:nvSpPr>
        <p:spPr bwMode="auto">
          <a:xfrm>
            <a:off x="8120063" y="3670300"/>
            <a:ext cx="6191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Takapra</a:t>
            </a:r>
          </a:p>
        </p:txBody>
      </p:sp>
      <p:sp>
        <p:nvSpPr>
          <p:cNvPr id="87100" name="Text Box 60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87104" name="Rectangle 64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</a:p>
        </p:txBody>
      </p:sp>
      <p:sp>
        <p:nvSpPr>
          <p:cNvPr id="87105" name="Text Box 65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595438" y="869950"/>
            <a:ext cx="6816725" cy="5078413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DFC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803400" y="927100"/>
            <a:ext cx="65405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671638" y="925513"/>
            <a:ext cx="6565900" cy="44132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000">
                <a:solidFill>
                  <a:srgbClr val="FAFD00"/>
                </a:solidFill>
                <a:latin typeface="Times" charset="0"/>
              </a:rPr>
              <a:t>OZHI (TORAH</a:t>
            </a:r>
            <a:r>
              <a:rPr lang="en-US" sz="4400">
                <a:solidFill>
                  <a:srgbClr val="FAFD00"/>
                </a:solidFill>
                <a:latin typeface="Times" charset="0"/>
              </a:rPr>
              <a:t>)</a:t>
            </a:r>
          </a:p>
          <a:p>
            <a:pPr algn="ctr"/>
            <a:r>
              <a:rPr lang="en-US" sz="3200">
                <a:latin typeface="Times" charset="0"/>
              </a:rPr>
              <a:t>Oramei hepono Modo kocho Ozhi Kosii leno :</a:t>
            </a:r>
            <a:r>
              <a:rPr lang="en-US" sz="2400">
                <a:latin typeface="Times" charset="0"/>
              </a:rPr>
              <a:t>                          </a:t>
            </a:r>
            <a:endParaRPr lang="en-US" sz="2800">
              <a:latin typeface="Times" charset="0"/>
            </a:endParaRPr>
          </a:p>
          <a:p>
            <a:endParaRPr lang="en-US" sz="2400">
              <a:solidFill>
                <a:schemeClr val="hlink"/>
              </a:solidFill>
              <a:latin typeface="Times" charset="0"/>
            </a:endParaRPr>
          </a:p>
          <a:p>
            <a:r>
              <a:rPr lang="en-US" sz="2800">
                <a:solidFill>
                  <a:srgbClr val="FAFD00"/>
                </a:solidFill>
                <a:latin typeface="Times" charset="0"/>
              </a:rPr>
              <a:t>MACHI LIJII : </a:t>
            </a:r>
            <a:r>
              <a:rPr lang="en-US" sz="2400">
                <a:solidFill>
                  <a:schemeClr val="hlink"/>
                </a:solidFill>
                <a:latin typeface="Times" charset="0"/>
              </a:rPr>
              <a:t>Chia Ochii Kokha Chii; ezhode zhii ozhi koso zhii obi.</a:t>
            </a:r>
          </a:p>
          <a:p>
            <a:endParaRPr lang="en-US" sz="2400">
              <a:solidFill>
                <a:schemeClr val="hlink"/>
              </a:solidFill>
              <a:latin typeface="Times" charset="0"/>
            </a:endParaRPr>
          </a:p>
          <a:p>
            <a:r>
              <a:rPr lang="en-US" sz="2800">
                <a:solidFill>
                  <a:srgbClr val="FAFD00"/>
                </a:solidFill>
                <a:latin typeface="Times" charset="0"/>
              </a:rPr>
              <a:t>MOSOMEI : </a:t>
            </a:r>
            <a:r>
              <a:rPr lang="en-US" sz="2400">
                <a:solidFill>
                  <a:schemeClr val="hlink"/>
                </a:solidFill>
                <a:latin typeface="Times" charset="0"/>
              </a:rPr>
              <a:t>Omei khruhi adi doso kothu meihrii li hi hrii zhu lole.</a:t>
            </a:r>
          </a:p>
          <a:p>
            <a:pPr algn="ctr"/>
            <a:endParaRPr lang="en-US" sz="2400">
              <a:solidFill>
                <a:schemeClr val="hlink"/>
              </a:solidFill>
              <a:latin typeface="Times" charset="0"/>
            </a:endParaRP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533400" y="6483350"/>
            <a:ext cx="19939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1770063" y="15875"/>
            <a:ext cx="1993900" cy="33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Tak</a:t>
            </a:r>
            <a:r>
              <a:rPr lang="en-US" sz="1400">
                <a:solidFill>
                  <a:schemeClr val="tx1"/>
                </a:solidFill>
              </a:rPr>
              <a:t>. 21-24</a:t>
            </a:r>
          </a:p>
        </p:txBody>
      </p:sp>
      <p:sp>
        <p:nvSpPr>
          <p:cNvPr id="88090" name="Rectangle 26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1" name="Rectangle 27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88092" name="AutoShape 28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3" name="Rectangle 29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4" name="AutoShape 30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5" name="Line 31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6" name="Line 32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7" name="Line 33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8" name="Line 34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9" name="Line 35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0" name="Rectangle 36"/>
          <p:cNvSpPr>
            <a:spLocks noChangeArrowheads="1"/>
          </p:cNvSpPr>
          <p:nvPr/>
        </p:nvSpPr>
        <p:spPr bwMode="auto">
          <a:xfrm>
            <a:off x="8007350" y="3429000"/>
            <a:ext cx="619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88101" name="Rectangle 37"/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Sinai</a:t>
            </a:r>
          </a:p>
        </p:txBody>
      </p:sp>
      <p:sp>
        <p:nvSpPr>
          <p:cNvPr id="88102" name="Rectangle 38"/>
          <p:cNvSpPr>
            <a:spLocks noChangeArrowheads="1"/>
          </p:cNvSpPr>
          <p:nvPr/>
        </p:nvSpPr>
        <p:spPr bwMode="auto">
          <a:xfrm>
            <a:off x="8075613" y="4025900"/>
            <a:ext cx="657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M - M - C</a:t>
            </a:r>
          </a:p>
        </p:txBody>
      </p:sp>
      <p:sp>
        <p:nvSpPr>
          <p:cNvPr id="88103" name="Line 39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4" name="Rectangle 40"/>
          <p:cNvSpPr>
            <a:spLocks noChangeArrowheads="1"/>
          </p:cNvSpPr>
          <p:nvPr/>
        </p:nvSpPr>
        <p:spPr bwMode="auto">
          <a:xfrm>
            <a:off x="8120063" y="3670300"/>
            <a:ext cx="6191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Takapra</a:t>
            </a:r>
          </a:p>
        </p:txBody>
      </p:sp>
      <p:sp>
        <p:nvSpPr>
          <p:cNvPr id="88105" name="Text Box 41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88109" name="Rectangle 45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</a:p>
        </p:txBody>
      </p:sp>
      <p:sp>
        <p:nvSpPr>
          <p:cNvPr id="88110" name="Text Box 46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595438" y="869950"/>
            <a:ext cx="6816725" cy="5078413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DFC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803400" y="927100"/>
            <a:ext cx="65405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671638" y="925513"/>
            <a:ext cx="6565900" cy="47180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000">
                <a:solidFill>
                  <a:srgbClr val="FAFD00"/>
                </a:solidFill>
                <a:latin typeface="Times" charset="0"/>
              </a:rPr>
              <a:t>OZHI (TORAH</a:t>
            </a:r>
            <a:r>
              <a:rPr lang="en-US" sz="4400">
                <a:solidFill>
                  <a:srgbClr val="FAFD00"/>
                </a:solidFill>
                <a:latin typeface="Times" charset="0"/>
              </a:rPr>
              <a:t>)</a:t>
            </a:r>
          </a:p>
          <a:p>
            <a:pPr algn="ctr"/>
            <a:r>
              <a:rPr lang="en-US" sz="3200">
                <a:latin typeface="Times" charset="0"/>
              </a:rPr>
              <a:t>A Godly Education In Three Parts:</a:t>
            </a:r>
            <a:r>
              <a:rPr lang="en-US" sz="2400">
                <a:latin typeface="Times" charset="0"/>
              </a:rPr>
              <a:t>                          </a:t>
            </a:r>
            <a:endParaRPr lang="en-US" sz="2800">
              <a:latin typeface="Times" charset="0"/>
            </a:endParaRPr>
          </a:p>
          <a:p>
            <a:endParaRPr lang="en-US" sz="2400">
              <a:solidFill>
                <a:schemeClr val="hlink"/>
              </a:solidFill>
              <a:latin typeface="Times" charset="0"/>
            </a:endParaRPr>
          </a:p>
          <a:p>
            <a:r>
              <a:rPr lang="en-US" sz="2800">
                <a:solidFill>
                  <a:srgbClr val="FAFD00"/>
                </a:solidFill>
                <a:latin typeface="Times" charset="0"/>
              </a:rPr>
              <a:t>MORAL: </a:t>
            </a:r>
            <a:r>
              <a:rPr lang="en-US" sz="2400">
                <a:solidFill>
                  <a:schemeClr val="hlink"/>
                </a:solidFill>
                <a:latin typeface="Times" charset="0"/>
              </a:rPr>
              <a:t>Chia Ochii Kokha Chii; ezhode zhii ozhi koso zhii obi.</a:t>
            </a:r>
          </a:p>
          <a:p>
            <a:endParaRPr lang="en-US" sz="2400">
              <a:solidFill>
                <a:schemeClr val="hlink"/>
              </a:solidFill>
              <a:latin typeface="Times" charset="0"/>
            </a:endParaRPr>
          </a:p>
          <a:p>
            <a:r>
              <a:rPr lang="en-US" sz="2800">
                <a:solidFill>
                  <a:srgbClr val="FAFD00"/>
                </a:solidFill>
                <a:latin typeface="Times" charset="0"/>
              </a:rPr>
              <a:t>CIVIL: </a:t>
            </a:r>
            <a:r>
              <a:rPr lang="en-US" sz="2400">
                <a:solidFill>
                  <a:schemeClr val="hlink"/>
                </a:solidFill>
                <a:latin typeface="Times" charset="0"/>
              </a:rPr>
              <a:t>Omei khruhi adi doso kothu meihrii li hi hrii zhu lole.</a:t>
            </a:r>
          </a:p>
          <a:p>
            <a:endParaRPr lang="en-US" sz="2400">
              <a:solidFill>
                <a:schemeClr val="hlink"/>
              </a:solidFill>
              <a:latin typeface="Times" charset="0"/>
            </a:endParaRPr>
          </a:p>
          <a:p>
            <a:r>
              <a:rPr lang="en-US" sz="2800">
                <a:solidFill>
                  <a:srgbClr val="FAFD00"/>
                </a:solidFill>
                <a:latin typeface="Times" charset="0"/>
              </a:rPr>
              <a:t>CHIINA KOSO OVO: </a:t>
            </a:r>
            <a:r>
              <a:rPr lang="en-US" sz="2400">
                <a:solidFill>
                  <a:schemeClr val="hlink"/>
                </a:solidFill>
                <a:latin typeface="Times" charset="0"/>
              </a:rPr>
              <a:t>Adi doso Oramei yi kotho vo solo le.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1770063" y="15875"/>
            <a:ext cx="1993900" cy="33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Tak</a:t>
            </a:r>
            <a:r>
              <a:rPr lang="en-US" sz="1400">
                <a:solidFill>
                  <a:schemeClr val="tx1"/>
                </a:solidFill>
              </a:rPr>
              <a:t>. 25-31</a:t>
            </a:r>
          </a:p>
        </p:txBody>
      </p:sp>
      <p:sp>
        <p:nvSpPr>
          <p:cNvPr id="89114" name="Rectangle 26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5" name="Rectangle 27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89116" name="AutoShape 28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7" name="Rectangle 29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8" name="AutoShape 30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9" name="Line 31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0" name="Line 32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1" name="Line 33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2" name="Line 34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3" name="Line 35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4" name="Rectangle 36"/>
          <p:cNvSpPr>
            <a:spLocks noChangeArrowheads="1"/>
          </p:cNvSpPr>
          <p:nvPr/>
        </p:nvSpPr>
        <p:spPr bwMode="auto">
          <a:xfrm>
            <a:off x="8007350" y="3429000"/>
            <a:ext cx="619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89125" name="Rectangle 37"/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Sinai</a:t>
            </a:r>
          </a:p>
        </p:txBody>
      </p:sp>
      <p:sp>
        <p:nvSpPr>
          <p:cNvPr id="89126" name="Rectangle 38"/>
          <p:cNvSpPr>
            <a:spLocks noChangeArrowheads="1"/>
          </p:cNvSpPr>
          <p:nvPr/>
        </p:nvSpPr>
        <p:spPr bwMode="auto">
          <a:xfrm>
            <a:off x="8075613" y="4025900"/>
            <a:ext cx="657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M - M - C</a:t>
            </a:r>
          </a:p>
        </p:txBody>
      </p:sp>
      <p:sp>
        <p:nvSpPr>
          <p:cNvPr id="89128" name="Line 40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29" name="Rectangle 41"/>
          <p:cNvSpPr>
            <a:spLocks noChangeArrowheads="1"/>
          </p:cNvSpPr>
          <p:nvPr/>
        </p:nvSpPr>
        <p:spPr bwMode="auto">
          <a:xfrm>
            <a:off x="8120063" y="3670300"/>
            <a:ext cx="6826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Takaprax</a:t>
            </a:r>
          </a:p>
        </p:txBody>
      </p:sp>
      <p:sp>
        <p:nvSpPr>
          <p:cNvPr id="89130" name="Text Box 42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89134" name="Rectangle 46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</a:p>
        </p:txBody>
      </p:sp>
      <p:sp>
        <p:nvSpPr>
          <p:cNvPr id="89135" name="Text Box 47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1600200" y="838200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15" name="Freeform 3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18" name="Freeform 6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9" name="Freeform 7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555 w 2581"/>
              <a:gd name="T1" fmla="*/ 1824 h 1837"/>
              <a:gd name="T2" fmla="*/ 2494 w 2581"/>
              <a:gd name="T3" fmla="*/ 1800 h 1837"/>
              <a:gd name="T4" fmla="*/ 2444 w 2581"/>
              <a:gd name="T5" fmla="*/ 1787 h 1837"/>
              <a:gd name="T6" fmla="*/ 2395 w 2581"/>
              <a:gd name="T7" fmla="*/ 1763 h 1837"/>
              <a:gd name="T8" fmla="*/ 2345 w 2581"/>
              <a:gd name="T9" fmla="*/ 1727 h 1837"/>
              <a:gd name="T10" fmla="*/ 2296 w 2581"/>
              <a:gd name="T11" fmla="*/ 1702 h 1837"/>
              <a:gd name="T12" fmla="*/ 2247 w 2581"/>
              <a:gd name="T13" fmla="*/ 1678 h 1837"/>
              <a:gd name="T14" fmla="*/ 2185 w 2581"/>
              <a:gd name="T15" fmla="*/ 1641 h 1837"/>
              <a:gd name="T16" fmla="*/ 2123 w 2581"/>
              <a:gd name="T17" fmla="*/ 1605 h 1837"/>
              <a:gd name="T18" fmla="*/ 2074 w 2581"/>
              <a:gd name="T19" fmla="*/ 1581 h 1837"/>
              <a:gd name="T20" fmla="*/ 2024 w 2581"/>
              <a:gd name="T21" fmla="*/ 1556 h 1837"/>
              <a:gd name="T22" fmla="*/ 1975 w 2581"/>
              <a:gd name="T23" fmla="*/ 1520 h 1837"/>
              <a:gd name="T24" fmla="*/ 1926 w 2581"/>
              <a:gd name="T25" fmla="*/ 1496 h 1837"/>
              <a:gd name="T26" fmla="*/ 1889 w 2581"/>
              <a:gd name="T27" fmla="*/ 1471 h 1837"/>
              <a:gd name="T28" fmla="*/ 1827 w 2581"/>
              <a:gd name="T29" fmla="*/ 1423 h 1837"/>
              <a:gd name="T30" fmla="*/ 1778 w 2581"/>
              <a:gd name="T31" fmla="*/ 1410 h 1837"/>
              <a:gd name="T32" fmla="*/ 1728 w 2581"/>
              <a:gd name="T33" fmla="*/ 1362 h 1837"/>
              <a:gd name="T34" fmla="*/ 1679 w 2581"/>
              <a:gd name="T35" fmla="*/ 1337 h 1837"/>
              <a:gd name="T36" fmla="*/ 1629 w 2581"/>
              <a:gd name="T37" fmla="*/ 1301 h 1837"/>
              <a:gd name="T38" fmla="*/ 1555 w 2581"/>
              <a:gd name="T39" fmla="*/ 1240 h 1837"/>
              <a:gd name="T40" fmla="*/ 1506 w 2581"/>
              <a:gd name="T41" fmla="*/ 1216 h 1837"/>
              <a:gd name="T42" fmla="*/ 1457 w 2581"/>
              <a:gd name="T43" fmla="*/ 1167 h 1837"/>
              <a:gd name="T44" fmla="*/ 1395 w 2581"/>
              <a:gd name="T45" fmla="*/ 1106 h 1837"/>
              <a:gd name="T46" fmla="*/ 1358 w 2581"/>
              <a:gd name="T47" fmla="*/ 1058 h 1837"/>
              <a:gd name="T48" fmla="*/ 1333 w 2581"/>
              <a:gd name="T49" fmla="*/ 1009 h 1837"/>
              <a:gd name="T50" fmla="*/ 1296 w 2581"/>
              <a:gd name="T51" fmla="*/ 961 h 1837"/>
              <a:gd name="T52" fmla="*/ 1234 w 2581"/>
              <a:gd name="T53" fmla="*/ 912 h 1837"/>
              <a:gd name="T54" fmla="*/ 1173 w 2581"/>
              <a:gd name="T55" fmla="*/ 851 h 1837"/>
              <a:gd name="T56" fmla="*/ 1136 w 2581"/>
              <a:gd name="T57" fmla="*/ 815 h 1837"/>
              <a:gd name="T58" fmla="*/ 1099 w 2581"/>
              <a:gd name="T59" fmla="*/ 766 h 1837"/>
              <a:gd name="T60" fmla="*/ 1062 w 2581"/>
              <a:gd name="T61" fmla="*/ 730 h 1837"/>
              <a:gd name="T62" fmla="*/ 1012 w 2581"/>
              <a:gd name="T63" fmla="*/ 681 h 1837"/>
              <a:gd name="T64" fmla="*/ 963 w 2581"/>
              <a:gd name="T65" fmla="*/ 644 h 1837"/>
              <a:gd name="T66" fmla="*/ 938 w 2581"/>
              <a:gd name="T67" fmla="*/ 596 h 1837"/>
              <a:gd name="T68" fmla="*/ 901 w 2581"/>
              <a:gd name="T69" fmla="*/ 559 h 1837"/>
              <a:gd name="T70" fmla="*/ 876 w 2581"/>
              <a:gd name="T71" fmla="*/ 511 h 1837"/>
              <a:gd name="T72" fmla="*/ 852 w 2581"/>
              <a:gd name="T73" fmla="*/ 462 h 1837"/>
              <a:gd name="T74" fmla="*/ 815 w 2581"/>
              <a:gd name="T75" fmla="*/ 413 h 1837"/>
              <a:gd name="T76" fmla="*/ 790 w 2581"/>
              <a:gd name="T77" fmla="*/ 365 h 1837"/>
              <a:gd name="T78" fmla="*/ 753 w 2581"/>
              <a:gd name="T79" fmla="*/ 328 h 1837"/>
              <a:gd name="T80" fmla="*/ 704 w 2581"/>
              <a:gd name="T81" fmla="*/ 267 h 1837"/>
              <a:gd name="T82" fmla="*/ 667 w 2581"/>
              <a:gd name="T83" fmla="*/ 219 h 1837"/>
              <a:gd name="T84" fmla="*/ 630 w 2581"/>
              <a:gd name="T85" fmla="*/ 182 h 1837"/>
              <a:gd name="T86" fmla="*/ 580 w 2581"/>
              <a:gd name="T87" fmla="*/ 146 h 1837"/>
              <a:gd name="T88" fmla="*/ 543 w 2581"/>
              <a:gd name="T89" fmla="*/ 122 h 1837"/>
              <a:gd name="T90" fmla="*/ 494 w 2581"/>
              <a:gd name="T91" fmla="*/ 73 h 1837"/>
              <a:gd name="T92" fmla="*/ 444 w 2581"/>
              <a:gd name="T93" fmla="*/ 61 h 1837"/>
              <a:gd name="T94" fmla="*/ 383 w 2581"/>
              <a:gd name="T95" fmla="*/ 36 h 1837"/>
              <a:gd name="T96" fmla="*/ 321 w 2581"/>
              <a:gd name="T97" fmla="*/ 24 h 1837"/>
              <a:gd name="T98" fmla="*/ 272 w 2581"/>
              <a:gd name="T99" fmla="*/ 12 h 1837"/>
              <a:gd name="T100" fmla="*/ 222 w 2581"/>
              <a:gd name="T101" fmla="*/ 0 h 1837"/>
              <a:gd name="T102" fmla="*/ 173 w 2581"/>
              <a:gd name="T103" fmla="*/ 0 h 1837"/>
              <a:gd name="T104" fmla="*/ 123 w 2581"/>
              <a:gd name="T105" fmla="*/ 12 h 1837"/>
              <a:gd name="T106" fmla="*/ 74 w 2581"/>
              <a:gd name="T107" fmla="*/ 24 h 1837"/>
              <a:gd name="T108" fmla="*/ 25 w 2581"/>
              <a:gd name="T109" fmla="*/ 49 h 1837"/>
              <a:gd name="T110" fmla="*/ 0 w 2581"/>
              <a:gd name="T111" fmla="*/ 97 h 1837"/>
              <a:gd name="T112" fmla="*/ 0 w 2581"/>
              <a:gd name="T113" fmla="*/ 146 h 1837"/>
              <a:gd name="T114" fmla="*/ 12 w 2581"/>
              <a:gd name="T115" fmla="*/ 195 h 1837"/>
              <a:gd name="T116" fmla="*/ 37 w 2581"/>
              <a:gd name="T117" fmla="*/ 243 h 1837"/>
              <a:gd name="T118" fmla="*/ 74 w 2581"/>
              <a:gd name="T119" fmla="*/ 280 h 1837"/>
              <a:gd name="T120" fmla="*/ 136 w 2581"/>
              <a:gd name="T121" fmla="*/ 304 h 1837"/>
              <a:gd name="T122" fmla="*/ 185 w 2581"/>
              <a:gd name="T123" fmla="*/ 316 h 1837"/>
              <a:gd name="T124" fmla="*/ 235 w 2581"/>
              <a:gd name="T125" fmla="*/ 328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4630738" y="2649538"/>
            <a:ext cx="15208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EK</a:t>
            </a:r>
          </a:p>
        </p:txBody>
      </p:sp>
      <p:sp>
        <p:nvSpPr>
          <p:cNvPr id="269321" name="Freeform 9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2" name="Rectangle 10"/>
          <p:cNvSpPr>
            <a:spLocks noChangeArrowheads="1"/>
          </p:cNvSpPr>
          <p:nvPr/>
        </p:nvSpPr>
        <p:spPr bwMode="auto">
          <a:xfrm>
            <a:off x="7259638" y="5259388"/>
            <a:ext cx="13112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PG</a:t>
            </a:r>
          </a:p>
        </p:txBody>
      </p:sp>
      <p:sp>
        <p:nvSpPr>
          <p:cNvPr id="269323" name="Freeform 11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4" name="Freeform 12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5" name="Freeform 13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6" name="Rectangle 14"/>
          <p:cNvSpPr>
            <a:spLocks noChangeArrowheads="1"/>
          </p:cNvSpPr>
          <p:nvPr/>
        </p:nvSpPr>
        <p:spPr bwMode="auto">
          <a:xfrm>
            <a:off x="3449638" y="2382838"/>
            <a:ext cx="12731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GO</a:t>
            </a:r>
          </a:p>
        </p:txBody>
      </p:sp>
      <p:sp>
        <p:nvSpPr>
          <p:cNvPr id="269327" name="Rectangle 15"/>
          <p:cNvSpPr>
            <a:spLocks noChangeArrowheads="1"/>
          </p:cNvSpPr>
          <p:nvPr/>
        </p:nvSpPr>
        <p:spPr bwMode="auto">
          <a:xfrm>
            <a:off x="2516188" y="5640388"/>
            <a:ext cx="7016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KO</a:t>
            </a:r>
          </a:p>
        </p:txBody>
      </p:sp>
      <p:sp>
        <p:nvSpPr>
          <p:cNvPr id="269328" name="Rectangle 16"/>
          <p:cNvSpPr>
            <a:spLocks noChangeArrowheads="1"/>
          </p:cNvSpPr>
          <p:nvPr/>
        </p:nvSpPr>
        <p:spPr bwMode="auto">
          <a:xfrm>
            <a:off x="2020888" y="9921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MO</a:t>
            </a:r>
          </a:p>
        </p:txBody>
      </p:sp>
      <p:sp>
        <p:nvSpPr>
          <p:cNvPr id="269329" name="Rectangle 17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30" name="Line 18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31" name="Line 19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32" name="Rectangle 20"/>
          <p:cNvSpPr>
            <a:spLocks noChangeArrowheads="1"/>
          </p:cNvSpPr>
          <p:nvPr/>
        </p:nvSpPr>
        <p:spPr bwMode="auto">
          <a:xfrm>
            <a:off x="0" y="442913"/>
            <a:ext cx="2825750" cy="8191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ONGA</a:t>
            </a:r>
          </a:p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SOTHOKO</a:t>
            </a:r>
          </a:p>
        </p:txBody>
      </p:sp>
      <p:sp>
        <p:nvSpPr>
          <p:cNvPr id="269333" name="Rectangle 21"/>
          <p:cNvSpPr>
            <a:spLocks noChangeArrowheads="1"/>
          </p:cNvSpPr>
          <p:nvPr/>
        </p:nvSpPr>
        <p:spPr bwMode="auto">
          <a:xfrm>
            <a:off x="2613025" y="3613150"/>
            <a:ext cx="17303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KO</a:t>
            </a:r>
          </a:p>
        </p:txBody>
      </p:sp>
      <p:sp>
        <p:nvSpPr>
          <p:cNvPr id="269334" name="Line 22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35" name="Rectangle 23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36" name="Rectangle 24"/>
          <p:cNvSpPr>
            <a:spLocks noChangeArrowheads="1"/>
          </p:cNvSpPr>
          <p:nvPr/>
        </p:nvSpPr>
        <p:spPr bwMode="auto">
          <a:xfrm>
            <a:off x="6896100" y="43957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U</a:t>
            </a:r>
          </a:p>
        </p:txBody>
      </p:sp>
      <p:sp>
        <p:nvSpPr>
          <p:cNvPr id="269337" name="Rectangle 25"/>
          <p:cNvSpPr>
            <a:spLocks noChangeArrowheads="1"/>
          </p:cNvSpPr>
          <p:nvPr/>
        </p:nvSpPr>
        <p:spPr bwMode="auto">
          <a:xfrm>
            <a:off x="5830888" y="28844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B</a:t>
            </a:r>
          </a:p>
        </p:txBody>
      </p:sp>
      <p:sp>
        <p:nvSpPr>
          <p:cNvPr id="269338" name="Rectangle 26"/>
          <p:cNvSpPr>
            <a:spLocks noChangeArrowheads="1"/>
          </p:cNvSpPr>
          <p:nvPr/>
        </p:nvSpPr>
        <p:spPr bwMode="auto">
          <a:xfrm>
            <a:off x="5487988" y="181133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H</a:t>
            </a:r>
          </a:p>
        </p:txBody>
      </p:sp>
      <p:sp>
        <p:nvSpPr>
          <p:cNvPr id="269339" name="Rectangle 27"/>
          <p:cNvSpPr>
            <a:spLocks noChangeArrowheads="1"/>
          </p:cNvSpPr>
          <p:nvPr/>
        </p:nvSpPr>
        <p:spPr bwMode="auto">
          <a:xfrm>
            <a:off x="7088188" y="1525588"/>
            <a:ext cx="12922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N(A)</a:t>
            </a:r>
          </a:p>
        </p:txBody>
      </p:sp>
      <p:sp>
        <p:nvSpPr>
          <p:cNvPr id="269340" name="Oval 28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41" name="Rectangle 29"/>
          <p:cNvSpPr>
            <a:spLocks noChangeArrowheads="1"/>
          </p:cNvSpPr>
          <p:nvPr/>
        </p:nvSpPr>
        <p:spPr bwMode="auto">
          <a:xfrm>
            <a:off x="3074988" y="2568575"/>
            <a:ext cx="417512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</a:t>
            </a:r>
          </a:p>
        </p:txBody>
      </p:sp>
      <p:sp>
        <p:nvSpPr>
          <p:cNvPr id="269342" name="Oval 30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43" name="Oval 31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44" name="Rectangle 32"/>
          <p:cNvSpPr>
            <a:spLocks noChangeArrowheads="1"/>
          </p:cNvSpPr>
          <p:nvPr/>
        </p:nvSpPr>
        <p:spPr bwMode="auto">
          <a:xfrm>
            <a:off x="3146425" y="5164138"/>
            <a:ext cx="704850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MO</a:t>
            </a:r>
          </a:p>
        </p:txBody>
      </p:sp>
      <p:sp>
        <p:nvSpPr>
          <p:cNvPr id="269345" name="Rectangle 33"/>
          <p:cNvSpPr>
            <a:spLocks noChangeArrowheads="1"/>
          </p:cNvSpPr>
          <p:nvPr/>
        </p:nvSpPr>
        <p:spPr bwMode="auto">
          <a:xfrm>
            <a:off x="1809750" y="4081463"/>
            <a:ext cx="3841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E</a:t>
            </a:r>
          </a:p>
        </p:txBody>
      </p:sp>
      <p:sp>
        <p:nvSpPr>
          <p:cNvPr id="269346" name="Rectangle 34"/>
          <p:cNvSpPr>
            <a:spLocks noChangeArrowheads="1"/>
          </p:cNvSpPr>
          <p:nvPr/>
        </p:nvSpPr>
        <p:spPr bwMode="auto">
          <a:xfrm>
            <a:off x="3751263" y="3078163"/>
            <a:ext cx="6889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MN</a:t>
            </a:r>
          </a:p>
        </p:txBody>
      </p:sp>
      <p:sp>
        <p:nvSpPr>
          <p:cNvPr id="269347" name="Freeform 35"/>
          <p:cNvSpPr>
            <a:spLocks/>
          </p:cNvSpPr>
          <p:nvPr/>
        </p:nvSpPr>
        <p:spPr bwMode="auto">
          <a:xfrm>
            <a:off x="5816600" y="3136900"/>
            <a:ext cx="939800" cy="1422400"/>
          </a:xfrm>
          <a:custGeom>
            <a:avLst/>
            <a:gdLst>
              <a:gd name="T0" fmla="*/ 592 w 592"/>
              <a:gd name="T1" fmla="*/ 896 h 896"/>
              <a:gd name="T2" fmla="*/ 328 w 592"/>
              <a:gd name="T3" fmla="*/ 760 h 896"/>
              <a:gd name="T4" fmla="*/ 192 w 592"/>
              <a:gd name="T5" fmla="*/ 576 h 896"/>
              <a:gd name="T6" fmla="*/ 40 w 592"/>
              <a:gd name="T7" fmla="*/ 160 h 896"/>
              <a:gd name="T8" fmla="*/ 24 w 592"/>
              <a:gd name="T9" fmla="*/ 80 h 896"/>
              <a:gd name="T10" fmla="*/ 0 w 592"/>
              <a:gd name="T11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2" h="896">
                <a:moveTo>
                  <a:pt x="592" y="896"/>
                </a:moveTo>
                <a:cubicBezTo>
                  <a:pt x="508" y="840"/>
                  <a:pt x="405" y="824"/>
                  <a:pt x="328" y="760"/>
                </a:cubicBezTo>
                <a:cubicBezTo>
                  <a:pt x="268" y="710"/>
                  <a:pt x="232" y="640"/>
                  <a:pt x="192" y="576"/>
                </a:cubicBezTo>
                <a:cubicBezTo>
                  <a:pt x="107" y="440"/>
                  <a:pt x="78" y="313"/>
                  <a:pt x="40" y="160"/>
                </a:cubicBezTo>
                <a:cubicBezTo>
                  <a:pt x="33" y="133"/>
                  <a:pt x="30" y="106"/>
                  <a:pt x="24" y="80"/>
                </a:cubicBezTo>
                <a:cubicBezTo>
                  <a:pt x="17" y="55"/>
                  <a:pt x="0" y="26"/>
                  <a:pt x="0" y="0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A35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48" name="Freeform 36"/>
          <p:cNvSpPr>
            <a:spLocks/>
          </p:cNvSpPr>
          <p:nvPr/>
        </p:nvSpPr>
        <p:spPr bwMode="auto">
          <a:xfrm>
            <a:off x="2921000" y="1852613"/>
            <a:ext cx="2882900" cy="1258887"/>
          </a:xfrm>
          <a:custGeom>
            <a:avLst/>
            <a:gdLst>
              <a:gd name="T0" fmla="*/ 1816 w 1816"/>
              <a:gd name="T1" fmla="*/ 793 h 793"/>
              <a:gd name="T2" fmla="*/ 1784 w 1816"/>
              <a:gd name="T3" fmla="*/ 713 h 793"/>
              <a:gd name="T4" fmla="*/ 1640 w 1816"/>
              <a:gd name="T5" fmla="*/ 273 h 793"/>
              <a:gd name="T6" fmla="*/ 1560 w 1816"/>
              <a:gd name="T7" fmla="*/ 129 h 793"/>
              <a:gd name="T8" fmla="*/ 1160 w 1816"/>
              <a:gd name="T9" fmla="*/ 17 h 793"/>
              <a:gd name="T10" fmla="*/ 560 w 1816"/>
              <a:gd name="T11" fmla="*/ 65 h 793"/>
              <a:gd name="T12" fmla="*/ 472 w 1816"/>
              <a:gd name="T13" fmla="*/ 113 h 793"/>
              <a:gd name="T14" fmla="*/ 424 w 1816"/>
              <a:gd name="T15" fmla="*/ 129 h 793"/>
              <a:gd name="T16" fmla="*/ 224 w 1816"/>
              <a:gd name="T17" fmla="*/ 241 h 793"/>
              <a:gd name="T18" fmla="*/ 120 w 1816"/>
              <a:gd name="T19" fmla="*/ 345 h 793"/>
              <a:gd name="T20" fmla="*/ 104 w 1816"/>
              <a:gd name="T21" fmla="*/ 377 h 793"/>
              <a:gd name="T22" fmla="*/ 72 w 1816"/>
              <a:gd name="T23" fmla="*/ 409 h 793"/>
              <a:gd name="T24" fmla="*/ 0 w 1816"/>
              <a:gd name="T25" fmla="*/ 609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16" h="793">
                <a:moveTo>
                  <a:pt x="1816" y="793"/>
                </a:moveTo>
                <a:cubicBezTo>
                  <a:pt x="1797" y="764"/>
                  <a:pt x="1796" y="743"/>
                  <a:pt x="1784" y="713"/>
                </a:cubicBezTo>
                <a:cubicBezTo>
                  <a:pt x="1723" y="571"/>
                  <a:pt x="1700" y="414"/>
                  <a:pt x="1640" y="273"/>
                </a:cubicBezTo>
                <a:cubicBezTo>
                  <a:pt x="1618" y="222"/>
                  <a:pt x="1604" y="165"/>
                  <a:pt x="1560" y="129"/>
                </a:cubicBezTo>
                <a:cubicBezTo>
                  <a:pt x="1463" y="48"/>
                  <a:pt x="1278" y="26"/>
                  <a:pt x="1160" y="17"/>
                </a:cubicBezTo>
                <a:cubicBezTo>
                  <a:pt x="827" y="22"/>
                  <a:pt x="787" y="0"/>
                  <a:pt x="560" y="65"/>
                </a:cubicBezTo>
                <a:cubicBezTo>
                  <a:pt x="531" y="86"/>
                  <a:pt x="504" y="99"/>
                  <a:pt x="472" y="113"/>
                </a:cubicBezTo>
                <a:cubicBezTo>
                  <a:pt x="456" y="119"/>
                  <a:pt x="438" y="119"/>
                  <a:pt x="424" y="129"/>
                </a:cubicBezTo>
                <a:cubicBezTo>
                  <a:pt x="360" y="171"/>
                  <a:pt x="285" y="195"/>
                  <a:pt x="224" y="241"/>
                </a:cubicBezTo>
                <a:cubicBezTo>
                  <a:pt x="187" y="268"/>
                  <a:pt x="144" y="306"/>
                  <a:pt x="120" y="345"/>
                </a:cubicBezTo>
                <a:cubicBezTo>
                  <a:pt x="113" y="355"/>
                  <a:pt x="111" y="367"/>
                  <a:pt x="104" y="377"/>
                </a:cubicBezTo>
                <a:cubicBezTo>
                  <a:pt x="94" y="389"/>
                  <a:pt x="81" y="396"/>
                  <a:pt x="72" y="409"/>
                </a:cubicBezTo>
                <a:cubicBezTo>
                  <a:pt x="34" y="458"/>
                  <a:pt x="0" y="546"/>
                  <a:pt x="0" y="609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49" name="Freeform 37"/>
          <p:cNvSpPr>
            <a:spLocks/>
          </p:cNvSpPr>
          <p:nvPr/>
        </p:nvSpPr>
        <p:spPr bwMode="auto">
          <a:xfrm>
            <a:off x="1739900" y="2832100"/>
            <a:ext cx="1181100" cy="1409700"/>
          </a:xfrm>
          <a:custGeom>
            <a:avLst/>
            <a:gdLst>
              <a:gd name="T0" fmla="*/ 744 w 744"/>
              <a:gd name="T1" fmla="*/ 0 h 888"/>
              <a:gd name="T2" fmla="*/ 688 w 744"/>
              <a:gd name="T3" fmla="*/ 344 h 888"/>
              <a:gd name="T4" fmla="*/ 632 w 744"/>
              <a:gd name="T5" fmla="*/ 616 h 888"/>
              <a:gd name="T6" fmla="*/ 456 w 744"/>
              <a:gd name="T7" fmla="*/ 752 h 888"/>
              <a:gd name="T8" fmla="*/ 176 w 744"/>
              <a:gd name="T9" fmla="*/ 824 h 888"/>
              <a:gd name="T10" fmla="*/ 0 w 744"/>
              <a:gd name="T11" fmla="*/ 888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4" h="888">
                <a:moveTo>
                  <a:pt x="744" y="0"/>
                </a:moveTo>
                <a:cubicBezTo>
                  <a:pt x="729" y="114"/>
                  <a:pt x="705" y="229"/>
                  <a:pt x="688" y="344"/>
                </a:cubicBezTo>
                <a:cubicBezTo>
                  <a:pt x="676" y="417"/>
                  <a:pt x="672" y="555"/>
                  <a:pt x="632" y="616"/>
                </a:cubicBezTo>
                <a:cubicBezTo>
                  <a:pt x="592" y="675"/>
                  <a:pt x="521" y="722"/>
                  <a:pt x="456" y="752"/>
                </a:cubicBezTo>
                <a:cubicBezTo>
                  <a:pt x="366" y="791"/>
                  <a:pt x="271" y="804"/>
                  <a:pt x="176" y="824"/>
                </a:cubicBezTo>
                <a:cubicBezTo>
                  <a:pt x="111" y="836"/>
                  <a:pt x="48" y="839"/>
                  <a:pt x="0" y="888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50" name="Freeform 38"/>
          <p:cNvSpPr>
            <a:spLocks/>
          </p:cNvSpPr>
          <p:nvPr/>
        </p:nvSpPr>
        <p:spPr bwMode="auto">
          <a:xfrm>
            <a:off x="1649413" y="4229100"/>
            <a:ext cx="1423987" cy="1189038"/>
          </a:xfrm>
          <a:custGeom>
            <a:avLst/>
            <a:gdLst>
              <a:gd name="T0" fmla="*/ 81 w 897"/>
              <a:gd name="T1" fmla="*/ 0 h 749"/>
              <a:gd name="T2" fmla="*/ 481 w 897"/>
              <a:gd name="T3" fmla="*/ 176 h 749"/>
              <a:gd name="T4" fmla="*/ 705 w 897"/>
              <a:gd name="T5" fmla="*/ 384 h 749"/>
              <a:gd name="T6" fmla="*/ 753 w 897"/>
              <a:gd name="T7" fmla="*/ 656 h 749"/>
              <a:gd name="T8" fmla="*/ 793 w 897"/>
              <a:gd name="T9" fmla="*/ 728 h 749"/>
              <a:gd name="T10" fmla="*/ 897 w 897"/>
              <a:gd name="T11" fmla="*/ 74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7" h="749">
                <a:moveTo>
                  <a:pt x="81" y="0"/>
                </a:moveTo>
                <a:cubicBezTo>
                  <a:pt x="0" y="241"/>
                  <a:pt x="386" y="173"/>
                  <a:pt x="481" y="176"/>
                </a:cubicBezTo>
                <a:cubicBezTo>
                  <a:pt x="576" y="207"/>
                  <a:pt x="683" y="277"/>
                  <a:pt x="705" y="384"/>
                </a:cubicBezTo>
                <a:cubicBezTo>
                  <a:pt x="723" y="474"/>
                  <a:pt x="727" y="567"/>
                  <a:pt x="753" y="656"/>
                </a:cubicBezTo>
                <a:cubicBezTo>
                  <a:pt x="758" y="676"/>
                  <a:pt x="774" y="721"/>
                  <a:pt x="793" y="728"/>
                </a:cubicBezTo>
                <a:cubicBezTo>
                  <a:pt x="858" y="749"/>
                  <a:pt x="824" y="744"/>
                  <a:pt x="897" y="744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51" name="Freeform 39"/>
          <p:cNvSpPr>
            <a:spLocks/>
          </p:cNvSpPr>
          <p:nvPr/>
        </p:nvSpPr>
        <p:spPr bwMode="auto">
          <a:xfrm>
            <a:off x="3016250" y="4656138"/>
            <a:ext cx="273050" cy="755650"/>
          </a:xfrm>
          <a:custGeom>
            <a:avLst/>
            <a:gdLst>
              <a:gd name="T0" fmla="*/ 44 w 172"/>
              <a:gd name="T1" fmla="*/ 475 h 476"/>
              <a:gd name="T2" fmla="*/ 116 w 172"/>
              <a:gd name="T3" fmla="*/ 443 h 476"/>
              <a:gd name="T4" fmla="*/ 148 w 172"/>
              <a:gd name="T5" fmla="*/ 395 h 476"/>
              <a:gd name="T6" fmla="*/ 76 w 172"/>
              <a:gd name="T7" fmla="*/ 91 h 476"/>
              <a:gd name="T8" fmla="*/ 44 w 172"/>
              <a:gd name="T9" fmla="*/ 51 h 476"/>
              <a:gd name="T10" fmla="*/ 4 w 172"/>
              <a:gd name="T11" fmla="*/ 3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" h="476">
                <a:moveTo>
                  <a:pt x="44" y="475"/>
                </a:moveTo>
                <a:cubicBezTo>
                  <a:pt x="90" y="467"/>
                  <a:pt x="89" y="476"/>
                  <a:pt x="116" y="443"/>
                </a:cubicBezTo>
                <a:cubicBezTo>
                  <a:pt x="127" y="427"/>
                  <a:pt x="148" y="395"/>
                  <a:pt x="148" y="395"/>
                </a:cubicBezTo>
                <a:cubicBezTo>
                  <a:pt x="172" y="298"/>
                  <a:pt x="135" y="170"/>
                  <a:pt x="76" y="91"/>
                </a:cubicBezTo>
                <a:cubicBezTo>
                  <a:pt x="57" y="36"/>
                  <a:pt x="82" y="95"/>
                  <a:pt x="44" y="51"/>
                </a:cubicBezTo>
                <a:cubicBezTo>
                  <a:pt x="0" y="0"/>
                  <a:pt x="32" y="3"/>
                  <a:pt x="4" y="3"/>
                </a:cubicBezTo>
              </a:path>
            </a:pathLst>
          </a:custGeom>
          <a:noFill/>
          <a:ln w="57150" cap="flat" cmpd="sng">
            <a:solidFill>
              <a:srgbClr val="FFFA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52" name="AutoShape 40"/>
          <p:cNvSpPr>
            <a:spLocks noChangeArrowheads="1"/>
          </p:cNvSpPr>
          <p:nvPr/>
        </p:nvSpPr>
        <p:spPr bwMode="auto">
          <a:xfrm rot="7507952">
            <a:off x="2824163" y="3381375"/>
            <a:ext cx="1219200" cy="1143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EFF4B"/>
          </a:solidFill>
          <a:ln w="28575">
            <a:solidFill>
              <a:srgbClr val="D83104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56" name="Oval 44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57" name="Oval 45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58" name="Oval 46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59" name="Oval 47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60" name="Oval 48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61" name="Oval 49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62" name="Rectangle 50"/>
          <p:cNvSpPr>
            <a:spLocks noChangeArrowheads="1"/>
          </p:cNvSpPr>
          <p:nvPr/>
        </p:nvSpPr>
        <p:spPr bwMode="auto">
          <a:xfrm>
            <a:off x="2727325" y="3078163"/>
            <a:ext cx="3333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J</a:t>
            </a:r>
          </a:p>
        </p:txBody>
      </p:sp>
      <p:sp>
        <p:nvSpPr>
          <p:cNvPr id="269384" name="Text Box 72"/>
          <p:cNvSpPr txBox="1">
            <a:spLocks noChangeArrowheads="1"/>
          </p:cNvSpPr>
          <p:nvPr/>
        </p:nvSpPr>
        <p:spPr bwMode="auto">
          <a:xfrm>
            <a:off x="1765300" y="47625"/>
            <a:ext cx="2722563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Kop. 20:13; Ozp. 1:19</a:t>
            </a:r>
            <a:endParaRPr lang="en-US" sz="800" u="sng">
              <a:solidFill>
                <a:srgbClr val="000000"/>
              </a:solidFill>
              <a:latin typeface="Geneva" charset="0"/>
            </a:endParaRPr>
          </a:p>
        </p:txBody>
      </p:sp>
      <p:sp>
        <p:nvSpPr>
          <p:cNvPr id="269401" name="Text Box 89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69410" name="Rectangle 98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</a:p>
        </p:txBody>
      </p:sp>
      <p:sp>
        <p:nvSpPr>
          <p:cNvPr id="269411" name="Text Box 99"/>
          <p:cNvSpPr txBox="1">
            <a:spLocks noChangeArrowheads="1"/>
          </p:cNvSpPr>
          <p:nvPr/>
        </p:nvSpPr>
        <p:spPr bwMode="auto">
          <a:xfrm>
            <a:off x="8585200" y="64103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269412" name="Text Box 100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pic>
        <p:nvPicPr>
          <p:cNvPr id="269418" name="Picture 1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5600" y="906463"/>
            <a:ext cx="6229350" cy="4103687"/>
          </a:xfrm>
          <a:prstGeom prst="rect">
            <a:avLst/>
          </a:prstGeom>
          <a:noFill/>
          <a:ln>
            <a:noFill/>
          </a:ln>
          <a:effectLst>
            <a:outerShdw blurRad="63500" dist="125724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53" name="Oval 41"/>
          <p:cNvSpPr>
            <a:spLocks noChangeArrowheads="1"/>
          </p:cNvSpPr>
          <p:nvPr/>
        </p:nvSpPr>
        <p:spPr bwMode="auto">
          <a:xfrm>
            <a:off x="2451100" y="4152900"/>
            <a:ext cx="1066800" cy="990600"/>
          </a:xfrm>
          <a:prstGeom prst="ellipse">
            <a:avLst/>
          </a:prstGeom>
          <a:noFill/>
          <a:ln w="57150">
            <a:solidFill>
              <a:srgbClr val="D83104"/>
            </a:solidFill>
            <a:round/>
            <a:headEnd/>
            <a:tailEnd/>
          </a:ln>
          <a:effectLst>
            <a:outerShdw blurRad="63500" dist="109250" dir="2132261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54" name="Rectangle 42"/>
          <p:cNvSpPr>
            <a:spLocks noChangeArrowheads="1"/>
          </p:cNvSpPr>
          <p:nvPr/>
        </p:nvSpPr>
        <p:spPr bwMode="auto">
          <a:xfrm>
            <a:off x="3157538" y="4451350"/>
            <a:ext cx="914400" cy="698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EEFF4B"/>
                </a:solidFill>
                <a:latin typeface="Times" charset="0"/>
              </a:rPr>
              <a:t>KB</a:t>
            </a:r>
          </a:p>
        </p:txBody>
      </p:sp>
      <p:sp>
        <p:nvSpPr>
          <p:cNvPr id="269355" name="Oval 43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419" name="Text Box 107"/>
          <p:cNvSpPr txBox="1">
            <a:spLocks noChangeArrowheads="1"/>
          </p:cNvSpPr>
          <p:nvPr/>
        </p:nvSpPr>
        <p:spPr bwMode="auto">
          <a:xfrm>
            <a:off x="1725613" y="3894138"/>
            <a:ext cx="6029325" cy="10668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Odzii kodubu Kadesh Barnea li</a:t>
            </a:r>
          </a:p>
        </p:txBody>
      </p:sp>
      <p:sp>
        <p:nvSpPr>
          <p:cNvPr id="269420" name="Rectangle 108"/>
          <p:cNvSpPr>
            <a:spLocks noChangeArrowheads="1"/>
          </p:cNvSpPr>
          <p:nvPr/>
        </p:nvSpPr>
        <p:spPr bwMode="auto">
          <a:xfrm>
            <a:off x="1504950" y="6707188"/>
            <a:ext cx="18415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69406" name="Group 94"/>
          <p:cNvGrpSpPr>
            <a:grpSpLocks/>
          </p:cNvGrpSpPr>
          <p:nvPr/>
        </p:nvGrpSpPr>
        <p:grpSpPr bwMode="auto">
          <a:xfrm>
            <a:off x="7912100" y="3429000"/>
            <a:ext cx="989013" cy="1330325"/>
            <a:chOff x="4984" y="2160"/>
            <a:chExt cx="623" cy="838"/>
          </a:xfrm>
        </p:grpSpPr>
        <p:sp>
          <p:nvSpPr>
            <p:cNvPr id="269385" name="Rectangle 73"/>
            <p:cNvSpPr>
              <a:spLocks noChangeArrowheads="1"/>
            </p:cNvSpPr>
            <p:nvPr/>
          </p:nvSpPr>
          <p:spPr bwMode="auto">
            <a:xfrm>
              <a:off x="5151" y="2774"/>
              <a:ext cx="160" cy="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86" name="Rectangle 74"/>
            <p:cNvSpPr>
              <a:spLocks noChangeArrowheads="1"/>
            </p:cNvSpPr>
            <p:nvPr/>
          </p:nvSpPr>
          <p:spPr bwMode="auto">
            <a:xfrm>
              <a:off x="5116" y="2744"/>
              <a:ext cx="18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40</a:t>
              </a:r>
            </a:p>
          </p:txBody>
        </p:sp>
        <p:sp>
          <p:nvSpPr>
            <p:cNvPr id="269387" name="AutoShape 75"/>
            <p:cNvSpPr>
              <a:spLocks noChangeArrowheads="1"/>
            </p:cNvSpPr>
            <p:nvPr/>
          </p:nvSpPr>
          <p:spPr bwMode="auto">
            <a:xfrm>
              <a:off x="5008" y="2178"/>
              <a:ext cx="460" cy="212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88" name="Rectangle 76"/>
            <p:cNvSpPr>
              <a:spLocks noChangeArrowheads="1"/>
            </p:cNvSpPr>
            <p:nvPr/>
          </p:nvSpPr>
          <p:spPr bwMode="auto">
            <a:xfrm>
              <a:off x="5007" y="2278"/>
              <a:ext cx="600" cy="7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89" name="AutoShape 77"/>
            <p:cNvSpPr>
              <a:spLocks noChangeArrowheads="1"/>
            </p:cNvSpPr>
            <p:nvPr/>
          </p:nvSpPr>
          <p:spPr bwMode="auto">
            <a:xfrm>
              <a:off x="5020" y="2196"/>
              <a:ext cx="440" cy="21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90" name="Line 78"/>
            <p:cNvSpPr>
              <a:spLocks noChangeShapeType="1"/>
            </p:cNvSpPr>
            <p:nvPr/>
          </p:nvSpPr>
          <p:spPr bwMode="auto">
            <a:xfrm>
              <a:off x="5035" y="2418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91" name="Line 79"/>
            <p:cNvSpPr>
              <a:spLocks noChangeShapeType="1"/>
            </p:cNvSpPr>
            <p:nvPr/>
          </p:nvSpPr>
          <p:spPr bwMode="auto">
            <a:xfrm>
              <a:off x="5035" y="2530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92" name="Line 80"/>
            <p:cNvSpPr>
              <a:spLocks noChangeShapeType="1"/>
            </p:cNvSpPr>
            <p:nvPr/>
          </p:nvSpPr>
          <p:spPr bwMode="auto">
            <a:xfrm>
              <a:off x="5035" y="2642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93" name="Line 81"/>
            <p:cNvSpPr>
              <a:spLocks noChangeShapeType="1"/>
            </p:cNvSpPr>
            <p:nvPr/>
          </p:nvSpPr>
          <p:spPr bwMode="auto">
            <a:xfrm>
              <a:off x="5035" y="2754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94" name="Line 82"/>
            <p:cNvSpPr>
              <a:spLocks noChangeShapeType="1"/>
            </p:cNvSpPr>
            <p:nvPr/>
          </p:nvSpPr>
          <p:spPr bwMode="auto">
            <a:xfrm>
              <a:off x="5043" y="2866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395" name="Rectangle 83"/>
            <p:cNvSpPr>
              <a:spLocks noChangeArrowheads="1"/>
            </p:cNvSpPr>
            <p:nvPr/>
          </p:nvSpPr>
          <p:spPr bwMode="auto">
            <a:xfrm>
              <a:off x="5044" y="2160"/>
              <a:ext cx="39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hicago" charset="0"/>
                </a:rPr>
                <a:t>MOSES</a:t>
              </a:r>
            </a:p>
          </p:txBody>
        </p:sp>
        <p:sp>
          <p:nvSpPr>
            <p:cNvPr id="269396" name="Rectangle 84"/>
            <p:cNvSpPr>
              <a:spLocks noChangeArrowheads="1"/>
            </p:cNvSpPr>
            <p:nvPr/>
          </p:nvSpPr>
          <p:spPr bwMode="auto">
            <a:xfrm>
              <a:off x="5138" y="2420"/>
              <a:ext cx="28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Sinai</a:t>
              </a:r>
            </a:p>
          </p:txBody>
        </p:sp>
        <p:sp>
          <p:nvSpPr>
            <p:cNvPr id="269397" name="Rectangle 85"/>
            <p:cNvSpPr>
              <a:spLocks noChangeArrowheads="1"/>
            </p:cNvSpPr>
            <p:nvPr/>
          </p:nvSpPr>
          <p:spPr bwMode="auto">
            <a:xfrm>
              <a:off x="5087" y="2536"/>
              <a:ext cx="41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M - M - C</a:t>
              </a:r>
            </a:p>
          </p:txBody>
        </p:sp>
        <p:sp>
          <p:nvSpPr>
            <p:cNvPr id="269398" name="Rectangle 86"/>
            <p:cNvSpPr>
              <a:spLocks noChangeArrowheads="1"/>
            </p:cNvSpPr>
            <p:nvPr/>
          </p:nvSpPr>
          <p:spPr bwMode="auto">
            <a:xfrm>
              <a:off x="4984" y="2644"/>
              <a:ext cx="11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endParaRPr lang="en-US" sz="900">
                <a:solidFill>
                  <a:srgbClr val="000000"/>
                </a:solidFill>
                <a:latin typeface="Helvetica" charset="0"/>
              </a:endParaRPr>
            </a:p>
          </p:txBody>
        </p:sp>
        <p:sp>
          <p:nvSpPr>
            <p:cNvPr id="269399" name="Line 87"/>
            <p:cNvSpPr>
              <a:spLocks noChangeShapeType="1"/>
            </p:cNvSpPr>
            <p:nvPr/>
          </p:nvSpPr>
          <p:spPr bwMode="auto">
            <a:xfrm>
              <a:off x="5031" y="2978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400" name="Rectangle 88"/>
            <p:cNvSpPr>
              <a:spLocks noChangeArrowheads="1"/>
            </p:cNvSpPr>
            <p:nvPr/>
          </p:nvSpPr>
          <p:spPr bwMode="auto">
            <a:xfrm>
              <a:off x="5115" y="2312"/>
              <a:ext cx="39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Takapra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51" grpId="0" animBg="1"/>
      <p:bldP spid="269353" grpId="0" animBg="1"/>
      <p:bldP spid="26941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130550" y="1339850"/>
            <a:ext cx="2882900" cy="344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152775" y="3033713"/>
            <a:ext cx="2833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Times" charset="0"/>
              </a:rPr>
              <a:t>KADESH BARNEA</a:t>
            </a:r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3130550" y="971550"/>
            <a:ext cx="1663700" cy="10541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130550" y="1352550"/>
            <a:ext cx="2044700" cy="1054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3021013" y="866775"/>
            <a:ext cx="16922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Times" charset="0"/>
              </a:rPr>
              <a:t>   MOSES</a:t>
            </a: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3340100" y="24892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3340100" y="29464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Line 9"/>
          <p:cNvSpPr>
            <a:spLocks noChangeShapeType="1"/>
          </p:cNvSpPr>
          <p:nvPr/>
        </p:nvSpPr>
        <p:spPr bwMode="auto">
          <a:xfrm>
            <a:off x="3346450" y="34036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>
            <a:off x="3340100" y="2032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3340100" y="4318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3340100" y="38608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3630613" y="1616075"/>
            <a:ext cx="19399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bg2"/>
                </a:solidFill>
                <a:latin typeface="Times" charset="0"/>
              </a:rPr>
              <a:t>TAKAPRA</a:t>
            </a:r>
          </a:p>
        </p:txBody>
      </p:sp>
      <p:sp>
        <p:nvSpPr>
          <p:cNvPr id="93198" name="Rectangle 14"/>
          <p:cNvSpPr>
            <a:spLocks noChangeArrowheads="1"/>
          </p:cNvSpPr>
          <p:nvPr/>
        </p:nvSpPr>
        <p:spPr bwMode="auto">
          <a:xfrm>
            <a:off x="3897313" y="2073275"/>
            <a:ext cx="116998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bg2"/>
                </a:solidFill>
                <a:latin typeface="Times" charset="0"/>
              </a:rPr>
              <a:t>SINAI</a:t>
            </a:r>
          </a:p>
        </p:txBody>
      </p:sp>
      <p:sp>
        <p:nvSpPr>
          <p:cNvPr id="93199" name="Rectangle 15"/>
          <p:cNvSpPr>
            <a:spLocks noChangeArrowheads="1"/>
          </p:cNvSpPr>
          <p:nvPr/>
        </p:nvSpPr>
        <p:spPr bwMode="auto">
          <a:xfrm>
            <a:off x="3681413" y="2530475"/>
            <a:ext cx="17907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bg2"/>
                </a:solidFill>
                <a:latin typeface="Times" charset="0"/>
              </a:rPr>
              <a:t>M - M - C </a:t>
            </a:r>
          </a:p>
        </p:txBody>
      </p:sp>
      <p:sp>
        <p:nvSpPr>
          <p:cNvPr id="93200" name="Rectangle 16"/>
          <p:cNvSpPr>
            <a:spLocks noChangeArrowheads="1"/>
          </p:cNvSpPr>
          <p:nvPr/>
        </p:nvSpPr>
        <p:spPr bwMode="auto">
          <a:xfrm>
            <a:off x="4773613" y="963613"/>
            <a:ext cx="1457325" cy="3635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Times" charset="0"/>
              </a:rPr>
              <a:t>ca. 1500 B.C.</a:t>
            </a:r>
          </a:p>
        </p:txBody>
      </p:sp>
      <p:sp>
        <p:nvSpPr>
          <p:cNvPr id="93202" name="Rectangle 18"/>
          <p:cNvSpPr>
            <a:spLocks noChangeArrowheads="1"/>
          </p:cNvSpPr>
          <p:nvPr/>
        </p:nvSpPr>
        <p:spPr bwMode="auto">
          <a:xfrm>
            <a:off x="898525" y="2605088"/>
            <a:ext cx="1747838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3" name="Rectangle 19"/>
          <p:cNvSpPr>
            <a:spLocks noChangeArrowheads="1"/>
          </p:cNvSpPr>
          <p:nvPr/>
        </p:nvSpPr>
        <p:spPr bwMode="auto">
          <a:xfrm>
            <a:off x="828675" y="2482850"/>
            <a:ext cx="1847850" cy="1308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4000" b="0">
                <a:solidFill>
                  <a:schemeClr val="tx2"/>
                </a:solidFill>
                <a:latin typeface="Times" charset="0"/>
              </a:rPr>
              <a:t>AJ</a:t>
            </a:r>
            <a:r>
              <a:rPr lang="en-US" sz="8000" b="0">
                <a:solidFill>
                  <a:srgbClr val="00FF00"/>
                </a:solidFill>
                <a:latin typeface="Times" charset="0"/>
              </a:rPr>
              <a:t>M</a:t>
            </a:r>
            <a:r>
              <a:rPr lang="en-US" sz="4000" b="0">
                <a:solidFill>
                  <a:schemeClr val="tx2"/>
                </a:solidFill>
                <a:latin typeface="Times" charset="0"/>
              </a:rPr>
              <a:t>J</a:t>
            </a:r>
          </a:p>
        </p:txBody>
      </p:sp>
      <p:sp>
        <p:nvSpPr>
          <p:cNvPr id="93205" name="Rectangle 21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93206" name="Line 22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30" name="Text Box 46"/>
          <p:cNvSpPr txBox="1">
            <a:spLocks noChangeArrowheads="1"/>
          </p:cNvSpPr>
          <p:nvPr/>
        </p:nvSpPr>
        <p:spPr bwMode="auto">
          <a:xfrm>
            <a:off x="1771650" y="47625"/>
            <a:ext cx="2722563" cy="33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Kop</a:t>
            </a:r>
            <a:r>
              <a:rPr lang="en-US"/>
              <a:t> </a:t>
            </a:r>
            <a:r>
              <a:rPr lang="en-US" sz="1200">
                <a:solidFill>
                  <a:schemeClr val="tx1"/>
                </a:solidFill>
              </a:rPr>
              <a:t>20:13; Deut. 1:19</a:t>
            </a:r>
          </a:p>
        </p:txBody>
      </p:sp>
      <p:sp>
        <p:nvSpPr>
          <p:cNvPr id="93231" name="Rectangle 47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32" name="Rectangle 48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93233" name="AutoShape 49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34" name="Rectangle 50"/>
          <p:cNvSpPr>
            <a:spLocks noChangeArrowheads="1"/>
          </p:cNvSpPr>
          <p:nvPr/>
        </p:nvSpPr>
        <p:spPr bwMode="auto">
          <a:xfrm>
            <a:off x="7920038" y="3616325"/>
            <a:ext cx="938212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35" name="AutoShape 51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36" name="Line 52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37" name="Line 53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38" name="Line 54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39" name="Line 55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40" name="Line 56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41" name="Rectangle 57"/>
          <p:cNvSpPr>
            <a:spLocks noChangeArrowheads="1"/>
          </p:cNvSpPr>
          <p:nvPr/>
        </p:nvSpPr>
        <p:spPr bwMode="auto">
          <a:xfrm>
            <a:off x="8007350" y="3429000"/>
            <a:ext cx="619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93242" name="Rectangle 58"/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Sinai</a:t>
            </a:r>
          </a:p>
        </p:txBody>
      </p:sp>
      <p:sp>
        <p:nvSpPr>
          <p:cNvPr id="93243" name="Rectangle 59"/>
          <p:cNvSpPr>
            <a:spLocks noChangeArrowheads="1"/>
          </p:cNvSpPr>
          <p:nvPr/>
        </p:nvSpPr>
        <p:spPr bwMode="auto">
          <a:xfrm>
            <a:off x="8075613" y="4025900"/>
            <a:ext cx="657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M - M - C</a:t>
            </a:r>
          </a:p>
        </p:txBody>
      </p:sp>
      <p:sp>
        <p:nvSpPr>
          <p:cNvPr id="93244" name="Rectangle 60"/>
          <p:cNvSpPr>
            <a:spLocks noChangeArrowheads="1"/>
          </p:cNvSpPr>
          <p:nvPr/>
        </p:nvSpPr>
        <p:spPr bwMode="auto">
          <a:xfrm>
            <a:off x="7912100" y="4197350"/>
            <a:ext cx="1012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Kadesh Barnea</a:t>
            </a:r>
          </a:p>
        </p:txBody>
      </p:sp>
      <p:sp>
        <p:nvSpPr>
          <p:cNvPr id="93245" name="Line 61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46" name="Rectangle 62"/>
          <p:cNvSpPr>
            <a:spLocks noChangeArrowheads="1"/>
          </p:cNvSpPr>
          <p:nvPr/>
        </p:nvSpPr>
        <p:spPr bwMode="auto">
          <a:xfrm>
            <a:off x="8120063" y="3670300"/>
            <a:ext cx="6191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Takapra</a:t>
            </a:r>
          </a:p>
        </p:txBody>
      </p:sp>
      <p:sp>
        <p:nvSpPr>
          <p:cNvPr id="93247" name="Text Box 63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93251" name="Rectangle 67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93252" name="Text Box 68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grpSp>
        <p:nvGrpSpPr>
          <p:cNvPr id="93253" name="Group 69"/>
          <p:cNvGrpSpPr>
            <a:grpSpLocks/>
          </p:cNvGrpSpPr>
          <p:nvPr/>
        </p:nvGrpSpPr>
        <p:grpSpPr bwMode="auto">
          <a:xfrm>
            <a:off x="5951538" y="3552825"/>
            <a:ext cx="1262062" cy="1347788"/>
            <a:chOff x="1084" y="711"/>
            <a:chExt cx="2950" cy="2769"/>
          </a:xfrm>
        </p:grpSpPr>
        <p:grpSp>
          <p:nvGrpSpPr>
            <p:cNvPr id="93254" name="Group 70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93255" name="Group 71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93256" name="Freeform 72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57" name="Freeform 73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93258" name="Picture 74"/>
              <p:cNvPicPr>
                <a:picLocks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3259" name="Freeform 75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0" name="Freeform 76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1" name="Freeform 77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2" name="Freeform 78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3" name="Freeform 79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264" name="Rectangle 80"/>
          <p:cNvSpPr>
            <a:spLocks noChangeArrowheads="1"/>
          </p:cNvSpPr>
          <p:nvPr/>
        </p:nvSpPr>
        <p:spPr bwMode="auto">
          <a:xfrm>
            <a:off x="6226175" y="3735388"/>
            <a:ext cx="18097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endParaRPr lang="en-US" sz="2400" b="0" i="1">
              <a:solidFill>
                <a:srgbClr val="FFFFFF"/>
              </a:solidFill>
              <a:latin typeface="Helvetica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utoUpdateAnimBg="0"/>
      <p:bldP spid="9326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270000"/>
            <a:ext cx="6438900" cy="45640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2968" name="Group 40"/>
          <p:cNvGrpSpPr>
            <a:grpSpLocks/>
          </p:cNvGrpSpPr>
          <p:nvPr/>
        </p:nvGrpSpPr>
        <p:grpSpPr bwMode="auto">
          <a:xfrm>
            <a:off x="1689100" y="2019300"/>
            <a:ext cx="5749925" cy="3244850"/>
            <a:chOff x="1064" y="1272"/>
            <a:chExt cx="3622" cy="2044"/>
          </a:xfrm>
        </p:grpSpPr>
        <p:sp>
          <p:nvSpPr>
            <p:cNvPr id="252961" name="Rectangle 33"/>
            <p:cNvSpPr>
              <a:spLocks noChangeArrowheads="1"/>
            </p:cNvSpPr>
            <p:nvPr/>
          </p:nvSpPr>
          <p:spPr bwMode="auto">
            <a:xfrm rot="1785869">
              <a:off x="2696" y="1304"/>
              <a:ext cx="912" cy="104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62" name="Rectangle 34"/>
            <p:cNvSpPr>
              <a:spLocks noChangeArrowheads="1"/>
            </p:cNvSpPr>
            <p:nvPr/>
          </p:nvSpPr>
          <p:spPr bwMode="auto">
            <a:xfrm rot="-1804197">
              <a:off x="2528" y="1272"/>
              <a:ext cx="912" cy="104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63" name="Rectangle 35"/>
            <p:cNvSpPr>
              <a:spLocks noChangeArrowheads="1"/>
            </p:cNvSpPr>
            <p:nvPr/>
          </p:nvSpPr>
          <p:spPr bwMode="auto">
            <a:xfrm rot="8101981">
              <a:off x="1064" y="1842"/>
              <a:ext cx="1443" cy="226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64" name="Rectangle 36"/>
            <p:cNvSpPr>
              <a:spLocks noChangeArrowheads="1"/>
            </p:cNvSpPr>
            <p:nvPr/>
          </p:nvSpPr>
          <p:spPr bwMode="auto">
            <a:xfrm rot="85205">
              <a:off x="3528" y="1520"/>
              <a:ext cx="912" cy="104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65" name="Rectangle 37"/>
            <p:cNvSpPr>
              <a:spLocks noChangeArrowheads="1"/>
            </p:cNvSpPr>
            <p:nvPr/>
          </p:nvSpPr>
          <p:spPr bwMode="auto">
            <a:xfrm rot="85205">
              <a:off x="1736" y="1488"/>
              <a:ext cx="912" cy="104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66" name="Rectangle 38"/>
            <p:cNvSpPr>
              <a:spLocks noChangeArrowheads="1"/>
            </p:cNvSpPr>
            <p:nvPr/>
          </p:nvSpPr>
          <p:spPr bwMode="auto">
            <a:xfrm rot="10911120">
              <a:off x="1222" y="3090"/>
              <a:ext cx="3464" cy="226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67" name="Rectangle 39"/>
            <p:cNvSpPr>
              <a:spLocks noChangeArrowheads="1"/>
            </p:cNvSpPr>
            <p:nvPr/>
          </p:nvSpPr>
          <p:spPr bwMode="auto">
            <a:xfrm rot="3349979">
              <a:off x="3496" y="1970"/>
              <a:ext cx="1443" cy="226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1812925" y="5030788"/>
            <a:ext cx="5883275" cy="800100"/>
          </a:xfrm>
          <a:prstGeom prst="ellipse">
            <a:avLst/>
          </a:prstGeom>
          <a:noFill/>
          <a:ln w="57150">
            <a:solidFill>
              <a:srgbClr val="EEFF4B"/>
            </a:solidFill>
            <a:round/>
            <a:headEnd/>
            <a:tailEnd/>
          </a:ln>
          <a:effectLst>
            <a:outerShdw blurRad="63500" dist="99190" dir="23883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3" name="Text Box 45"/>
          <p:cNvSpPr txBox="1">
            <a:spLocks noChangeArrowheads="1"/>
          </p:cNvSpPr>
          <p:nvPr/>
        </p:nvSpPr>
        <p:spPr bwMode="auto">
          <a:xfrm>
            <a:off x="1779588" y="17463"/>
            <a:ext cx="1993900" cy="33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Kop</a:t>
            </a:r>
            <a:r>
              <a:rPr lang="en-US" sz="1200">
                <a:solidFill>
                  <a:schemeClr val="tx1"/>
                </a:solidFill>
              </a:rPr>
              <a:t>. 13</a:t>
            </a:r>
          </a:p>
        </p:txBody>
      </p:sp>
      <p:sp>
        <p:nvSpPr>
          <p:cNvPr id="252979" name="Rectangle 51"/>
          <p:cNvSpPr>
            <a:spLocks noChangeArrowheads="1"/>
          </p:cNvSpPr>
          <p:nvPr/>
        </p:nvSpPr>
        <p:spPr bwMode="auto">
          <a:xfrm>
            <a:off x="1739900" y="5137150"/>
            <a:ext cx="6191250" cy="4540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Ochiikotho siibvii Ive li</a:t>
            </a:r>
          </a:p>
        </p:txBody>
      </p:sp>
      <p:sp>
        <p:nvSpPr>
          <p:cNvPr id="252981" name="Rectangle 53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2" name="Rectangle 54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252983" name="AutoShape 55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4" name="Rectangle 56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5" name="AutoShape 57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6" name="Line 58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7" name="Line 59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8" name="Line 60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9" name="Line 61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90" name="Line 62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91" name="Rectangle 63"/>
          <p:cNvSpPr>
            <a:spLocks noChangeArrowheads="1"/>
          </p:cNvSpPr>
          <p:nvPr/>
        </p:nvSpPr>
        <p:spPr bwMode="auto">
          <a:xfrm>
            <a:off x="8007350" y="3429000"/>
            <a:ext cx="619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252992" name="Rectangle 64"/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Sinai</a:t>
            </a:r>
          </a:p>
        </p:txBody>
      </p:sp>
      <p:sp>
        <p:nvSpPr>
          <p:cNvPr id="252993" name="Rectangle 65"/>
          <p:cNvSpPr>
            <a:spLocks noChangeArrowheads="1"/>
          </p:cNvSpPr>
          <p:nvPr/>
        </p:nvSpPr>
        <p:spPr bwMode="auto">
          <a:xfrm>
            <a:off x="8075613" y="4025900"/>
            <a:ext cx="6254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M - M- C</a:t>
            </a:r>
          </a:p>
        </p:txBody>
      </p:sp>
      <p:sp>
        <p:nvSpPr>
          <p:cNvPr id="252994" name="Rectangle 66"/>
          <p:cNvSpPr>
            <a:spLocks noChangeArrowheads="1"/>
          </p:cNvSpPr>
          <p:nvPr/>
        </p:nvSpPr>
        <p:spPr bwMode="auto">
          <a:xfrm>
            <a:off x="7912100" y="4197350"/>
            <a:ext cx="1012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Kadesh Barnea</a:t>
            </a:r>
          </a:p>
        </p:txBody>
      </p:sp>
      <p:sp>
        <p:nvSpPr>
          <p:cNvPr id="252995" name="Line 67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96" name="Rectangle 68"/>
          <p:cNvSpPr>
            <a:spLocks noChangeArrowheads="1"/>
          </p:cNvSpPr>
          <p:nvPr/>
        </p:nvSpPr>
        <p:spPr bwMode="auto">
          <a:xfrm>
            <a:off x="8120063" y="3670300"/>
            <a:ext cx="6191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Takapra</a:t>
            </a:r>
          </a:p>
        </p:txBody>
      </p:sp>
      <p:sp>
        <p:nvSpPr>
          <p:cNvPr id="252997" name="Text Box 69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53000" name="Text Box 72"/>
          <p:cNvSpPr txBox="1">
            <a:spLocks noChangeArrowheads="1"/>
          </p:cNvSpPr>
          <p:nvPr/>
        </p:nvSpPr>
        <p:spPr bwMode="auto">
          <a:xfrm>
            <a:off x="8585200" y="64071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253001" name="Rectangle 73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</a:p>
        </p:txBody>
      </p:sp>
      <p:sp>
        <p:nvSpPr>
          <p:cNvPr id="253002" name="Text Box 74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sp>
        <p:nvSpPr>
          <p:cNvPr id="253003" name="Line 75"/>
          <p:cNvSpPr>
            <a:spLocks noChangeShapeType="1"/>
          </p:cNvSpPr>
          <p:nvPr/>
        </p:nvSpPr>
        <p:spPr bwMode="auto">
          <a:xfrm>
            <a:off x="5962650" y="2533650"/>
            <a:ext cx="1162050" cy="1847850"/>
          </a:xfrm>
          <a:prstGeom prst="line">
            <a:avLst/>
          </a:prstGeom>
          <a:noFill/>
          <a:ln w="101600">
            <a:solidFill>
              <a:srgbClr val="1F1D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004" name="Line 76"/>
          <p:cNvSpPr>
            <a:spLocks noChangeShapeType="1"/>
          </p:cNvSpPr>
          <p:nvPr/>
        </p:nvSpPr>
        <p:spPr bwMode="auto">
          <a:xfrm flipH="1" flipV="1">
            <a:off x="5592763" y="2609850"/>
            <a:ext cx="641350" cy="7938"/>
          </a:xfrm>
          <a:prstGeom prst="line">
            <a:avLst/>
          </a:prstGeom>
          <a:noFill/>
          <a:ln w="120650">
            <a:solidFill>
              <a:srgbClr val="1F1D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006" name="Line 78"/>
          <p:cNvSpPr>
            <a:spLocks noChangeShapeType="1"/>
          </p:cNvSpPr>
          <p:nvPr/>
        </p:nvSpPr>
        <p:spPr bwMode="auto">
          <a:xfrm>
            <a:off x="4586288" y="2041525"/>
            <a:ext cx="1058862" cy="603250"/>
          </a:xfrm>
          <a:prstGeom prst="line">
            <a:avLst/>
          </a:prstGeom>
          <a:noFill/>
          <a:ln w="120650">
            <a:solidFill>
              <a:srgbClr val="1F1D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007" name="Line 79"/>
          <p:cNvSpPr>
            <a:spLocks noChangeShapeType="1"/>
          </p:cNvSpPr>
          <p:nvPr/>
        </p:nvSpPr>
        <p:spPr bwMode="auto">
          <a:xfrm flipH="1">
            <a:off x="4089400" y="2109788"/>
            <a:ext cx="827088" cy="517525"/>
          </a:xfrm>
          <a:prstGeom prst="line">
            <a:avLst/>
          </a:prstGeom>
          <a:noFill/>
          <a:ln w="120650">
            <a:solidFill>
              <a:srgbClr val="1F1D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008" name="Line 80"/>
          <p:cNvSpPr>
            <a:spLocks noChangeShapeType="1"/>
          </p:cNvSpPr>
          <p:nvPr/>
        </p:nvSpPr>
        <p:spPr bwMode="auto">
          <a:xfrm flipH="1" flipV="1">
            <a:off x="3373438" y="2557463"/>
            <a:ext cx="811212" cy="15875"/>
          </a:xfrm>
          <a:prstGeom prst="line">
            <a:avLst/>
          </a:prstGeom>
          <a:noFill/>
          <a:ln w="120650">
            <a:solidFill>
              <a:srgbClr val="1F1D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009" name="Line 81"/>
          <p:cNvSpPr>
            <a:spLocks noChangeShapeType="1"/>
          </p:cNvSpPr>
          <p:nvPr/>
        </p:nvSpPr>
        <p:spPr bwMode="auto">
          <a:xfrm flipV="1">
            <a:off x="1951038" y="2397125"/>
            <a:ext cx="1820862" cy="1928813"/>
          </a:xfrm>
          <a:prstGeom prst="line">
            <a:avLst/>
          </a:prstGeom>
          <a:noFill/>
          <a:ln w="120650">
            <a:solidFill>
              <a:srgbClr val="1F1D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010" name="Line 82"/>
          <p:cNvSpPr>
            <a:spLocks noChangeShapeType="1"/>
          </p:cNvSpPr>
          <p:nvPr/>
        </p:nvSpPr>
        <p:spPr bwMode="auto">
          <a:xfrm>
            <a:off x="2027238" y="4808538"/>
            <a:ext cx="5248275" cy="196850"/>
          </a:xfrm>
          <a:prstGeom prst="line">
            <a:avLst/>
          </a:prstGeom>
          <a:noFill/>
          <a:ln w="120650">
            <a:solidFill>
              <a:srgbClr val="1F1D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80" name="Text Box 52"/>
          <p:cNvSpPr txBox="1">
            <a:spLocks noChangeArrowheads="1"/>
          </p:cNvSpPr>
          <p:nvPr/>
        </p:nvSpPr>
        <p:spPr bwMode="auto">
          <a:xfrm>
            <a:off x="1577975" y="1811338"/>
            <a:ext cx="6480175" cy="4572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MOSES no omei motsii mei yiko-e.</a:t>
            </a: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252974" name="Text Box 46"/>
          <p:cNvSpPr txBox="1">
            <a:spLocks noChangeArrowheads="1"/>
          </p:cNvSpPr>
          <p:nvPr/>
        </p:nvSpPr>
        <p:spPr bwMode="auto">
          <a:xfrm>
            <a:off x="1836738" y="174625"/>
            <a:ext cx="6457950" cy="19208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66FF66"/>
                </a:solidFill>
              </a:rPr>
              <a:t>MOSES HI KOTHU MOSIIKOCHO DARKAR TIE!</a:t>
            </a:r>
            <a:endParaRPr lang="en-US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2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2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2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2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2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2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2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2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7" grpId="0" animBg="1"/>
      <p:bldP spid="252979" grpId="0" autoUpdateAnimBg="0"/>
      <p:bldP spid="252980" grpId="0" autoUpdateAnimBg="0"/>
      <p:bldP spid="25297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6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7975" y="1270000"/>
            <a:ext cx="6438900" cy="45640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55363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655364" name="Line 4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5365" name="Group 5"/>
          <p:cNvGrpSpPr>
            <a:grpSpLocks/>
          </p:cNvGrpSpPr>
          <p:nvPr/>
        </p:nvGrpSpPr>
        <p:grpSpPr bwMode="auto">
          <a:xfrm>
            <a:off x="1689100" y="2019300"/>
            <a:ext cx="5749925" cy="3244850"/>
            <a:chOff x="1064" y="1272"/>
            <a:chExt cx="3622" cy="2044"/>
          </a:xfrm>
        </p:grpSpPr>
        <p:sp>
          <p:nvSpPr>
            <p:cNvPr id="655366" name="Rectangle 6"/>
            <p:cNvSpPr>
              <a:spLocks noChangeArrowheads="1"/>
            </p:cNvSpPr>
            <p:nvPr/>
          </p:nvSpPr>
          <p:spPr bwMode="auto">
            <a:xfrm rot="1785869">
              <a:off x="2696" y="1304"/>
              <a:ext cx="912" cy="104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367" name="Rectangle 7"/>
            <p:cNvSpPr>
              <a:spLocks noChangeArrowheads="1"/>
            </p:cNvSpPr>
            <p:nvPr/>
          </p:nvSpPr>
          <p:spPr bwMode="auto">
            <a:xfrm rot="-1804197">
              <a:off x="2528" y="1272"/>
              <a:ext cx="912" cy="104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368" name="Rectangle 8"/>
            <p:cNvSpPr>
              <a:spLocks noChangeArrowheads="1"/>
            </p:cNvSpPr>
            <p:nvPr/>
          </p:nvSpPr>
          <p:spPr bwMode="auto">
            <a:xfrm rot="8101981">
              <a:off x="1064" y="1842"/>
              <a:ext cx="1443" cy="226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369" name="Rectangle 9"/>
            <p:cNvSpPr>
              <a:spLocks noChangeArrowheads="1"/>
            </p:cNvSpPr>
            <p:nvPr/>
          </p:nvSpPr>
          <p:spPr bwMode="auto">
            <a:xfrm rot="85205">
              <a:off x="3528" y="1520"/>
              <a:ext cx="912" cy="104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370" name="Rectangle 10"/>
            <p:cNvSpPr>
              <a:spLocks noChangeArrowheads="1"/>
            </p:cNvSpPr>
            <p:nvPr/>
          </p:nvSpPr>
          <p:spPr bwMode="auto">
            <a:xfrm rot="85205">
              <a:off x="1736" y="1488"/>
              <a:ext cx="912" cy="104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371" name="Rectangle 11"/>
            <p:cNvSpPr>
              <a:spLocks noChangeArrowheads="1"/>
            </p:cNvSpPr>
            <p:nvPr/>
          </p:nvSpPr>
          <p:spPr bwMode="auto">
            <a:xfrm rot="10911120">
              <a:off x="1222" y="3090"/>
              <a:ext cx="3464" cy="226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372" name="Rectangle 12"/>
            <p:cNvSpPr>
              <a:spLocks noChangeArrowheads="1"/>
            </p:cNvSpPr>
            <p:nvPr/>
          </p:nvSpPr>
          <p:spPr bwMode="auto">
            <a:xfrm rot="3349979">
              <a:off x="3496" y="1970"/>
              <a:ext cx="1443" cy="226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374" name="Text Box 14"/>
          <p:cNvSpPr txBox="1">
            <a:spLocks noChangeArrowheads="1"/>
          </p:cNvSpPr>
          <p:nvPr/>
        </p:nvSpPr>
        <p:spPr bwMode="auto">
          <a:xfrm>
            <a:off x="1779588" y="17463"/>
            <a:ext cx="1993900" cy="33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Kop</a:t>
            </a:r>
            <a:r>
              <a:rPr lang="en-US" sz="1200">
                <a:solidFill>
                  <a:schemeClr val="tx1"/>
                </a:solidFill>
              </a:rPr>
              <a:t>. 13</a:t>
            </a:r>
          </a:p>
        </p:txBody>
      </p:sp>
      <p:sp>
        <p:nvSpPr>
          <p:cNvPr id="655377" name="Rectangle 17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78" name="Rectangle 18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655379" name="AutoShape 19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80" name="Rectangle 20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81" name="AutoShape 21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82" name="Line 22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83" name="Line 23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84" name="Line 24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85" name="Line 25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86" name="Line 26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87" name="Rectangle 27"/>
          <p:cNvSpPr>
            <a:spLocks noChangeArrowheads="1"/>
          </p:cNvSpPr>
          <p:nvPr/>
        </p:nvSpPr>
        <p:spPr bwMode="auto">
          <a:xfrm>
            <a:off x="8007350" y="3429000"/>
            <a:ext cx="619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655388" name="Rectangle 28"/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Sinai</a:t>
            </a:r>
          </a:p>
        </p:txBody>
      </p:sp>
      <p:sp>
        <p:nvSpPr>
          <p:cNvPr id="655389" name="Rectangle 29"/>
          <p:cNvSpPr>
            <a:spLocks noChangeArrowheads="1"/>
          </p:cNvSpPr>
          <p:nvPr/>
        </p:nvSpPr>
        <p:spPr bwMode="auto">
          <a:xfrm>
            <a:off x="8075613" y="4025900"/>
            <a:ext cx="6254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M - M- C</a:t>
            </a:r>
          </a:p>
        </p:txBody>
      </p:sp>
      <p:sp>
        <p:nvSpPr>
          <p:cNvPr id="655390" name="Rectangle 30"/>
          <p:cNvSpPr>
            <a:spLocks noChangeArrowheads="1"/>
          </p:cNvSpPr>
          <p:nvPr/>
        </p:nvSpPr>
        <p:spPr bwMode="auto">
          <a:xfrm>
            <a:off x="7912100" y="4197350"/>
            <a:ext cx="1012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Kadesh Barnea</a:t>
            </a:r>
          </a:p>
        </p:txBody>
      </p:sp>
      <p:sp>
        <p:nvSpPr>
          <p:cNvPr id="655391" name="Line 31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92" name="Rectangle 32"/>
          <p:cNvSpPr>
            <a:spLocks noChangeArrowheads="1"/>
          </p:cNvSpPr>
          <p:nvPr/>
        </p:nvSpPr>
        <p:spPr bwMode="auto">
          <a:xfrm>
            <a:off x="8048625" y="3670300"/>
            <a:ext cx="6191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Takapra</a:t>
            </a:r>
          </a:p>
        </p:txBody>
      </p:sp>
      <p:sp>
        <p:nvSpPr>
          <p:cNvPr id="655393" name="Text Box 33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655395" name="Rectangle 35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</a:t>
            </a:r>
          </a:p>
        </p:txBody>
      </p:sp>
      <p:sp>
        <p:nvSpPr>
          <p:cNvPr id="655396" name="Text Box 36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sp>
        <p:nvSpPr>
          <p:cNvPr id="655397" name="Line 37"/>
          <p:cNvSpPr>
            <a:spLocks noChangeShapeType="1"/>
          </p:cNvSpPr>
          <p:nvPr/>
        </p:nvSpPr>
        <p:spPr bwMode="auto">
          <a:xfrm>
            <a:off x="5962650" y="2533650"/>
            <a:ext cx="1162050" cy="1847850"/>
          </a:xfrm>
          <a:prstGeom prst="line">
            <a:avLst/>
          </a:prstGeom>
          <a:noFill/>
          <a:ln w="101600">
            <a:solidFill>
              <a:srgbClr val="1F1D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98" name="Line 38"/>
          <p:cNvSpPr>
            <a:spLocks noChangeShapeType="1"/>
          </p:cNvSpPr>
          <p:nvPr/>
        </p:nvSpPr>
        <p:spPr bwMode="auto">
          <a:xfrm flipH="1" flipV="1">
            <a:off x="5592763" y="2609850"/>
            <a:ext cx="641350" cy="7938"/>
          </a:xfrm>
          <a:prstGeom prst="line">
            <a:avLst/>
          </a:prstGeom>
          <a:noFill/>
          <a:ln w="120650">
            <a:solidFill>
              <a:srgbClr val="1F1D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99" name="Line 39"/>
          <p:cNvSpPr>
            <a:spLocks noChangeShapeType="1"/>
          </p:cNvSpPr>
          <p:nvPr/>
        </p:nvSpPr>
        <p:spPr bwMode="auto">
          <a:xfrm>
            <a:off x="4586288" y="2041525"/>
            <a:ext cx="1058862" cy="603250"/>
          </a:xfrm>
          <a:prstGeom prst="line">
            <a:avLst/>
          </a:prstGeom>
          <a:noFill/>
          <a:ln w="120650">
            <a:solidFill>
              <a:srgbClr val="1F1D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0" name="Line 40"/>
          <p:cNvSpPr>
            <a:spLocks noChangeShapeType="1"/>
          </p:cNvSpPr>
          <p:nvPr/>
        </p:nvSpPr>
        <p:spPr bwMode="auto">
          <a:xfrm flipH="1">
            <a:off x="4089400" y="2109788"/>
            <a:ext cx="827088" cy="517525"/>
          </a:xfrm>
          <a:prstGeom prst="line">
            <a:avLst/>
          </a:prstGeom>
          <a:noFill/>
          <a:ln w="120650">
            <a:solidFill>
              <a:srgbClr val="1F1D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1" name="Line 41"/>
          <p:cNvSpPr>
            <a:spLocks noChangeShapeType="1"/>
          </p:cNvSpPr>
          <p:nvPr/>
        </p:nvSpPr>
        <p:spPr bwMode="auto">
          <a:xfrm flipH="1" flipV="1">
            <a:off x="3373438" y="2557463"/>
            <a:ext cx="811212" cy="15875"/>
          </a:xfrm>
          <a:prstGeom prst="line">
            <a:avLst/>
          </a:prstGeom>
          <a:noFill/>
          <a:ln w="120650">
            <a:solidFill>
              <a:srgbClr val="1F1D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2" name="Line 42"/>
          <p:cNvSpPr>
            <a:spLocks noChangeShapeType="1"/>
          </p:cNvSpPr>
          <p:nvPr/>
        </p:nvSpPr>
        <p:spPr bwMode="auto">
          <a:xfrm flipV="1">
            <a:off x="1951038" y="2397125"/>
            <a:ext cx="1820862" cy="1928813"/>
          </a:xfrm>
          <a:prstGeom prst="line">
            <a:avLst/>
          </a:prstGeom>
          <a:noFill/>
          <a:ln w="120650">
            <a:solidFill>
              <a:srgbClr val="1F1D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3" name="Line 43"/>
          <p:cNvSpPr>
            <a:spLocks noChangeShapeType="1"/>
          </p:cNvSpPr>
          <p:nvPr/>
        </p:nvSpPr>
        <p:spPr bwMode="auto">
          <a:xfrm>
            <a:off x="2027238" y="4808538"/>
            <a:ext cx="5248275" cy="196850"/>
          </a:xfrm>
          <a:prstGeom prst="line">
            <a:avLst/>
          </a:prstGeom>
          <a:noFill/>
          <a:ln w="120650">
            <a:solidFill>
              <a:srgbClr val="1F1D1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6" name="Text Box 46"/>
          <p:cNvSpPr txBox="1">
            <a:spLocks noChangeArrowheads="1"/>
          </p:cNvSpPr>
          <p:nvPr/>
        </p:nvSpPr>
        <p:spPr bwMode="auto">
          <a:xfrm>
            <a:off x="1574800" y="1082675"/>
            <a:ext cx="6592888" cy="7016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4000" b="0">
                <a:solidFill>
                  <a:srgbClr val="FFFF00"/>
                </a:solidFill>
                <a:latin typeface="Arial"/>
              </a:rPr>
              <a:t>“</a:t>
            </a:r>
            <a:r>
              <a:rPr lang="en-US" sz="4000">
                <a:solidFill>
                  <a:srgbClr val="FFFF00"/>
                </a:solidFill>
              </a:rPr>
              <a:t>OJII</a:t>
            </a:r>
            <a:r>
              <a:rPr lang="ja-JP" altLang="en-US" sz="4000" b="0">
                <a:solidFill>
                  <a:srgbClr val="FFFF00"/>
                </a:solidFill>
                <a:latin typeface="Arial"/>
              </a:rPr>
              <a:t>”</a:t>
            </a:r>
            <a:r>
              <a:rPr lang="en-US" sz="4000" b="0">
                <a:solidFill>
                  <a:srgbClr val="FFFF00"/>
                </a:solidFill>
              </a:rPr>
              <a:t> sii kohibvii-o bue?</a:t>
            </a:r>
          </a:p>
        </p:txBody>
      </p:sp>
      <p:sp>
        <p:nvSpPr>
          <p:cNvPr id="655407" name="Text Box 47"/>
          <p:cNvSpPr txBox="1">
            <a:spLocks noChangeArrowheads="1"/>
          </p:cNvSpPr>
          <p:nvPr/>
        </p:nvSpPr>
        <p:spPr bwMode="auto">
          <a:xfrm>
            <a:off x="2498725" y="1784350"/>
            <a:ext cx="6299200" cy="7016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>
                <a:solidFill>
                  <a:srgbClr val="FFFF00"/>
                </a:solidFill>
              </a:rPr>
              <a:t>Adi meino bue?</a:t>
            </a:r>
          </a:p>
        </p:txBody>
      </p:sp>
      <p:sp>
        <p:nvSpPr>
          <p:cNvPr id="655408" name="Text Box 48"/>
          <p:cNvSpPr txBox="1">
            <a:spLocks noChangeArrowheads="1"/>
          </p:cNvSpPr>
          <p:nvPr/>
        </p:nvSpPr>
        <p:spPr bwMode="auto">
          <a:xfrm>
            <a:off x="1620838" y="2516188"/>
            <a:ext cx="6269037" cy="7016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>
                <a:solidFill>
                  <a:srgbClr val="FFFF00"/>
                </a:solidFill>
              </a:rPr>
              <a:t>Korii khru ye dziila khru?</a:t>
            </a:r>
          </a:p>
        </p:txBody>
      </p:sp>
      <p:sp>
        <p:nvSpPr>
          <p:cNvPr id="655409" name="Text Box 49"/>
          <p:cNvSpPr txBox="1">
            <a:spLocks noChangeArrowheads="1"/>
          </p:cNvSpPr>
          <p:nvPr/>
        </p:nvSpPr>
        <p:spPr bwMode="auto">
          <a:xfrm>
            <a:off x="1947863" y="3271838"/>
            <a:ext cx="6251575" cy="7016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>
                <a:solidFill>
                  <a:srgbClr val="FFFF00"/>
                </a:solidFill>
              </a:rPr>
              <a:t>Oji mate ye ive khru?</a:t>
            </a:r>
          </a:p>
        </p:txBody>
      </p:sp>
      <p:sp>
        <p:nvSpPr>
          <p:cNvPr id="655410" name="Text Box 50"/>
          <p:cNvSpPr txBox="1">
            <a:spLocks noChangeArrowheads="1"/>
          </p:cNvSpPr>
          <p:nvPr/>
        </p:nvSpPr>
        <p:spPr bwMode="auto">
          <a:xfrm>
            <a:off x="1971675" y="3968750"/>
            <a:ext cx="6735763" cy="13112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>
                <a:solidFill>
                  <a:srgbClr val="FFFF00"/>
                </a:solidFill>
              </a:rPr>
              <a:t>Mara mati prakazhii ye oho morii hriilo koru?</a:t>
            </a:r>
          </a:p>
        </p:txBody>
      </p:sp>
      <p:sp>
        <p:nvSpPr>
          <p:cNvPr id="655411" name="Text Box 51"/>
          <p:cNvSpPr txBox="1">
            <a:spLocks noChangeArrowheads="1"/>
          </p:cNvSpPr>
          <p:nvPr/>
        </p:nvSpPr>
        <p:spPr bwMode="auto">
          <a:xfrm>
            <a:off x="3348038" y="5126038"/>
            <a:ext cx="4419600" cy="7016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0">
                <a:solidFill>
                  <a:srgbClr val="FFFF00"/>
                </a:solidFill>
              </a:rPr>
              <a:t>Adi koto na bue?</a:t>
            </a:r>
          </a:p>
        </p:txBody>
      </p:sp>
      <p:sp>
        <p:nvSpPr>
          <p:cNvPr id="655412" name="Text Box 52"/>
          <p:cNvSpPr txBox="1">
            <a:spLocks noChangeArrowheads="1"/>
          </p:cNvSpPr>
          <p:nvPr/>
        </p:nvSpPr>
        <p:spPr bwMode="auto">
          <a:xfrm>
            <a:off x="8591550" y="64071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" charset="0"/>
              </a:rPr>
              <a:t>6</a:t>
            </a:r>
          </a:p>
        </p:txBody>
      </p:sp>
      <p:sp>
        <p:nvSpPr>
          <p:cNvPr id="655413" name="Text Box 53"/>
          <p:cNvSpPr txBox="1">
            <a:spLocks noChangeArrowheads="1"/>
          </p:cNvSpPr>
          <p:nvPr/>
        </p:nvSpPr>
        <p:spPr bwMode="auto">
          <a:xfrm>
            <a:off x="1835150" y="257175"/>
            <a:ext cx="6516688" cy="10668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66FF66"/>
                </a:solidFill>
              </a:rPr>
              <a:t>SIIMOLI KASHII ANOKOCHO…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5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5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6" grpId="0" autoUpdateAnimBg="0"/>
      <p:bldP spid="655407" grpId="0" autoUpdateAnimBg="0"/>
      <p:bldP spid="655408" grpId="0" autoUpdateAnimBg="0"/>
      <p:bldP spid="655409" grpId="0" autoUpdateAnimBg="0"/>
      <p:bldP spid="655410" grpId="0" autoUpdateAnimBg="0"/>
      <p:bldP spid="6554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404"/>
            <a:ext cx="91440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49187" name="Group 3"/>
          <p:cNvGrpSpPr>
            <a:grpSpLocks/>
          </p:cNvGrpSpPr>
          <p:nvPr/>
        </p:nvGrpSpPr>
        <p:grpSpPr bwMode="auto">
          <a:xfrm>
            <a:off x="0" y="5327653"/>
            <a:ext cx="8831263" cy="1168400"/>
            <a:chOff x="48" y="3556"/>
            <a:chExt cx="5415" cy="736"/>
          </a:xfrm>
        </p:grpSpPr>
        <p:sp>
          <p:nvSpPr>
            <p:cNvPr id="349188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>
              <a:noFill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ko-KR" altLang="en-US"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349189" name="Text Box 5"/>
            <p:cNvSpPr txBox="1">
              <a:spLocks noChangeArrowheads="1"/>
            </p:cNvSpPr>
            <p:nvPr/>
          </p:nvSpPr>
          <p:spPr bwMode="auto">
            <a:xfrm>
              <a:off x="409" y="3556"/>
              <a:ext cx="5054" cy="53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2000" i="1">
                  <a:solidFill>
                    <a:srgbClr val="FAFD00"/>
                  </a:solidFill>
                  <a:latin typeface="Times New Roman" charset="0"/>
                  <a:ea typeface="굴림" charset="0"/>
                  <a:cs typeface="굴림" charset="0"/>
                </a:rPr>
                <a:t>Bible…Amolo Leino modo kocho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ko-KR" sz="2000" i="1">
                  <a:solidFill>
                    <a:srgbClr val="FAFD00"/>
                  </a:solidFill>
                  <a:latin typeface="Times New Roman" charset="0"/>
                  <a:ea typeface="굴림" charset="0"/>
                  <a:cs typeface="굴림" charset="0"/>
                </a:rPr>
                <a:t>Ministries International Inc. Fort Worth, Texas</a:t>
              </a:r>
              <a:endParaRPr lang="en-US" altLang="ko-KR" sz="1800">
                <a:solidFill>
                  <a:srgbClr val="FAFD00"/>
                </a:solidFill>
                <a:latin typeface="Times New Roman" charset="0"/>
                <a:ea typeface="굴림" charset="0"/>
                <a:cs typeface="굴림" charset="0"/>
              </a:endParaRPr>
            </a:p>
          </p:txBody>
        </p:sp>
        <p:sp>
          <p:nvSpPr>
            <p:cNvPr id="349190" name="Text Box 6"/>
            <p:cNvSpPr txBox="1">
              <a:spLocks noChangeArrowheads="1"/>
            </p:cNvSpPr>
            <p:nvPr/>
          </p:nvSpPr>
          <p:spPr bwMode="auto">
            <a:xfrm>
              <a:off x="1957" y="4042"/>
              <a:ext cx="1871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2000" b="0">
                  <a:solidFill>
                    <a:srgbClr val="FFFB0C"/>
                  </a:solidFill>
                  <a:latin typeface="Helvetica" charset="0"/>
                  <a:ea typeface="굴림" charset="0"/>
                  <a:cs typeface="굴림" charset="0"/>
                </a:rPr>
                <a:t>www.biblebasically.org</a:t>
              </a:r>
            </a:p>
          </p:txBody>
        </p:sp>
      </p:grp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900">
                <a:solidFill>
                  <a:srgbClr val="FFFFFF"/>
                </a:solidFill>
                <a:latin typeface="Arial" charset="0"/>
                <a:ea typeface="굴림" charset="0"/>
                <a:cs typeface="굴림" charset="0"/>
              </a:rPr>
              <a:t>©2004 TBBMI</a:t>
            </a:r>
          </a:p>
        </p:txBody>
      </p:sp>
      <p:sp>
        <p:nvSpPr>
          <p:cNvPr id="349192" name="Rectangle 8"/>
          <p:cNvSpPr>
            <a:spLocks noChangeArrowheads="1"/>
          </p:cNvSpPr>
          <p:nvPr/>
        </p:nvSpPr>
        <p:spPr bwMode="auto">
          <a:xfrm>
            <a:off x="7648575" y="6527800"/>
            <a:ext cx="603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>
                <a:solidFill>
                  <a:srgbClr val="FFFFFF"/>
                </a:solidFill>
                <a:latin typeface="Arial" charset="0"/>
                <a:ea typeface="굴림" charset="0"/>
                <a:cs typeface="굴림" charset="0"/>
              </a:rPr>
              <a:t>8.0.01.</a:t>
            </a:r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8080375" y="6527800"/>
            <a:ext cx="336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000">
                <a:solidFill>
                  <a:srgbClr val="FFFFFF"/>
                </a:solidFill>
                <a:latin typeface="Arial" charset="0"/>
                <a:ea typeface="굴림" charset="0"/>
                <a:cs typeface="굴림" charset="0"/>
              </a:rPr>
              <a:t>04</a:t>
            </a:r>
          </a:p>
        </p:txBody>
      </p:sp>
      <p:sp>
        <p:nvSpPr>
          <p:cNvPr id="349194" name="WordArt 10"/>
          <p:cNvSpPr>
            <a:spLocks noChangeArrowheads="1" noChangeShapeType="1" noTextEdit="1"/>
          </p:cNvSpPr>
          <p:nvPr/>
        </p:nvSpPr>
        <p:spPr bwMode="auto">
          <a:xfrm>
            <a:off x="1454150" y="427038"/>
            <a:ext cx="8702675" cy="46656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8053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b="0" u="sng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73725"/>
                        <a:invGamma/>
                      </a:srgbClr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Bible…</a:t>
            </a:r>
          </a:p>
          <a:p>
            <a:pPr algn="ctr"/>
            <a:r>
              <a:rPr lang="en-US" sz="3600" b="0" u="sng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tint val="73725"/>
                        <a:invGamma/>
                      </a:srgbClr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Amolo Leino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36512" y="5733257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Designed by Dr. John Fryman, Texas, USA • </a:t>
            </a:r>
            <a:r>
              <a:rPr lang="en-US" sz="20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BibleBasically.org</a:t>
            </a:r>
            <a:b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Taught by Dr. Rick Griffith, Singapore Bible College</a:t>
            </a:r>
            <a:b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220589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1600200" y="838200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5" name="Freeform 3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38" name="Freeform 6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39" name="Freeform 7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555 w 2581"/>
              <a:gd name="T1" fmla="*/ 1824 h 1837"/>
              <a:gd name="T2" fmla="*/ 2494 w 2581"/>
              <a:gd name="T3" fmla="*/ 1800 h 1837"/>
              <a:gd name="T4" fmla="*/ 2444 w 2581"/>
              <a:gd name="T5" fmla="*/ 1787 h 1837"/>
              <a:gd name="T6" fmla="*/ 2395 w 2581"/>
              <a:gd name="T7" fmla="*/ 1763 h 1837"/>
              <a:gd name="T8" fmla="*/ 2345 w 2581"/>
              <a:gd name="T9" fmla="*/ 1727 h 1837"/>
              <a:gd name="T10" fmla="*/ 2296 w 2581"/>
              <a:gd name="T11" fmla="*/ 1702 h 1837"/>
              <a:gd name="T12" fmla="*/ 2247 w 2581"/>
              <a:gd name="T13" fmla="*/ 1678 h 1837"/>
              <a:gd name="T14" fmla="*/ 2185 w 2581"/>
              <a:gd name="T15" fmla="*/ 1641 h 1837"/>
              <a:gd name="T16" fmla="*/ 2123 w 2581"/>
              <a:gd name="T17" fmla="*/ 1605 h 1837"/>
              <a:gd name="T18" fmla="*/ 2074 w 2581"/>
              <a:gd name="T19" fmla="*/ 1581 h 1837"/>
              <a:gd name="T20" fmla="*/ 2024 w 2581"/>
              <a:gd name="T21" fmla="*/ 1556 h 1837"/>
              <a:gd name="T22" fmla="*/ 1975 w 2581"/>
              <a:gd name="T23" fmla="*/ 1520 h 1837"/>
              <a:gd name="T24" fmla="*/ 1926 w 2581"/>
              <a:gd name="T25" fmla="*/ 1496 h 1837"/>
              <a:gd name="T26" fmla="*/ 1889 w 2581"/>
              <a:gd name="T27" fmla="*/ 1471 h 1837"/>
              <a:gd name="T28" fmla="*/ 1827 w 2581"/>
              <a:gd name="T29" fmla="*/ 1423 h 1837"/>
              <a:gd name="T30" fmla="*/ 1778 w 2581"/>
              <a:gd name="T31" fmla="*/ 1410 h 1837"/>
              <a:gd name="T32" fmla="*/ 1728 w 2581"/>
              <a:gd name="T33" fmla="*/ 1362 h 1837"/>
              <a:gd name="T34" fmla="*/ 1679 w 2581"/>
              <a:gd name="T35" fmla="*/ 1337 h 1837"/>
              <a:gd name="T36" fmla="*/ 1629 w 2581"/>
              <a:gd name="T37" fmla="*/ 1301 h 1837"/>
              <a:gd name="T38" fmla="*/ 1555 w 2581"/>
              <a:gd name="T39" fmla="*/ 1240 h 1837"/>
              <a:gd name="T40" fmla="*/ 1506 w 2581"/>
              <a:gd name="T41" fmla="*/ 1216 h 1837"/>
              <a:gd name="T42" fmla="*/ 1457 w 2581"/>
              <a:gd name="T43" fmla="*/ 1167 h 1837"/>
              <a:gd name="T44" fmla="*/ 1395 w 2581"/>
              <a:gd name="T45" fmla="*/ 1106 h 1837"/>
              <a:gd name="T46" fmla="*/ 1358 w 2581"/>
              <a:gd name="T47" fmla="*/ 1058 h 1837"/>
              <a:gd name="T48" fmla="*/ 1333 w 2581"/>
              <a:gd name="T49" fmla="*/ 1009 h 1837"/>
              <a:gd name="T50" fmla="*/ 1296 w 2581"/>
              <a:gd name="T51" fmla="*/ 961 h 1837"/>
              <a:gd name="T52" fmla="*/ 1234 w 2581"/>
              <a:gd name="T53" fmla="*/ 912 h 1837"/>
              <a:gd name="T54" fmla="*/ 1173 w 2581"/>
              <a:gd name="T55" fmla="*/ 851 h 1837"/>
              <a:gd name="T56" fmla="*/ 1136 w 2581"/>
              <a:gd name="T57" fmla="*/ 815 h 1837"/>
              <a:gd name="T58" fmla="*/ 1099 w 2581"/>
              <a:gd name="T59" fmla="*/ 766 h 1837"/>
              <a:gd name="T60" fmla="*/ 1062 w 2581"/>
              <a:gd name="T61" fmla="*/ 730 h 1837"/>
              <a:gd name="T62" fmla="*/ 1012 w 2581"/>
              <a:gd name="T63" fmla="*/ 681 h 1837"/>
              <a:gd name="T64" fmla="*/ 963 w 2581"/>
              <a:gd name="T65" fmla="*/ 644 h 1837"/>
              <a:gd name="T66" fmla="*/ 938 w 2581"/>
              <a:gd name="T67" fmla="*/ 596 h 1837"/>
              <a:gd name="T68" fmla="*/ 901 w 2581"/>
              <a:gd name="T69" fmla="*/ 559 h 1837"/>
              <a:gd name="T70" fmla="*/ 876 w 2581"/>
              <a:gd name="T71" fmla="*/ 511 h 1837"/>
              <a:gd name="T72" fmla="*/ 852 w 2581"/>
              <a:gd name="T73" fmla="*/ 462 h 1837"/>
              <a:gd name="T74" fmla="*/ 815 w 2581"/>
              <a:gd name="T75" fmla="*/ 413 h 1837"/>
              <a:gd name="T76" fmla="*/ 790 w 2581"/>
              <a:gd name="T77" fmla="*/ 365 h 1837"/>
              <a:gd name="T78" fmla="*/ 753 w 2581"/>
              <a:gd name="T79" fmla="*/ 328 h 1837"/>
              <a:gd name="T80" fmla="*/ 704 w 2581"/>
              <a:gd name="T81" fmla="*/ 267 h 1837"/>
              <a:gd name="T82" fmla="*/ 667 w 2581"/>
              <a:gd name="T83" fmla="*/ 219 h 1837"/>
              <a:gd name="T84" fmla="*/ 630 w 2581"/>
              <a:gd name="T85" fmla="*/ 182 h 1837"/>
              <a:gd name="T86" fmla="*/ 580 w 2581"/>
              <a:gd name="T87" fmla="*/ 146 h 1837"/>
              <a:gd name="T88" fmla="*/ 543 w 2581"/>
              <a:gd name="T89" fmla="*/ 122 h 1837"/>
              <a:gd name="T90" fmla="*/ 494 w 2581"/>
              <a:gd name="T91" fmla="*/ 73 h 1837"/>
              <a:gd name="T92" fmla="*/ 444 w 2581"/>
              <a:gd name="T93" fmla="*/ 61 h 1837"/>
              <a:gd name="T94" fmla="*/ 383 w 2581"/>
              <a:gd name="T95" fmla="*/ 36 h 1837"/>
              <a:gd name="T96" fmla="*/ 321 w 2581"/>
              <a:gd name="T97" fmla="*/ 24 h 1837"/>
              <a:gd name="T98" fmla="*/ 272 w 2581"/>
              <a:gd name="T99" fmla="*/ 12 h 1837"/>
              <a:gd name="T100" fmla="*/ 222 w 2581"/>
              <a:gd name="T101" fmla="*/ 0 h 1837"/>
              <a:gd name="T102" fmla="*/ 173 w 2581"/>
              <a:gd name="T103" fmla="*/ 0 h 1837"/>
              <a:gd name="T104" fmla="*/ 123 w 2581"/>
              <a:gd name="T105" fmla="*/ 12 h 1837"/>
              <a:gd name="T106" fmla="*/ 74 w 2581"/>
              <a:gd name="T107" fmla="*/ 24 h 1837"/>
              <a:gd name="T108" fmla="*/ 25 w 2581"/>
              <a:gd name="T109" fmla="*/ 49 h 1837"/>
              <a:gd name="T110" fmla="*/ 0 w 2581"/>
              <a:gd name="T111" fmla="*/ 97 h 1837"/>
              <a:gd name="T112" fmla="*/ 0 w 2581"/>
              <a:gd name="T113" fmla="*/ 146 h 1837"/>
              <a:gd name="T114" fmla="*/ 12 w 2581"/>
              <a:gd name="T115" fmla="*/ 195 h 1837"/>
              <a:gd name="T116" fmla="*/ 37 w 2581"/>
              <a:gd name="T117" fmla="*/ 243 h 1837"/>
              <a:gd name="T118" fmla="*/ 74 w 2581"/>
              <a:gd name="T119" fmla="*/ 280 h 1837"/>
              <a:gd name="T120" fmla="*/ 136 w 2581"/>
              <a:gd name="T121" fmla="*/ 304 h 1837"/>
              <a:gd name="T122" fmla="*/ 185 w 2581"/>
              <a:gd name="T123" fmla="*/ 316 h 1837"/>
              <a:gd name="T124" fmla="*/ 235 w 2581"/>
              <a:gd name="T125" fmla="*/ 328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4630738" y="2649538"/>
            <a:ext cx="1520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331B3"/>
                </a:solidFill>
                <a:latin typeface="Times" charset="0"/>
              </a:rPr>
              <a:t>ER</a:t>
            </a:r>
          </a:p>
        </p:txBody>
      </p:sp>
      <p:sp>
        <p:nvSpPr>
          <p:cNvPr id="223241" name="Freeform 9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7259638" y="5259388"/>
            <a:ext cx="13112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PG</a:t>
            </a:r>
          </a:p>
        </p:txBody>
      </p:sp>
      <p:sp>
        <p:nvSpPr>
          <p:cNvPr id="223243" name="Freeform 11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44" name="Freeform 12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45" name="Freeform 13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246" name="Rectangle 14"/>
          <p:cNvSpPr>
            <a:spLocks noChangeArrowheads="1"/>
          </p:cNvSpPr>
          <p:nvPr/>
        </p:nvSpPr>
        <p:spPr bwMode="auto">
          <a:xfrm>
            <a:off x="3449638" y="2382838"/>
            <a:ext cx="12731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GO</a:t>
            </a:r>
          </a:p>
        </p:txBody>
      </p:sp>
      <p:sp>
        <p:nvSpPr>
          <p:cNvPr id="223247" name="Rectangle 15"/>
          <p:cNvSpPr>
            <a:spLocks noChangeArrowheads="1"/>
          </p:cNvSpPr>
          <p:nvPr/>
        </p:nvSpPr>
        <p:spPr bwMode="auto">
          <a:xfrm>
            <a:off x="2516188" y="5640388"/>
            <a:ext cx="7016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KO</a:t>
            </a:r>
          </a:p>
        </p:txBody>
      </p:sp>
      <p:sp>
        <p:nvSpPr>
          <p:cNvPr id="223248" name="Rectangle 16"/>
          <p:cNvSpPr>
            <a:spLocks noChangeArrowheads="1"/>
          </p:cNvSpPr>
          <p:nvPr/>
        </p:nvSpPr>
        <p:spPr bwMode="auto">
          <a:xfrm>
            <a:off x="2020888" y="9921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MO</a:t>
            </a:r>
          </a:p>
        </p:txBody>
      </p:sp>
      <p:sp>
        <p:nvSpPr>
          <p:cNvPr id="223249" name="Rectangle 17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0" name="Line 18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1" name="Line 19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2" name="Rectangle 20"/>
          <p:cNvSpPr>
            <a:spLocks noChangeArrowheads="1"/>
          </p:cNvSpPr>
          <p:nvPr/>
        </p:nvSpPr>
        <p:spPr bwMode="auto">
          <a:xfrm>
            <a:off x="0" y="471488"/>
            <a:ext cx="2825750" cy="8191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ONGA</a:t>
            </a:r>
          </a:p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SOTHOKO</a:t>
            </a:r>
          </a:p>
        </p:txBody>
      </p:sp>
      <p:sp>
        <p:nvSpPr>
          <p:cNvPr id="223253" name="Rectangle 21"/>
          <p:cNvSpPr>
            <a:spLocks noChangeArrowheads="1"/>
          </p:cNvSpPr>
          <p:nvPr/>
        </p:nvSpPr>
        <p:spPr bwMode="auto">
          <a:xfrm>
            <a:off x="2613025" y="3613150"/>
            <a:ext cx="17303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KO</a:t>
            </a:r>
          </a:p>
        </p:txBody>
      </p:sp>
      <p:sp>
        <p:nvSpPr>
          <p:cNvPr id="223254" name="Line 22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5" name="Oval 23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6" name="Rectangle 24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57" name="Rectangle 25"/>
          <p:cNvSpPr>
            <a:spLocks noChangeArrowheads="1"/>
          </p:cNvSpPr>
          <p:nvPr/>
        </p:nvSpPr>
        <p:spPr bwMode="auto">
          <a:xfrm>
            <a:off x="6896100" y="43957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U</a:t>
            </a:r>
          </a:p>
        </p:txBody>
      </p:sp>
      <p:sp>
        <p:nvSpPr>
          <p:cNvPr id="223258" name="Rectangle 26"/>
          <p:cNvSpPr>
            <a:spLocks noChangeArrowheads="1"/>
          </p:cNvSpPr>
          <p:nvPr/>
        </p:nvSpPr>
        <p:spPr bwMode="auto">
          <a:xfrm>
            <a:off x="5830888" y="2884488"/>
            <a:ext cx="835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729B7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  <a:latin typeface="Times" charset="0"/>
              </a:rPr>
              <a:t>B</a:t>
            </a:r>
          </a:p>
        </p:txBody>
      </p:sp>
      <p:sp>
        <p:nvSpPr>
          <p:cNvPr id="223259" name="Oval 27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AE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60" name="Rectangle 28"/>
          <p:cNvSpPr>
            <a:spLocks noChangeArrowheads="1"/>
          </p:cNvSpPr>
          <p:nvPr/>
        </p:nvSpPr>
        <p:spPr bwMode="auto">
          <a:xfrm>
            <a:off x="5487988" y="1811338"/>
            <a:ext cx="835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331B3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331B3"/>
                </a:solidFill>
                <a:latin typeface="Times" charset="0"/>
              </a:rPr>
              <a:t>H</a:t>
            </a:r>
          </a:p>
        </p:txBody>
      </p:sp>
      <p:sp>
        <p:nvSpPr>
          <p:cNvPr id="223261" name="Oval 29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0331B3"/>
          </a:solidFill>
          <a:ln w="25400">
            <a:solidFill>
              <a:srgbClr val="0331B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62" name="Rectangle 30"/>
          <p:cNvSpPr>
            <a:spLocks noChangeArrowheads="1"/>
          </p:cNvSpPr>
          <p:nvPr/>
        </p:nvSpPr>
        <p:spPr bwMode="auto">
          <a:xfrm>
            <a:off x="7088188" y="1525588"/>
            <a:ext cx="1292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331B3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331B3"/>
                </a:solidFill>
                <a:latin typeface="Times" charset="0"/>
              </a:rPr>
              <a:t>N(A)</a:t>
            </a:r>
          </a:p>
        </p:txBody>
      </p:sp>
      <p:sp>
        <p:nvSpPr>
          <p:cNvPr id="223263" name="Oval 31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0331B3"/>
          </a:solidFill>
          <a:ln w="25400">
            <a:solidFill>
              <a:srgbClr val="0331B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64" name="Oval 32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65" name="Rectangle 33"/>
          <p:cNvSpPr>
            <a:spLocks noChangeArrowheads="1"/>
          </p:cNvSpPr>
          <p:nvPr/>
        </p:nvSpPr>
        <p:spPr bwMode="auto">
          <a:xfrm>
            <a:off x="3074988" y="2568575"/>
            <a:ext cx="417512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</a:t>
            </a:r>
          </a:p>
        </p:txBody>
      </p:sp>
      <p:sp>
        <p:nvSpPr>
          <p:cNvPr id="223266" name="Oval 34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67" name="Rectangle 35"/>
          <p:cNvSpPr>
            <a:spLocks noChangeArrowheads="1"/>
          </p:cNvSpPr>
          <p:nvPr/>
        </p:nvSpPr>
        <p:spPr bwMode="auto">
          <a:xfrm>
            <a:off x="2727325" y="3078163"/>
            <a:ext cx="3333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J</a:t>
            </a:r>
          </a:p>
        </p:txBody>
      </p:sp>
      <p:sp>
        <p:nvSpPr>
          <p:cNvPr id="223268" name="Oval 36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69" name="Oval 37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70" name="Rectangle 38"/>
          <p:cNvSpPr>
            <a:spLocks noChangeArrowheads="1"/>
          </p:cNvSpPr>
          <p:nvPr/>
        </p:nvSpPr>
        <p:spPr bwMode="auto">
          <a:xfrm>
            <a:off x="3067050" y="4451350"/>
            <a:ext cx="620713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KB</a:t>
            </a:r>
          </a:p>
        </p:txBody>
      </p:sp>
      <p:sp>
        <p:nvSpPr>
          <p:cNvPr id="223271" name="Oval 39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72" name="Rectangle 40"/>
          <p:cNvSpPr>
            <a:spLocks noChangeArrowheads="1"/>
          </p:cNvSpPr>
          <p:nvPr/>
        </p:nvSpPr>
        <p:spPr bwMode="auto">
          <a:xfrm>
            <a:off x="3146425" y="5164138"/>
            <a:ext cx="704850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MO</a:t>
            </a:r>
          </a:p>
        </p:txBody>
      </p:sp>
      <p:sp>
        <p:nvSpPr>
          <p:cNvPr id="223273" name="Oval 41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00CC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74" name="Rectangle 42"/>
          <p:cNvSpPr>
            <a:spLocks noChangeArrowheads="1"/>
          </p:cNvSpPr>
          <p:nvPr/>
        </p:nvSpPr>
        <p:spPr bwMode="auto">
          <a:xfrm>
            <a:off x="1809750" y="4081463"/>
            <a:ext cx="3841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E</a:t>
            </a:r>
          </a:p>
        </p:txBody>
      </p:sp>
      <p:sp>
        <p:nvSpPr>
          <p:cNvPr id="223275" name="Rectangle 43"/>
          <p:cNvSpPr>
            <a:spLocks noChangeArrowheads="1"/>
          </p:cNvSpPr>
          <p:nvPr/>
        </p:nvSpPr>
        <p:spPr bwMode="auto">
          <a:xfrm>
            <a:off x="3751263" y="3078163"/>
            <a:ext cx="6889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MN</a:t>
            </a:r>
          </a:p>
        </p:txBody>
      </p:sp>
      <p:sp>
        <p:nvSpPr>
          <p:cNvPr id="223289" name="Oval 57"/>
          <p:cNvSpPr>
            <a:spLocks noChangeArrowheads="1"/>
          </p:cNvSpPr>
          <p:nvPr/>
        </p:nvSpPr>
        <p:spPr bwMode="auto">
          <a:xfrm>
            <a:off x="2819400" y="4191000"/>
            <a:ext cx="1066800" cy="990600"/>
          </a:xfrm>
          <a:prstGeom prst="ellipse">
            <a:avLst/>
          </a:prstGeom>
          <a:noFill/>
          <a:ln w="57150">
            <a:solidFill>
              <a:srgbClr val="D83104"/>
            </a:solidFill>
            <a:round/>
            <a:headEnd/>
            <a:tailEnd/>
          </a:ln>
          <a:effectLst>
            <a:outerShdw blurRad="63500" dist="109250" dir="2132261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290" name="Freeform 58"/>
          <p:cNvSpPr>
            <a:spLocks/>
          </p:cNvSpPr>
          <p:nvPr/>
        </p:nvSpPr>
        <p:spPr bwMode="auto">
          <a:xfrm>
            <a:off x="2805113" y="1266825"/>
            <a:ext cx="912812" cy="3365500"/>
          </a:xfrm>
          <a:custGeom>
            <a:avLst/>
            <a:gdLst>
              <a:gd name="T0" fmla="*/ 147 w 575"/>
              <a:gd name="T1" fmla="*/ 2120 h 2120"/>
              <a:gd name="T2" fmla="*/ 100 w 575"/>
              <a:gd name="T3" fmla="*/ 2049 h 2120"/>
              <a:gd name="T4" fmla="*/ 84 w 575"/>
              <a:gd name="T5" fmla="*/ 2002 h 2120"/>
              <a:gd name="T6" fmla="*/ 68 w 575"/>
              <a:gd name="T7" fmla="*/ 1971 h 2120"/>
              <a:gd name="T8" fmla="*/ 53 w 575"/>
              <a:gd name="T9" fmla="*/ 1908 h 2120"/>
              <a:gd name="T10" fmla="*/ 45 w 575"/>
              <a:gd name="T11" fmla="*/ 1877 h 2120"/>
              <a:gd name="T12" fmla="*/ 92 w 575"/>
              <a:gd name="T13" fmla="*/ 1257 h 2120"/>
              <a:gd name="T14" fmla="*/ 162 w 575"/>
              <a:gd name="T15" fmla="*/ 1069 h 2120"/>
              <a:gd name="T16" fmla="*/ 257 w 575"/>
              <a:gd name="T17" fmla="*/ 888 h 2120"/>
              <a:gd name="T18" fmla="*/ 312 w 575"/>
              <a:gd name="T19" fmla="*/ 818 h 2120"/>
              <a:gd name="T20" fmla="*/ 390 w 575"/>
              <a:gd name="T21" fmla="*/ 669 h 2120"/>
              <a:gd name="T22" fmla="*/ 437 w 575"/>
              <a:gd name="T23" fmla="*/ 575 h 2120"/>
              <a:gd name="T24" fmla="*/ 500 w 575"/>
              <a:gd name="T25" fmla="*/ 410 h 2120"/>
              <a:gd name="T26" fmla="*/ 531 w 575"/>
              <a:gd name="T27" fmla="*/ 300 h 2120"/>
              <a:gd name="T28" fmla="*/ 555 w 575"/>
              <a:gd name="T29" fmla="*/ 182 h 2120"/>
              <a:gd name="T30" fmla="*/ 492 w 575"/>
              <a:gd name="T31" fmla="*/ 2 h 2120"/>
              <a:gd name="T32" fmla="*/ 437 w 575"/>
              <a:gd name="T33" fmla="*/ 2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75" h="2120">
                <a:moveTo>
                  <a:pt x="147" y="2120"/>
                </a:moveTo>
                <a:cubicBezTo>
                  <a:pt x="131" y="2096"/>
                  <a:pt x="111" y="2075"/>
                  <a:pt x="100" y="2049"/>
                </a:cubicBezTo>
                <a:cubicBezTo>
                  <a:pt x="93" y="2033"/>
                  <a:pt x="91" y="2016"/>
                  <a:pt x="84" y="2002"/>
                </a:cubicBezTo>
                <a:cubicBezTo>
                  <a:pt x="78" y="1991"/>
                  <a:pt x="73" y="1981"/>
                  <a:pt x="68" y="1971"/>
                </a:cubicBezTo>
                <a:cubicBezTo>
                  <a:pt x="63" y="1950"/>
                  <a:pt x="58" y="1928"/>
                  <a:pt x="53" y="1908"/>
                </a:cubicBezTo>
                <a:cubicBezTo>
                  <a:pt x="50" y="1897"/>
                  <a:pt x="45" y="1877"/>
                  <a:pt x="45" y="1877"/>
                </a:cubicBezTo>
                <a:cubicBezTo>
                  <a:pt x="29" y="1737"/>
                  <a:pt x="0" y="1405"/>
                  <a:pt x="92" y="1257"/>
                </a:cubicBezTo>
                <a:cubicBezTo>
                  <a:pt x="103" y="1200"/>
                  <a:pt x="128" y="1114"/>
                  <a:pt x="162" y="1069"/>
                </a:cubicBezTo>
                <a:cubicBezTo>
                  <a:pt x="182" y="1008"/>
                  <a:pt x="220" y="941"/>
                  <a:pt x="257" y="888"/>
                </a:cubicBezTo>
                <a:cubicBezTo>
                  <a:pt x="273" y="863"/>
                  <a:pt x="298" y="844"/>
                  <a:pt x="312" y="818"/>
                </a:cubicBezTo>
                <a:cubicBezTo>
                  <a:pt x="336" y="767"/>
                  <a:pt x="361" y="717"/>
                  <a:pt x="390" y="669"/>
                </a:cubicBezTo>
                <a:cubicBezTo>
                  <a:pt x="408" y="637"/>
                  <a:pt x="416" y="604"/>
                  <a:pt x="437" y="575"/>
                </a:cubicBezTo>
                <a:cubicBezTo>
                  <a:pt x="450" y="519"/>
                  <a:pt x="473" y="461"/>
                  <a:pt x="500" y="410"/>
                </a:cubicBezTo>
                <a:cubicBezTo>
                  <a:pt x="507" y="368"/>
                  <a:pt x="512" y="337"/>
                  <a:pt x="531" y="300"/>
                </a:cubicBezTo>
                <a:cubicBezTo>
                  <a:pt x="537" y="260"/>
                  <a:pt x="547" y="221"/>
                  <a:pt x="555" y="182"/>
                </a:cubicBezTo>
                <a:cubicBezTo>
                  <a:pt x="552" y="133"/>
                  <a:pt x="575" y="10"/>
                  <a:pt x="492" y="2"/>
                </a:cubicBezTo>
                <a:cubicBezTo>
                  <a:pt x="473" y="0"/>
                  <a:pt x="455" y="2"/>
                  <a:pt x="437" y="2"/>
                </a:cubicBezTo>
              </a:path>
            </a:pathLst>
          </a:custGeom>
          <a:noFill/>
          <a:ln w="57150" cap="flat" cmpd="sng">
            <a:solidFill>
              <a:srgbClr val="EEFF4B"/>
            </a:solidFill>
            <a:prstDash val="sysDot"/>
            <a:round/>
            <a:headEnd type="none" w="med" len="med"/>
            <a:tailEnd type="non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333" name="Text Box 101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grpSp>
        <p:nvGrpSpPr>
          <p:cNvPr id="223338" name="Group 106"/>
          <p:cNvGrpSpPr>
            <a:grpSpLocks/>
          </p:cNvGrpSpPr>
          <p:nvPr/>
        </p:nvGrpSpPr>
        <p:grpSpPr bwMode="auto">
          <a:xfrm>
            <a:off x="5592763" y="406400"/>
            <a:ext cx="2968625" cy="1971675"/>
            <a:chOff x="3531" y="336"/>
            <a:chExt cx="1870" cy="1242"/>
          </a:xfrm>
        </p:grpSpPr>
        <p:pic>
          <p:nvPicPr>
            <p:cNvPr id="223294" name="Picture 6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" y="336"/>
              <a:ext cx="1870" cy="1242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3337" name="Freeform 105"/>
            <p:cNvSpPr>
              <a:spLocks/>
            </p:cNvSpPr>
            <p:nvPr/>
          </p:nvSpPr>
          <p:spPr bwMode="auto">
            <a:xfrm>
              <a:off x="3898" y="812"/>
              <a:ext cx="82" cy="96"/>
            </a:xfrm>
            <a:custGeom>
              <a:avLst/>
              <a:gdLst>
                <a:gd name="T0" fmla="*/ 6 w 82"/>
                <a:gd name="T1" fmla="*/ 24 h 96"/>
                <a:gd name="T2" fmla="*/ 18 w 82"/>
                <a:gd name="T3" fmla="*/ 84 h 96"/>
                <a:gd name="T4" fmla="*/ 58 w 82"/>
                <a:gd name="T5" fmla="*/ 96 h 96"/>
                <a:gd name="T6" fmla="*/ 78 w 82"/>
                <a:gd name="T7" fmla="*/ 64 h 96"/>
                <a:gd name="T8" fmla="*/ 82 w 82"/>
                <a:gd name="T9" fmla="*/ 52 h 96"/>
                <a:gd name="T10" fmla="*/ 18 w 82"/>
                <a:gd name="T11" fmla="*/ 0 h 96"/>
                <a:gd name="T12" fmla="*/ 6 w 82"/>
                <a:gd name="T13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6">
                  <a:moveTo>
                    <a:pt x="6" y="24"/>
                  </a:moveTo>
                  <a:cubicBezTo>
                    <a:pt x="0" y="40"/>
                    <a:pt x="2" y="71"/>
                    <a:pt x="18" y="84"/>
                  </a:cubicBezTo>
                  <a:cubicBezTo>
                    <a:pt x="27" y="91"/>
                    <a:pt x="46" y="92"/>
                    <a:pt x="58" y="96"/>
                  </a:cubicBezTo>
                  <a:cubicBezTo>
                    <a:pt x="77" y="83"/>
                    <a:pt x="68" y="92"/>
                    <a:pt x="78" y="64"/>
                  </a:cubicBezTo>
                  <a:cubicBezTo>
                    <a:pt x="79" y="60"/>
                    <a:pt x="82" y="52"/>
                    <a:pt x="82" y="52"/>
                  </a:cubicBezTo>
                  <a:cubicBezTo>
                    <a:pt x="71" y="19"/>
                    <a:pt x="45" y="13"/>
                    <a:pt x="18" y="0"/>
                  </a:cubicBezTo>
                  <a:cubicBezTo>
                    <a:pt x="7" y="15"/>
                    <a:pt x="11" y="7"/>
                    <a:pt x="6" y="24"/>
                  </a:cubicBezTo>
                  <a:close/>
                </a:path>
              </a:pathLst>
            </a:custGeom>
            <a:solidFill>
              <a:srgbClr val="7B7B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3339" name="Rectangle 107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</a:t>
            </a:r>
          </a:p>
        </p:txBody>
      </p:sp>
      <p:sp>
        <p:nvSpPr>
          <p:cNvPr id="223340" name="Text Box 108"/>
          <p:cNvSpPr txBox="1">
            <a:spLocks noChangeArrowheads="1"/>
          </p:cNvSpPr>
          <p:nvPr/>
        </p:nvSpPr>
        <p:spPr bwMode="auto">
          <a:xfrm>
            <a:off x="1781175" y="28575"/>
            <a:ext cx="1993900" cy="3048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23343" name="Text Box 111"/>
          <p:cNvSpPr txBox="1">
            <a:spLocks noChangeArrowheads="1"/>
          </p:cNvSpPr>
          <p:nvPr/>
        </p:nvSpPr>
        <p:spPr bwMode="auto">
          <a:xfrm>
            <a:off x="1771650" y="47625"/>
            <a:ext cx="1993900" cy="33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Kop</a:t>
            </a:r>
            <a:r>
              <a:rPr lang="en-US" sz="1200">
                <a:solidFill>
                  <a:schemeClr val="tx1"/>
                </a:solidFill>
              </a:rPr>
              <a:t>. 13</a:t>
            </a:r>
          </a:p>
        </p:txBody>
      </p:sp>
      <p:sp>
        <p:nvSpPr>
          <p:cNvPr id="223344" name="Text Box 112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sp>
        <p:nvSpPr>
          <p:cNvPr id="223347" name="Text Box 115"/>
          <p:cNvSpPr txBox="1">
            <a:spLocks noChangeArrowheads="1"/>
          </p:cNvSpPr>
          <p:nvPr/>
        </p:nvSpPr>
        <p:spPr bwMode="auto">
          <a:xfrm>
            <a:off x="6216650" y="2463800"/>
            <a:ext cx="3006725" cy="9461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331B3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EA18"/>
                </a:solidFill>
              </a:rPr>
              <a:t>RUHRIMEI LIJII</a:t>
            </a:r>
          </a:p>
        </p:txBody>
      </p:sp>
      <p:sp>
        <p:nvSpPr>
          <p:cNvPr id="223348" name="Text Box 116"/>
          <p:cNvSpPr txBox="1">
            <a:spLocks noChangeArrowheads="1"/>
          </p:cNvSpPr>
          <p:nvPr/>
        </p:nvSpPr>
        <p:spPr bwMode="auto">
          <a:xfrm>
            <a:off x="8661400" y="64071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3350" name="Text Box 118"/>
          <p:cNvSpPr txBox="1">
            <a:spLocks noChangeArrowheads="1"/>
          </p:cNvSpPr>
          <p:nvPr/>
        </p:nvSpPr>
        <p:spPr bwMode="auto">
          <a:xfrm>
            <a:off x="101600" y="2252663"/>
            <a:ext cx="2711450" cy="35036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>
                <a:solidFill>
                  <a:srgbClr val="FFEA18"/>
                </a:solidFill>
              </a:rPr>
              <a:t>NARUPIE NO AKHRUPEI KOKRO  EZHODE ZHII LEBANON…</a:t>
            </a:r>
          </a:p>
        </p:txBody>
      </p:sp>
      <p:pic>
        <p:nvPicPr>
          <p:cNvPr id="223293" name="Picture 6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0325" y="1493838"/>
            <a:ext cx="2220913" cy="322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3313" name="Picture 8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100" y="3648075"/>
            <a:ext cx="3514725" cy="22939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3351" name="Group 119"/>
          <p:cNvGrpSpPr>
            <a:grpSpLocks/>
          </p:cNvGrpSpPr>
          <p:nvPr/>
        </p:nvGrpSpPr>
        <p:grpSpPr bwMode="auto">
          <a:xfrm>
            <a:off x="7912100" y="3429000"/>
            <a:ext cx="1012825" cy="1330325"/>
            <a:chOff x="4984" y="2160"/>
            <a:chExt cx="638" cy="838"/>
          </a:xfrm>
        </p:grpSpPr>
        <p:sp>
          <p:nvSpPr>
            <p:cNvPr id="223317" name="Rectangle 85"/>
            <p:cNvSpPr>
              <a:spLocks noChangeArrowheads="1"/>
            </p:cNvSpPr>
            <p:nvPr/>
          </p:nvSpPr>
          <p:spPr bwMode="auto">
            <a:xfrm>
              <a:off x="5151" y="2774"/>
              <a:ext cx="160" cy="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18" name="Rectangle 86"/>
            <p:cNvSpPr>
              <a:spLocks noChangeArrowheads="1"/>
            </p:cNvSpPr>
            <p:nvPr/>
          </p:nvSpPr>
          <p:spPr bwMode="auto">
            <a:xfrm>
              <a:off x="5116" y="2744"/>
              <a:ext cx="18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40</a:t>
              </a:r>
            </a:p>
          </p:txBody>
        </p:sp>
        <p:sp>
          <p:nvSpPr>
            <p:cNvPr id="223319" name="AutoShape 87"/>
            <p:cNvSpPr>
              <a:spLocks noChangeArrowheads="1"/>
            </p:cNvSpPr>
            <p:nvPr/>
          </p:nvSpPr>
          <p:spPr bwMode="auto">
            <a:xfrm>
              <a:off x="5008" y="2178"/>
              <a:ext cx="460" cy="212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20" name="Rectangle 88"/>
            <p:cNvSpPr>
              <a:spLocks noChangeArrowheads="1"/>
            </p:cNvSpPr>
            <p:nvPr/>
          </p:nvSpPr>
          <p:spPr bwMode="auto">
            <a:xfrm>
              <a:off x="5007" y="2278"/>
              <a:ext cx="600" cy="7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21" name="AutoShape 89"/>
            <p:cNvSpPr>
              <a:spLocks noChangeArrowheads="1"/>
            </p:cNvSpPr>
            <p:nvPr/>
          </p:nvSpPr>
          <p:spPr bwMode="auto">
            <a:xfrm>
              <a:off x="5020" y="2196"/>
              <a:ext cx="440" cy="21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22" name="Line 90"/>
            <p:cNvSpPr>
              <a:spLocks noChangeShapeType="1"/>
            </p:cNvSpPr>
            <p:nvPr/>
          </p:nvSpPr>
          <p:spPr bwMode="auto">
            <a:xfrm>
              <a:off x="5035" y="2418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23" name="Line 91"/>
            <p:cNvSpPr>
              <a:spLocks noChangeShapeType="1"/>
            </p:cNvSpPr>
            <p:nvPr/>
          </p:nvSpPr>
          <p:spPr bwMode="auto">
            <a:xfrm>
              <a:off x="5035" y="2530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24" name="Line 92"/>
            <p:cNvSpPr>
              <a:spLocks noChangeShapeType="1"/>
            </p:cNvSpPr>
            <p:nvPr/>
          </p:nvSpPr>
          <p:spPr bwMode="auto">
            <a:xfrm>
              <a:off x="5035" y="2642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25" name="Line 93"/>
            <p:cNvSpPr>
              <a:spLocks noChangeShapeType="1"/>
            </p:cNvSpPr>
            <p:nvPr/>
          </p:nvSpPr>
          <p:spPr bwMode="auto">
            <a:xfrm>
              <a:off x="5035" y="2754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26" name="Line 94"/>
            <p:cNvSpPr>
              <a:spLocks noChangeShapeType="1"/>
            </p:cNvSpPr>
            <p:nvPr/>
          </p:nvSpPr>
          <p:spPr bwMode="auto">
            <a:xfrm>
              <a:off x="5043" y="2866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27" name="Rectangle 95"/>
            <p:cNvSpPr>
              <a:spLocks noChangeArrowheads="1"/>
            </p:cNvSpPr>
            <p:nvPr/>
          </p:nvSpPr>
          <p:spPr bwMode="auto">
            <a:xfrm>
              <a:off x="5044" y="2160"/>
              <a:ext cx="39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hicago" charset="0"/>
                </a:rPr>
                <a:t>MOSES</a:t>
              </a:r>
            </a:p>
          </p:txBody>
        </p:sp>
        <p:sp>
          <p:nvSpPr>
            <p:cNvPr id="223328" name="Rectangle 96"/>
            <p:cNvSpPr>
              <a:spLocks noChangeArrowheads="1"/>
            </p:cNvSpPr>
            <p:nvPr/>
          </p:nvSpPr>
          <p:spPr bwMode="auto">
            <a:xfrm>
              <a:off x="5138" y="2420"/>
              <a:ext cx="28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Sinai</a:t>
              </a:r>
            </a:p>
          </p:txBody>
        </p:sp>
        <p:sp>
          <p:nvSpPr>
            <p:cNvPr id="223329" name="Rectangle 97"/>
            <p:cNvSpPr>
              <a:spLocks noChangeArrowheads="1"/>
            </p:cNvSpPr>
            <p:nvPr/>
          </p:nvSpPr>
          <p:spPr bwMode="auto">
            <a:xfrm>
              <a:off x="5087" y="2536"/>
              <a:ext cx="39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M - M- C</a:t>
              </a:r>
            </a:p>
          </p:txBody>
        </p:sp>
        <p:sp>
          <p:nvSpPr>
            <p:cNvPr id="223330" name="Rectangle 98"/>
            <p:cNvSpPr>
              <a:spLocks noChangeArrowheads="1"/>
            </p:cNvSpPr>
            <p:nvPr/>
          </p:nvSpPr>
          <p:spPr bwMode="auto">
            <a:xfrm>
              <a:off x="4984" y="2644"/>
              <a:ext cx="63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Kadesh Barnea</a:t>
              </a:r>
            </a:p>
          </p:txBody>
        </p:sp>
        <p:sp>
          <p:nvSpPr>
            <p:cNvPr id="223331" name="Line 99"/>
            <p:cNvSpPr>
              <a:spLocks noChangeShapeType="1"/>
            </p:cNvSpPr>
            <p:nvPr/>
          </p:nvSpPr>
          <p:spPr bwMode="auto">
            <a:xfrm>
              <a:off x="5031" y="2978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32" name="Rectangle 100"/>
            <p:cNvSpPr>
              <a:spLocks noChangeArrowheads="1"/>
            </p:cNvSpPr>
            <p:nvPr/>
          </p:nvSpPr>
          <p:spPr bwMode="auto">
            <a:xfrm>
              <a:off x="5115" y="2312"/>
              <a:ext cx="39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Takapra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90" grpId="0" animBg="1"/>
      <p:bldP spid="223347" grpId="0" autoUpdateAnimBg="0"/>
      <p:bldP spid="22335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1589088" y="827088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67" name="Freeform 3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70" name="Freeform 6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71" name="Freeform 7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555 w 2581"/>
              <a:gd name="T1" fmla="*/ 1824 h 1837"/>
              <a:gd name="T2" fmla="*/ 2494 w 2581"/>
              <a:gd name="T3" fmla="*/ 1800 h 1837"/>
              <a:gd name="T4" fmla="*/ 2444 w 2581"/>
              <a:gd name="T5" fmla="*/ 1787 h 1837"/>
              <a:gd name="T6" fmla="*/ 2395 w 2581"/>
              <a:gd name="T7" fmla="*/ 1763 h 1837"/>
              <a:gd name="T8" fmla="*/ 2345 w 2581"/>
              <a:gd name="T9" fmla="*/ 1727 h 1837"/>
              <a:gd name="T10" fmla="*/ 2296 w 2581"/>
              <a:gd name="T11" fmla="*/ 1702 h 1837"/>
              <a:gd name="T12" fmla="*/ 2247 w 2581"/>
              <a:gd name="T13" fmla="*/ 1678 h 1837"/>
              <a:gd name="T14" fmla="*/ 2185 w 2581"/>
              <a:gd name="T15" fmla="*/ 1641 h 1837"/>
              <a:gd name="T16" fmla="*/ 2123 w 2581"/>
              <a:gd name="T17" fmla="*/ 1605 h 1837"/>
              <a:gd name="T18" fmla="*/ 2074 w 2581"/>
              <a:gd name="T19" fmla="*/ 1581 h 1837"/>
              <a:gd name="T20" fmla="*/ 2024 w 2581"/>
              <a:gd name="T21" fmla="*/ 1556 h 1837"/>
              <a:gd name="T22" fmla="*/ 1975 w 2581"/>
              <a:gd name="T23" fmla="*/ 1520 h 1837"/>
              <a:gd name="T24" fmla="*/ 1926 w 2581"/>
              <a:gd name="T25" fmla="*/ 1496 h 1837"/>
              <a:gd name="T26" fmla="*/ 1889 w 2581"/>
              <a:gd name="T27" fmla="*/ 1471 h 1837"/>
              <a:gd name="T28" fmla="*/ 1827 w 2581"/>
              <a:gd name="T29" fmla="*/ 1423 h 1837"/>
              <a:gd name="T30" fmla="*/ 1778 w 2581"/>
              <a:gd name="T31" fmla="*/ 1410 h 1837"/>
              <a:gd name="T32" fmla="*/ 1728 w 2581"/>
              <a:gd name="T33" fmla="*/ 1362 h 1837"/>
              <a:gd name="T34" fmla="*/ 1679 w 2581"/>
              <a:gd name="T35" fmla="*/ 1337 h 1837"/>
              <a:gd name="T36" fmla="*/ 1629 w 2581"/>
              <a:gd name="T37" fmla="*/ 1301 h 1837"/>
              <a:gd name="T38" fmla="*/ 1555 w 2581"/>
              <a:gd name="T39" fmla="*/ 1240 h 1837"/>
              <a:gd name="T40" fmla="*/ 1506 w 2581"/>
              <a:gd name="T41" fmla="*/ 1216 h 1837"/>
              <a:gd name="T42" fmla="*/ 1457 w 2581"/>
              <a:gd name="T43" fmla="*/ 1167 h 1837"/>
              <a:gd name="T44" fmla="*/ 1395 w 2581"/>
              <a:gd name="T45" fmla="*/ 1106 h 1837"/>
              <a:gd name="T46" fmla="*/ 1358 w 2581"/>
              <a:gd name="T47" fmla="*/ 1058 h 1837"/>
              <a:gd name="T48" fmla="*/ 1333 w 2581"/>
              <a:gd name="T49" fmla="*/ 1009 h 1837"/>
              <a:gd name="T50" fmla="*/ 1296 w 2581"/>
              <a:gd name="T51" fmla="*/ 961 h 1837"/>
              <a:gd name="T52" fmla="*/ 1234 w 2581"/>
              <a:gd name="T53" fmla="*/ 912 h 1837"/>
              <a:gd name="T54" fmla="*/ 1173 w 2581"/>
              <a:gd name="T55" fmla="*/ 851 h 1837"/>
              <a:gd name="T56" fmla="*/ 1136 w 2581"/>
              <a:gd name="T57" fmla="*/ 815 h 1837"/>
              <a:gd name="T58" fmla="*/ 1099 w 2581"/>
              <a:gd name="T59" fmla="*/ 766 h 1837"/>
              <a:gd name="T60" fmla="*/ 1062 w 2581"/>
              <a:gd name="T61" fmla="*/ 730 h 1837"/>
              <a:gd name="T62" fmla="*/ 1012 w 2581"/>
              <a:gd name="T63" fmla="*/ 681 h 1837"/>
              <a:gd name="T64" fmla="*/ 963 w 2581"/>
              <a:gd name="T65" fmla="*/ 644 h 1837"/>
              <a:gd name="T66" fmla="*/ 938 w 2581"/>
              <a:gd name="T67" fmla="*/ 596 h 1837"/>
              <a:gd name="T68" fmla="*/ 901 w 2581"/>
              <a:gd name="T69" fmla="*/ 559 h 1837"/>
              <a:gd name="T70" fmla="*/ 876 w 2581"/>
              <a:gd name="T71" fmla="*/ 511 h 1837"/>
              <a:gd name="T72" fmla="*/ 852 w 2581"/>
              <a:gd name="T73" fmla="*/ 462 h 1837"/>
              <a:gd name="T74" fmla="*/ 815 w 2581"/>
              <a:gd name="T75" fmla="*/ 413 h 1837"/>
              <a:gd name="T76" fmla="*/ 790 w 2581"/>
              <a:gd name="T77" fmla="*/ 365 h 1837"/>
              <a:gd name="T78" fmla="*/ 753 w 2581"/>
              <a:gd name="T79" fmla="*/ 328 h 1837"/>
              <a:gd name="T80" fmla="*/ 704 w 2581"/>
              <a:gd name="T81" fmla="*/ 267 h 1837"/>
              <a:gd name="T82" fmla="*/ 667 w 2581"/>
              <a:gd name="T83" fmla="*/ 219 h 1837"/>
              <a:gd name="T84" fmla="*/ 630 w 2581"/>
              <a:gd name="T85" fmla="*/ 182 h 1837"/>
              <a:gd name="T86" fmla="*/ 580 w 2581"/>
              <a:gd name="T87" fmla="*/ 146 h 1837"/>
              <a:gd name="T88" fmla="*/ 543 w 2581"/>
              <a:gd name="T89" fmla="*/ 122 h 1837"/>
              <a:gd name="T90" fmla="*/ 494 w 2581"/>
              <a:gd name="T91" fmla="*/ 73 h 1837"/>
              <a:gd name="T92" fmla="*/ 444 w 2581"/>
              <a:gd name="T93" fmla="*/ 61 h 1837"/>
              <a:gd name="T94" fmla="*/ 383 w 2581"/>
              <a:gd name="T95" fmla="*/ 36 h 1837"/>
              <a:gd name="T96" fmla="*/ 321 w 2581"/>
              <a:gd name="T97" fmla="*/ 24 h 1837"/>
              <a:gd name="T98" fmla="*/ 272 w 2581"/>
              <a:gd name="T99" fmla="*/ 12 h 1837"/>
              <a:gd name="T100" fmla="*/ 222 w 2581"/>
              <a:gd name="T101" fmla="*/ 0 h 1837"/>
              <a:gd name="T102" fmla="*/ 173 w 2581"/>
              <a:gd name="T103" fmla="*/ 0 h 1837"/>
              <a:gd name="T104" fmla="*/ 123 w 2581"/>
              <a:gd name="T105" fmla="*/ 12 h 1837"/>
              <a:gd name="T106" fmla="*/ 74 w 2581"/>
              <a:gd name="T107" fmla="*/ 24 h 1837"/>
              <a:gd name="T108" fmla="*/ 25 w 2581"/>
              <a:gd name="T109" fmla="*/ 49 h 1837"/>
              <a:gd name="T110" fmla="*/ 0 w 2581"/>
              <a:gd name="T111" fmla="*/ 97 h 1837"/>
              <a:gd name="T112" fmla="*/ 0 w 2581"/>
              <a:gd name="T113" fmla="*/ 146 h 1837"/>
              <a:gd name="T114" fmla="*/ 12 w 2581"/>
              <a:gd name="T115" fmla="*/ 195 h 1837"/>
              <a:gd name="T116" fmla="*/ 37 w 2581"/>
              <a:gd name="T117" fmla="*/ 243 h 1837"/>
              <a:gd name="T118" fmla="*/ 74 w 2581"/>
              <a:gd name="T119" fmla="*/ 280 h 1837"/>
              <a:gd name="T120" fmla="*/ 136 w 2581"/>
              <a:gd name="T121" fmla="*/ 304 h 1837"/>
              <a:gd name="T122" fmla="*/ 185 w 2581"/>
              <a:gd name="T123" fmla="*/ 316 h 1837"/>
              <a:gd name="T124" fmla="*/ 235 w 2581"/>
              <a:gd name="T125" fmla="*/ 328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4630738" y="2649538"/>
            <a:ext cx="1520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331B3"/>
                </a:solidFill>
                <a:latin typeface="Times" charset="0"/>
              </a:rPr>
              <a:t>ER</a:t>
            </a:r>
          </a:p>
        </p:txBody>
      </p:sp>
      <p:sp>
        <p:nvSpPr>
          <p:cNvPr id="241673" name="Freeform 9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75" name="Freeform 11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76" name="Freeform 12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77" name="Freeform 13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3449638" y="2382838"/>
            <a:ext cx="12731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GO</a:t>
            </a:r>
          </a:p>
        </p:txBody>
      </p:sp>
      <p:sp>
        <p:nvSpPr>
          <p:cNvPr id="241679" name="Rectangle 15"/>
          <p:cNvSpPr>
            <a:spLocks noChangeArrowheads="1"/>
          </p:cNvSpPr>
          <p:nvPr/>
        </p:nvSpPr>
        <p:spPr bwMode="auto">
          <a:xfrm>
            <a:off x="2516188" y="5640388"/>
            <a:ext cx="7016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KO</a:t>
            </a:r>
          </a:p>
        </p:txBody>
      </p:sp>
      <p:sp>
        <p:nvSpPr>
          <p:cNvPr id="241680" name="Rectangle 16"/>
          <p:cNvSpPr>
            <a:spLocks noChangeArrowheads="1"/>
          </p:cNvSpPr>
          <p:nvPr/>
        </p:nvSpPr>
        <p:spPr bwMode="auto">
          <a:xfrm>
            <a:off x="2020888" y="9921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MO</a:t>
            </a:r>
          </a:p>
        </p:txBody>
      </p:sp>
      <p:sp>
        <p:nvSpPr>
          <p:cNvPr id="241681" name="Rectangle 17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4" name="Rectangle 20"/>
          <p:cNvSpPr>
            <a:spLocks noChangeArrowheads="1"/>
          </p:cNvSpPr>
          <p:nvPr/>
        </p:nvSpPr>
        <p:spPr bwMode="auto">
          <a:xfrm>
            <a:off x="0" y="469900"/>
            <a:ext cx="2825750" cy="8191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ONGA</a:t>
            </a:r>
          </a:p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SOTHOKO</a:t>
            </a:r>
          </a:p>
        </p:txBody>
      </p:sp>
      <p:sp>
        <p:nvSpPr>
          <p:cNvPr id="241685" name="Rectangle 21"/>
          <p:cNvSpPr>
            <a:spLocks noChangeArrowheads="1"/>
          </p:cNvSpPr>
          <p:nvPr/>
        </p:nvSpPr>
        <p:spPr bwMode="auto">
          <a:xfrm>
            <a:off x="2613025" y="3613150"/>
            <a:ext cx="17303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KO</a:t>
            </a:r>
          </a:p>
        </p:txBody>
      </p:sp>
      <p:sp>
        <p:nvSpPr>
          <p:cNvPr id="241686" name="Line 22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7" name="Oval 23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8" name="Rectangle 24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89" name="Rectangle 25"/>
          <p:cNvSpPr>
            <a:spLocks noChangeArrowheads="1"/>
          </p:cNvSpPr>
          <p:nvPr/>
        </p:nvSpPr>
        <p:spPr bwMode="auto">
          <a:xfrm>
            <a:off x="6896100" y="43957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U</a:t>
            </a:r>
          </a:p>
        </p:txBody>
      </p:sp>
      <p:sp>
        <p:nvSpPr>
          <p:cNvPr id="241696" name="Oval 32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7" name="Rectangle 33"/>
          <p:cNvSpPr>
            <a:spLocks noChangeArrowheads="1"/>
          </p:cNvSpPr>
          <p:nvPr/>
        </p:nvSpPr>
        <p:spPr bwMode="auto">
          <a:xfrm>
            <a:off x="3074988" y="2568575"/>
            <a:ext cx="417512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</a:t>
            </a:r>
          </a:p>
        </p:txBody>
      </p:sp>
      <p:sp>
        <p:nvSpPr>
          <p:cNvPr id="241698" name="Oval 34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99" name="Rectangle 35"/>
          <p:cNvSpPr>
            <a:spLocks noChangeArrowheads="1"/>
          </p:cNvSpPr>
          <p:nvPr/>
        </p:nvSpPr>
        <p:spPr bwMode="auto">
          <a:xfrm>
            <a:off x="2727325" y="3078163"/>
            <a:ext cx="3333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J</a:t>
            </a:r>
          </a:p>
        </p:txBody>
      </p:sp>
      <p:sp>
        <p:nvSpPr>
          <p:cNvPr id="241700" name="Oval 36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01" name="Oval 37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02" name="Rectangle 38"/>
          <p:cNvSpPr>
            <a:spLocks noChangeArrowheads="1"/>
          </p:cNvSpPr>
          <p:nvPr/>
        </p:nvSpPr>
        <p:spPr bwMode="auto">
          <a:xfrm>
            <a:off x="3067050" y="4451350"/>
            <a:ext cx="620713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KB</a:t>
            </a:r>
          </a:p>
        </p:txBody>
      </p:sp>
      <p:sp>
        <p:nvSpPr>
          <p:cNvPr id="241703" name="Oval 39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04" name="Rectangle 40"/>
          <p:cNvSpPr>
            <a:spLocks noChangeArrowheads="1"/>
          </p:cNvSpPr>
          <p:nvPr/>
        </p:nvSpPr>
        <p:spPr bwMode="auto">
          <a:xfrm>
            <a:off x="3146425" y="5164138"/>
            <a:ext cx="704850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MO</a:t>
            </a:r>
          </a:p>
        </p:txBody>
      </p:sp>
      <p:sp>
        <p:nvSpPr>
          <p:cNvPr id="241705" name="Oval 41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00CC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06" name="Rectangle 42"/>
          <p:cNvSpPr>
            <a:spLocks noChangeArrowheads="1"/>
          </p:cNvSpPr>
          <p:nvPr/>
        </p:nvSpPr>
        <p:spPr bwMode="auto">
          <a:xfrm>
            <a:off x="1809750" y="4081463"/>
            <a:ext cx="3841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E</a:t>
            </a:r>
          </a:p>
        </p:txBody>
      </p:sp>
      <p:sp>
        <p:nvSpPr>
          <p:cNvPr id="241707" name="Rectangle 43"/>
          <p:cNvSpPr>
            <a:spLocks noChangeArrowheads="1"/>
          </p:cNvSpPr>
          <p:nvPr/>
        </p:nvSpPr>
        <p:spPr bwMode="auto">
          <a:xfrm>
            <a:off x="3751263" y="3078163"/>
            <a:ext cx="6889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MN</a:t>
            </a:r>
          </a:p>
        </p:txBody>
      </p:sp>
      <p:sp>
        <p:nvSpPr>
          <p:cNvPr id="241711" name="Oval 47"/>
          <p:cNvSpPr>
            <a:spLocks noChangeArrowheads="1"/>
          </p:cNvSpPr>
          <p:nvPr/>
        </p:nvSpPr>
        <p:spPr bwMode="auto">
          <a:xfrm>
            <a:off x="2819400" y="4191000"/>
            <a:ext cx="1066800" cy="990600"/>
          </a:xfrm>
          <a:prstGeom prst="ellipse">
            <a:avLst/>
          </a:prstGeom>
          <a:noFill/>
          <a:ln w="57150">
            <a:solidFill>
              <a:srgbClr val="D83104"/>
            </a:solidFill>
            <a:round/>
            <a:headEnd/>
            <a:tailEnd/>
          </a:ln>
          <a:effectLst>
            <a:outerShdw blurRad="63500" dist="109250" dir="2132261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12" name="Freeform 48"/>
          <p:cNvSpPr>
            <a:spLocks/>
          </p:cNvSpPr>
          <p:nvPr/>
        </p:nvSpPr>
        <p:spPr bwMode="auto">
          <a:xfrm>
            <a:off x="2805113" y="1266825"/>
            <a:ext cx="912812" cy="3365500"/>
          </a:xfrm>
          <a:custGeom>
            <a:avLst/>
            <a:gdLst>
              <a:gd name="T0" fmla="*/ 147 w 575"/>
              <a:gd name="T1" fmla="*/ 2120 h 2120"/>
              <a:gd name="T2" fmla="*/ 100 w 575"/>
              <a:gd name="T3" fmla="*/ 2049 h 2120"/>
              <a:gd name="T4" fmla="*/ 84 w 575"/>
              <a:gd name="T5" fmla="*/ 2002 h 2120"/>
              <a:gd name="T6" fmla="*/ 68 w 575"/>
              <a:gd name="T7" fmla="*/ 1971 h 2120"/>
              <a:gd name="T8" fmla="*/ 53 w 575"/>
              <a:gd name="T9" fmla="*/ 1908 h 2120"/>
              <a:gd name="T10" fmla="*/ 45 w 575"/>
              <a:gd name="T11" fmla="*/ 1877 h 2120"/>
              <a:gd name="T12" fmla="*/ 92 w 575"/>
              <a:gd name="T13" fmla="*/ 1257 h 2120"/>
              <a:gd name="T14" fmla="*/ 162 w 575"/>
              <a:gd name="T15" fmla="*/ 1069 h 2120"/>
              <a:gd name="T16" fmla="*/ 257 w 575"/>
              <a:gd name="T17" fmla="*/ 888 h 2120"/>
              <a:gd name="T18" fmla="*/ 312 w 575"/>
              <a:gd name="T19" fmla="*/ 818 h 2120"/>
              <a:gd name="T20" fmla="*/ 390 w 575"/>
              <a:gd name="T21" fmla="*/ 669 h 2120"/>
              <a:gd name="T22" fmla="*/ 437 w 575"/>
              <a:gd name="T23" fmla="*/ 575 h 2120"/>
              <a:gd name="T24" fmla="*/ 500 w 575"/>
              <a:gd name="T25" fmla="*/ 410 h 2120"/>
              <a:gd name="T26" fmla="*/ 531 w 575"/>
              <a:gd name="T27" fmla="*/ 300 h 2120"/>
              <a:gd name="T28" fmla="*/ 555 w 575"/>
              <a:gd name="T29" fmla="*/ 182 h 2120"/>
              <a:gd name="T30" fmla="*/ 492 w 575"/>
              <a:gd name="T31" fmla="*/ 2 h 2120"/>
              <a:gd name="T32" fmla="*/ 437 w 575"/>
              <a:gd name="T33" fmla="*/ 2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75" h="2120">
                <a:moveTo>
                  <a:pt x="147" y="2120"/>
                </a:moveTo>
                <a:cubicBezTo>
                  <a:pt x="131" y="2096"/>
                  <a:pt x="111" y="2075"/>
                  <a:pt x="100" y="2049"/>
                </a:cubicBezTo>
                <a:cubicBezTo>
                  <a:pt x="93" y="2033"/>
                  <a:pt x="91" y="2016"/>
                  <a:pt x="84" y="2002"/>
                </a:cubicBezTo>
                <a:cubicBezTo>
                  <a:pt x="78" y="1991"/>
                  <a:pt x="73" y="1981"/>
                  <a:pt x="68" y="1971"/>
                </a:cubicBezTo>
                <a:cubicBezTo>
                  <a:pt x="63" y="1950"/>
                  <a:pt x="58" y="1928"/>
                  <a:pt x="53" y="1908"/>
                </a:cubicBezTo>
                <a:cubicBezTo>
                  <a:pt x="50" y="1897"/>
                  <a:pt x="45" y="1877"/>
                  <a:pt x="45" y="1877"/>
                </a:cubicBezTo>
                <a:cubicBezTo>
                  <a:pt x="29" y="1737"/>
                  <a:pt x="0" y="1405"/>
                  <a:pt x="92" y="1257"/>
                </a:cubicBezTo>
                <a:cubicBezTo>
                  <a:pt x="103" y="1200"/>
                  <a:pt x="128" y="1114"/>
                  <a:pt x="162" y="1069"/>
                </a:cubicBezTo>
                <a:cubicBezTo>
                  <a:pt x="182" y="1008"/>
                  <a:pt x="220" y="941"/>
                  <a:pt x="257" y="888"/>
                </a:cubicBezTo>
                <a:cubicBezTo>
                  <a:pt x="273" y="863"/>
                  <a:pt x="298" y="844"/>
                  <a:pt x="312" y="818"/>
                </a:cubicBezTo>
                <a:cubicBezTo>
                  <a:pt x="336" y="767"/>
                  <a:pt x="361" y="717"/>
                  <a:pt x="390" y="669"/>
                </a:cubicBezTo>
                <a:cubicBezTo>
                  <a:pt x="408" y="637"/>
                  <a:pt x="416" y="604"/>
                  <a:pt x="437" y="575"/>
                </a:cubicBezTo>
                <a:cubicBezTo>
                  <a:pt x="450" y="519"/>
                  <a:pt x="473" y="461"/>
                  <a:pt x="500" y="410"/>
                </a:cubicBezTo>
                <a:cubicBezTo>
                  <a:pt x="507" y="368"/>
                  <a:pt x="512" y="337"/>
                  <a:pt x="531" y="300"/>
                </a:cubicBezTo>
                <a:cubicBezTo>
                  <a:pt x="537" y="260"/>
                  <a:pt x="547" y="221"/>
                  <a:pt x="555" y="182"/>
                </a:cubicBezTo>
                <a:cubicBezTo>
                  <a:pt x="552" y="133"/>
                  <a:pt x="575" y="10"/>
                  <a:pt x="492" y="2"/>
                </a:cubicBezTo>
                <a:cubicBezTo>
                  <a:pt x="473" y="0"/>
                  <a:pt x="455" y="2"/>
                  <a:pt x="437" y="2"/>
                </a:cubicBezTo>
              </a:path>
            </a:pathLst>
          </a:custGeom>
          <a:noFill/>
          <a:ln w="57150" cap="flat" cmpd="sng">
            <a:solidFill>
              <a:srgbClr val="EEFF4B"/>
            </a:solidFill>
            <a:prstDash val="sysDot"/>
            <a:round/>
            <a:headEnd type="none" w="med" len="med"/>
            <a:tailEnd type="non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14" name="Freeform 50"/>
          <p:cNvSpPr>
            <a:spLocks/>
          </p:cNvSpPr>
          <p:nvPr/>
        </p:nvSpPr>
        <p:spPr bwMode="auto">
          <a:xfrm>
            <a:off x="2387600" y="1270000"/>
            <a:ext cx="1160463" cy="3498850"/>
          </a:xfrm>
          <a:custGeom>
            <a:avLst/>
            <a:gdLst>
              <a:gd name="T0" fmla="*/ 731 w 731"/>
              <a:gd name="T1" fmla="*/ 0 h 2204"/>
              <a:gd name="T2" fmla="*/ 606 w 731"/>
              <a:gd name="T3" fmla="*/ 71 h 2204"/>
              <a:gd name="T4" fmla="*/ 590 w 731"/>
              <a:gd name="T5" fmla="*/ 479 h 2204"/>
              <a:gd name="T6" fmla="*/ 504 w 731"/>
              <a:gd name="T7" fmla="*/ 698 h 2204"/>
              <a:gd name="T8" fmla="*/ 339 w 731"/>
              <a:gd name="T9" fmla="*/ 1012 h 2204"/>
              <a:gd name="T10" fmla="*/ 229 w 731"/>
              <a:gd name="T11" fmla="*/ 1184 h 2204"/>
              <a:gd name="T12" fmla="*/ 80 w 731"/>
              <a:gd name="T13" fmla="*/ 1475 h 2204"/>
              <a:gd name="T14" fmla="*/ 25 w 731"/>
              <a:gd name="T15" fmla="*/ 1679 h 2204"/>
              <a:gd name="T16" fmla="*/ 190 w 731"/>
              <a:gd name="T17" fmla="*/ 2157 h 2204"/>
              <a:gd name="T18" fmla="*/ 308 w 731"/>
              <a:gd name="T19" fmla="*/ 2204 h 2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1" h="2204">
                <a:moveTo>
                  <a:pt x="731" y="0"/>
                </a:moveTo>
                <a:cubicBezTo>
                  <a:pt x="639" y="8"/>
                  <a:pt x="641" y="0"/>
                  <a:pt x="606" y="71"/>
                </a:cubicBezTo>
                <a:cubicBezTo>
                  <a:pt x="579" y="253"/>
                  <a:pt x="608" y="35"/>
                  <a:pt x="590" y="479"/>
                </a:cubicBezTo>
                <a:cubicBezTo>
                  <a:pt x="586" y="557"/>
                  <a:pt x="535" y="628"/>
                  <a:pt x="504" y="698"/>
                </a:cubicBezTo>
                <a:cubicBezTo>
                  <a:pt x="454" y="805"/>
                  <a:pt x="399" y="910"/>
                  <a:pt x="339" y="1012"/>
                </a:cubicBezTo>
                <a:cubicBezTo>
                  <a:pt x="304" y="1070"/>
                  <a:pt x="278" y="1136"/>
                  <a:pt x="229" y="1184"/>
                </a:cubicBezTo>
                <a:cubicBezTo>
                  <a:pt x="198" y="1288"/>
                  <a:pt x="119" y="1374"/>
                  <a:pt x="80" y="1475"/>
                </a:cubicBezTo>
                <a:cubicBezTo>
                  <a:pt x="54" y="1539"/>
                  <a:pt x="38" y="1610"/>
                  <a:pt x="25" y="1679"/>
                </a:cubicBezTo>
                <a:cubicBezTo>
                  <a:pt x="31" y="1895"/>
                  <a:pt x="0" y="2036"/>
                  <a:pt x="190" y="2157"/>
                </a:cubicBezTo>
                <a:cubicBezTo>
                  <a:pt x="226" y="2179"/>
                  <a:pt x="263" y="2204"/>
                  <a:pt x="308" y="2204"/>
                </a:cubicBezTo>
              </a:path>
            </a:pathLst>
          </a:custGeom>
          <a:noFill/>
          <a:ln w="57150" cap="flat" cmpd="sng">
            <a:solidFill>
              <a:srgbClr val="EEFF4B"/>
            </a:solidFill>
            <a:prstDash val="sysDot"/>
            <a:round/>
            <a:headEnd type="none" w="med" len="med"/>
            <a:tailEnd type="non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15" name="Rectangle 51"/>
          <p:cNvSpPr>
            <a:spLocks noChangeArrowheads="1"/>
          </p:cNvSpPr>
          <p:nvPr/>
        </p:nvSpPr>
        <p:spPr bwMode="auto">
          <a:xfrm>
            <a:off x="5830888" y="2884488"/>
            <a:ext cx="835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4729B7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  <a:latin typeface="Times" charset="0"/>
              </a:rPr>
              <a:t>B</a:t>
            </a:r>
          </a:p>
        </p:txBody>
      </p:sp>
      <p:sp>
        <p:nvSpPr>
          <p:cNvPr id="241716" name="Oval 52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AE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17" name="Rectangle 53"/>
          <p:cNvSpPr>
            <a:spLocks noChangeArrowheads="1"/>
          </p:cNvSpPr>
          <p:nvPr/>
        </p:nvSpPr>
        <p:spPr bwMode="auto">
          <a:xfrm>
            <a:off x="5487988" y="1811338"/>
            <a:ext cx="835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331B3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331B3"/>
                </a:solidFill>
                <a:latin typeface="Times" charset="0"/>
              </a:rPr>
              <a:t>H</a:t>
            </a:r>
          </a:p>
        </p:txBody>
      </p:sp>
      <p:sp>
        <p:nvSpPr>
          <p:cNvPr id="241718" name="Oval 54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0331B3"/>
          </a:solidFill>
          <a:ln w="25400">
            <a:solidFill>
              <a:srgbClr val="0331B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19" name="Rectangle 55"/>
          <p:cNvSpPr>
            <a:spLocks noChangeArrowheads="1"/>
          </p:cNvSpPr>
          <p:nvPr/>
        </p:nvSpPr>
        <p:spPr bwMode="auto">
          <a:xfrm>
            <a:off x="7088188" y="1525588"/>
            <a:ext cx="1292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331B3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331B3"/>
                </a:solidFill>
                <a:latin typeface="Times" charset="0"/>
              </a:rPr>
              <a:t>N(A)</a:t>
            </a:r>
          </a:p>
        </p:txBody>
      </p:sp>
      <p:sp>
        <p:nvSpPr>
          <p:cNvPr id="241720" name="Oval 56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0331B3"/>
          </a:solidFill>
          <a:ln w="25400">
            <a:solidFill>
              <a:srgbClr val="0331B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45" name="Text Box 81"/>
          <p:cNvSpPr txBox="1">
            <a:spLocks noChangeArrowheads="1"/>
          </p:cNvSpPr>
          <p:nvPr/>
        </p:nvSpPr>
        <p:spPr bwMode="auto">
          <a:xfrm>
            <a:off x="1774825" y="46038"/>
            <a:ext cx="1993900" cy="33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Kop</a:t>
            </a:r>
            <a:r>
              <a:rPr lang="en-US" sz="1200">
                <a:solidFill>
                  <a:schemeClr val="tx1"/>
                </a:solidFill>
              </a:rPr>
              <a:t>. 13</a:t>
            </a:r>
          </a:p>
        </p:txBody>
      </p:sp>
      <p:sp>
        <p:nvSpPr>
          <p:cNvPr id="241762" name="Text Box 98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41746" name="Rectangle 82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47" name="Rectangle 83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241748" name="AutoShape 84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49" name="Rectangle 85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50" name="AutoShape 86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51" name="Line 87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52" name="Line 88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53" name="Line 89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54" name="Line 90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55" name="Line 91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56" name="Rectangle 92"/>
          <p:cNvSpPr>
            <a:spLocks noChangeArrowheads="1"/>
          </p:cNvSpPr>
          <p:nvPr/>
        </p:nvSpPr>
        <p:spPr bwMode="auto">
          <a:xfrm>
            <a:off x="8007350" y="3429000"/>
            <a:ext cx="619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241757" name="Rectangle 93"/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Sinai</a:t>
            </a:r>
          </a:p>
        </p:txBody>
      </p:sp>
      <p:sp>
        <p:nvSpPr>
          <p:cNvPr id="241758" name="Rectangle 94"/>
          <p:cNvSpPr>
            <a:spLocks noChangeArrowheads="1"/>
          </p:cNvSpPr>
          <p:nvPr/>
        </p:nvSpPr>
        <p:spPr bwMode="auto">
          <a:xfrm>
            <a:off x="8075613" y="4025900"/>
            <a:ext cx="657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M - M - C</a:t>
            </a:r>
          </a:p>
        </p:txBody>
      </p:sp>
      <p:sp>
        <p:nvSpPr>
          <p:cNvPr id="241759" name="Rectangle 95"/>
          <p:cNvSpPr>
            <a:spLocks noChangeArrowheads="1"/>
          </p:cNvSpPr>
          <p:nvPr/>
        </p:nvSpPr>
        <p:spPr bwMode="auto">
          <a:xfrm>
            <a:off x="7912100" y="4197350"/>
            <a:ext cx="1012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Kadesh Barnea</a:t>
            </a:r>
          </a:p>
        </p:txBody>
      </p:sp>
      <p:sp>
        <p:nvSpPr>
          <p:cNvPr id="241760" name="Line 96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761" name="Rectangle 97"/>
          <p:cNvSpPr>
            <a:spLocks noChangeArrowheads="1"/>
          </p:cNvSpPr>
          <p:nvPr/>
        </p:nvSpPr>
        <p:spPr bwMode="auto">
          <a:xfrm>
            <a:off x="8120063" y="3670300"/>
            <a:ext cx="6191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Takapra</a:t>
            </a:r>
          </a:p>
        </p:txBody>
      </p:sp>
      <p:pic>
        <p:nvPicPr>
          <p:cNvPr id="241769" name="Picture 10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663" y="541338"/>
            <a:ext cx="2851150" cy="18637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1770" name="Rectangle 106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</a:t>
            </a:r>
          </a:p>
        </p:txBody>
      </p:sp>
      <p:sp>
        <p:nvSpPr>
          <p:cNvPr id="241773" name="Text Box 109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pic>
        <p:nvPicPr>
          <p:cNvPr id="241774" name="Picture 110" descr="Nahal Zin, tb n062400 sr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640138"/>
            <a:ext cx="3009900" cy="22574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6"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41779" name="Text Box 115"/>
          <p:cNvSpPr txBox="1">
            <a:spLocks noChangeArrowheads="1"/>
          </p:cNvSpPr>
          <p:nvPr/>
        </p:nvSpPr>
        <p:spPr bwMode="auto">
          <a:xfrm>
            <a:off x="8661400" y="64071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1781" name="Text Box 117"/>
          <p:cNvSpPr txBox="1">
            <a:spLocks noChangeArrowheads="1"/>
          </p:cNvSpPr>
          <p:nvPr/>
        </p:nvSpPr>
        <p:spPr bwMode="auto">
          <a:xfrm>
            <a:off x="180975" y="2314575"/>
            <a:ext cx="2767013" cy="252888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>
                <a:solidFill>
                  <a:srgbClr val="FFEA18"/>
                </a:solidFill>
              </a:rPr>
              <a:t>…AKHRUPIE NO ADAKHI  KADESH BARNEA LE KOVU.</a:t>
            </a:r>
          </a:p>
        </p:txBody>
      </p:sp>
      <p:sp>
        <p:nvSpPr>
          <p:cNvPr id="241782" name="Text Box 118"/>
          <p:cNvSpPr txBox="1">
            <a:spLocks noChangeArrowheads="1"/>
          </p:cNvSpPr>
          <p:nvPr/>
        </p:nvSpPr>
        <p:spPr bwMode="auto">
          <a:xfrm>
            <a:off x="6067425" y="2449513"/>
            <a:ext cx="3006725" cy="9461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331B3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EA18"/>
                </a:solidFill>
              </a:rPr>
              <a:t>RUHRIMEI LIJII</a:t>
            </a:r>
          </a:p>
        </p:txBody>
      </p:sp>
      <p:pic>
        <p:nvPicPr>
          <p:cNvPr id="241767" name="Picture 10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713" y="1485900"/>
            <a:ext cx="1819275" cy="271145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14" grpId="0" animBg="1"/>
      <p:bldP spid="241774" grpId="0" animBg="1" autoUpdateAnimBg="0"/>
      <p:bldP spid="24178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4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685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0" name="Rectangle 20"/>
          <p:cNvSpPr>
            <a:spLocks noChangeArrowheads="1"/>
          </p:cNvSpPr>
          <p:nvPr/>
        </p:nvSpPr>
        <p:spPr bwMode="auto">
          <a:xfrm>
            <a:off x="0" y="469900"/>
            <a:ext cx="2825750" cy="8191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ONGA</a:t>
            </a:r>
          </a:p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SOTHOKO</a:t>
            </a:r>
          </a:p>
        </p:txBody>
      </p:sp>
      <p:sp>
        <p:nvSpPr>
          <p:cNvPr id="583702" name="Line 22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5" name="Text Box 45"/>
          <p:cNvSpPr txBox="1">
            <a:spLocks noChangeArrowheads="1"/>
          </p:cNvSpPr>
          <p:nvPr/>
        </p:nvSpPr>
        <p:spPr bwMode="auto">
          <a:xfrm>
            <a:off x="533400" y="6483350"/>
            <a:ext cx="19939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83726" name="Text Box 46"/>
          <p:cNvSpPr txBox="1">
            <a:spLocks noChangeArrowheads="1"/>
          </p:cNvSpPr>
          <p:nvPr/>
        </p:nvSpPr>
        <p:spPr bwMode="auto">
          <a:xfrm>
            <a:off x="1768475" y="44450"/>
            <a:ext cx="4160838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Kop. 13:26-14:9</a:t>
            </a:r>
            <a:endParaRPr lang="en-US" sz="800" u="sng">
              <a:solidFill>
                <a:srgbClr val="000000"/>
              </a:solidFill>
              <a:latin typeface="Geneva" charset="0"/>
            </a:endParaRPr>
          </a:p>
        </p:txBody>
      </p:sp>
      <p:grpSp>
        <p:nvGrpSpPr>
          <p:cNvPr id="583757" name="Group 77"/>
          <p:cNvGrpSpPr>
            <a:grpSpLocks/>
          </p:cNvGrpSpPr>
          <p:nvPr/>
        </p:nvGrpSpPr>
        <p:grpSpPr bwMode="auto">
          <a:xfrm>
            <a:off x="1762125" y="23813"/>
            <a:ext cx="7381875" cy="6003925"/>
            <a:chOff x="1008" y="57"/>
            <a:chExt cx="4650" cy="3782"/>
          </a:xfrm>
        </p:grpSpPr>
        <p:sp>
          <p:nvSpPr>
            <p:cNvPr id="583758" name="Freeform 78"/>
            <p:cNvSpPr>
              <a:spLocks/>
            </p:cNvSpPr>
            <p:nvPr/>
          </p:nvSpPr>
          <p:spPr bwMode="auto">
            <a:xfrm>
              <a:off x="1504" y="800"/>
              <a:ext cx="731" cy="2204"/>
            </a:xfrm>
            <a:custGeom>
              <a:avLst/>
              <a:gdLst>
                <a:gd name="T0" fmla="*/ 731 w 731"/>
                <a:gd name="T1" fmla="*/ 0 h 2204"/>
                <a:gd name="T2" fmla="*/ 606 w 731"/>
                <a:gd name="T3" fmla="*/ 71 h 2204"/>
                <a:gd name="T4" fmla="*/ 590 w 731"/>
                <a:gd name="T5" fmla="*/ 479 h 2204"/>
                <a:gd name="T6" fmla="*/ 504 w 731"/>
                <a:gd name="T7" fmla="*/ 698 h 2204"/>
                <a:gd name="T8" fmla="*/ 339 w 731"/>
                <a:gd name="T9" fmla="*/ 1012 h 2204"/>
                <a:gd name="T10" fmla="*/ 229 w 731"/>
                <a:gd name="T11" fmla="*/ 1184 h 2204"/>
                <a:gd name="T12" fmla="*/ 80 w 731"/>
                <a:gd name="T13" fmla="*/ 1475 h 2204"/>
                <a:gd name="T14" fmla="*/ 25 w 731"/>
                <a:gd name="T15" fmla="*/ 1679 h 2204"/>
                <a:gd name="T16" fmla="*/ 190 w 731"/>
                <a:gd name="T17" fmla="*/ 2157 h 2204"/>
                <a:gd name="T18" fmla="*/ 308 w 731"/>
                <a:gd name="T19" fmla="*/ 2204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1" h="2204">
                  <a:moveTo>
                    <a:pt x="731" y="0"/>
                  </a:moveTo>
                  <a:cubicBezTo>
                    <a:pt x="639" y="8"/>
                    <a:pt x="641" y="0"/>
                    <a:pt x="606" y="71"/>
                  </a:cubicBezTo>
                  <a:cubicBezTo>
                    <a:pt x="579" y="253"/>
                    <a:pt x="608" y="35"/>
                    <a:pt x="590" y="479"/>
                  </a:cubicBezTo>
                  <a:cubicBezTo>
                    <a:pt x="586" y="557"/>
                    <a:pt x="535" y="628"/>
                    <a:pt x="504" y="698"/>
                  </a:cubicBezTo>
                  <a:cubicBezTo>
                    <a:pt x="454" y="805"/>
                    <a:pt x="399" y="910"/>
                    <a:pt x="339" y="1012"/>
                  </a:cubicBezTo>
                  <a:cubicBezTo>
                    <a:pt x="304" y="1070"/>
                    <a:pt x="278" y="1136"/>
                    <a:pt x="229" y="1184"/>
                  </a:cubicBezTo>
                  <a:cubicBezTo>
                    <a:pt x="198" y="1288"/>
                    <a:pt x="119" y="1374"/>
                    <a:pt x="80" y="1475"/>
                  </a:cubicBezTo>
                  <a:cubicBezTo>
                    <a:pt x="54" y="1539"/>
                    <a:pt x="38" y="1610"/>
                    <a:pt x="25" y="1679"/>
                  </a:cubicBezTo>
                  <a:cubicBezTo>
                    <a:pt x="31" y="1895"/>
                    <a:pt x="0" y="2036"/>
                    <a:pt x="190" y="2157"/>
                  </a:cubicBezTo>
                  <a:cubicBezTo>
                    <a:pt x="226" y="2179"/>
                    <a:pt x="263" y="2204"/>
                    <a:pt x="308" y="2204"/>
                  </a:cubicBezTo>
                </a:path>
              </a:pathLst>
            </a:custGeom>
            <a:noFill/>
            <a:ln w="57150" cap="flat" cmpd="sng">
              <a:solidFill>
                <a:srgbClr val="33CC33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59" name="Rectangle 79"/>
            <p:cNvSpPr>
              <a:spLocks noChangeArrowheads="1"/>
            </p:cNvSpPr>
            <p:nvPr/>
          </p:nvSpPr>
          <p:spPr bwMode="auto">
            <a:xfrm>
              <a:off x="1008" y="500"/>
              <a:ext cx="4320" cy="3312"/>
            </a:xfrm>
            <a:prstGeom prst="rect">
              <a:avLst/>
            </a:prstGeom>
            <a:gradFill rotWithShape="0">
              <a:gsLst>
                <a:gs pos="0">
                  <a:srgbClr val="0331B3"/>
                </a:gs>
                <a:gs pos="100000">
                  <a:srgbClr val="0331B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>
                <a:solidFill>
                  <a:srgbClr val="FF0000"/>
                </a:solidFill>
              </a:endParaRPr>
            </a:p>
          </p:txBody>
        </p:sp>
        <p:sp>
          <p:nvSpPr>
            <p:cNvPr id="583760" name="Freeform 80"/>
            <p:cNvSpPr>
              <a:spLocks/>
            </p:cNvSpPr>
            <p:nvPr/>
          </p:nvSpPr>
          <p:spPr bwMode="auto">
            <a:xfrm>
              <a:off x="1018" y="541"/>
              <a:ext cx="1021" cy="1921"/>
            </a:xfrm>
            <a:custGeom>
              <a:avLst/>
              <a:gdLst>
                <a:gd name="T0" fmla="*/ 984 w 1021"/>
                <a:gd name="T1" fmla="*/ 24 h 1921"/>
                <a:gd name="T2" fmla="*/ 996 w 1021"/>
                <a:gd name="T3" fmla="*/ 72 h 1921"/>
                <a:gd name="T4" fmla="*/ 1008 w 1021"/>
                <a:gd name="T5" fmla="*/ 120 h 1921"/>
                <a:gd name="T6" fmla="*/ 1020 w 1021"/>
                <a:gd name="T7" fmla="*/ 180 h 1921"/>
                <a:gd name="T8" fmla="*/ 1020 w 1021"/>
                <a:gd name="T9" fmla="*/ 240 h 1921"/>
                <a:gd name="T10" fmla="*/ 1020 w 1021"/>
                <a:gd name="T11" fmla="*/ 300 h 1921"/>
                <a:gd name="T12" fmla="*/ 1020 w 1021"/>
                <a:gd name="T13" fmla="*/ 348 h 1921"/>
                <a:gd name="T14" fmla="*/ 1020 w 1021"/>
                <a:gd name="T15" fmla="*/ 396 h 1921"/>
                <a:gd name="T16" fmla="*/ 1008 w 1021"/>
                <a:gd name="T17" fmla="*/ 456 h 1921"/>
                <a:gd name="T18" fmla="*/ 996 w 1021"/>
                <a:gd name="T19" fmla="*/ 516 h 1921"/>
                <a:gd name="T20" fmla="*/ 996 w 1021"/>
                <a:gd name="T21" fmla="*/ 564 h 1921"/>
                <a:gd name="T22" fmla="*/ 972 w 1021"/>
                <a:gd name="T23" fmla="*/ 636 h 1921"/>
                <a:gd name="T24" fmla="*/ 972 w 1021"/>
                <a:gd name="T25" fmla="*/ 696 h 1921"/>
                <a:gd name="T26" fmla="*/ 948 w 1021"/>
                <a:gd name="T27" fmla="*/ 744 h 1921"/>
                <a:gd name="T28" fmla="*/ 936 w 1021"/>
                <a:gd name="T29" fmla="*/ 792 h 1921"/>
                <a:gd name="T30" fmla="*/ 924 w 1021"/>
                <a:gd name="T31" fmla="*/ 864 h 1921"/>
                <a:gd name="T32" fmla="*/ 900 w 1021"/>
                <a:gd name="T33" fmla="*/ 912 h 1921"/>
                <a:gd name="T34" fmla="*/ 888 w 1021"/>
                <a:gd name="T35" fmla="*/ 960 h 1921"/>
                <a:gd name="T36" fmla="*/ 864 w 1021"/>
                <a:gd name="T37" fmla="*/ 1020 h 1921"/>
                <a:gd name="T38" fmla="*/ 840 w 1021"/>
                <a:gd name="T39" fmla="*/ 1068 h 1921"/>
                <a:gd name="T40" fmla="*/ 828 w 1021"/>
                <a:gd name="T41" fmla="*/ 1116 h 1921"/>
                <a:gd name="T42" fmla="*/ 792 w 1021"/>
                <a:gd name="T43" fmla="*/ 1176 h 1921"/>
                <a:gd name="T44" fmla="*/ 768 w 1021"/>
                <a:gd name="T45" fmla="*/ 1224 h 1921"/>
                <a:gd name="T46" fmla="*/ 732 w 1021"/>
                <a:gd name="T47" fmla="*/ 1284 h 1921"/>
                <a:gd name="T48" fmla="*/ 696 w 1021"/>
                <a:gd name="T49" fmla="*/ 1332 h 1921"/>
                <a:gd name="T50" fmla="*/ 660 w 1021"/>
                <a:gd name="T51" fmla="*/ 1380 h 1921"/>
                <a:gd name="T52" fmla="*/ 636 w 1021"/>
                <a:gd name="T53" fmla="*/ 1428 h 1921"/>
                <a:gd name="T54" fmla="*/ 600 w 1021"/>
                <a:gd name="T55" fmla="*/ 1476 h 1921"/>
                <a:gd name="T56" fmla="*/ 564 w 1021"/>
                <a:gd name="T57" fmla="*/ 1524 h 1921"/>
                <a:gd name="T58" fmla="*/ 540 w 1021"/>
                <a:gd name="T59" fmla="*/ 1560 h 1921"/>
                <a:gd name="T60" fmla="*/ 516 w 1021"/>
                <a:gd name="T61" fmla="*/ 1608 h 1921"/>
                <a:gd name="T62" fmla="*/ 480 w 1021"/>
                <a:gd name="T63" fmla="*/ 1644 h 1921"/>
                <a:gd name="T64" fmla="*/ 432 w 1021"/>
                <a:gd name="T65" fmla="*/ 1692 h 1921"/>
                <a:gd name="T66" fmla="*/ 396 w 1021"/>
                <a:gd name="T67" fmla="*/ 1728 h 1921"/>
                <a:gd name="T68" fmla="*/ 336 w 1021"/>
                <a:gd name="T69" fmla="*/ 1764 h 1921"/>
                <a:gd name="T70" fmla="*/ 288 w 1021"/>
                <a:gd name="T71" fmla="*/ 1800 h 1921"/>
                <a:gd name="T72" fmla="*/ 228 w 1021"/>
                <a:gd name="T73" fmla="*/ 1836 h 1921"/>
                <a:gd name="T74" fmla="*/ 168 w 1021"/>
                <a:gd name="T75" fmla="*/ 1860 h 1921"/>
                <a:gd name="T76" fmla="*/ 96 w 1021"/>
                <a:gd name="T77" fmla="*/ 1884 h 1921"/>
                <a:gd name="T78" fmla="*/ 48 w 1021"/>
                <a:gd name="T79" fmla="*/ 1908 h 1921"/>
                <a:gd name="T80" fmla="*/ 0 w 1021"/>
                <a:gd name="T81" fmla="*/ 192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1" h="1921">
                  <a:moveTo>
                    <a:pt x="984" y="0"/>
                  </a:moveTo>
                  <a:lnTo>
                    <a:pt x="984" y="24"/>
                  </a:lnTo>
                  <a:lnTo>
                    <a:pt x="996" y="48"/>
                  </a:lnTo>
                  <a:lnTo>
                    <a:pt x="996" y="72"/>
                  </a:lnTo>
                  <a:lnTo>
                    <a:pt x="1008" y="96"/>
                  </a:lnTo>
                  <a:lnTo>
                    <a:pt x="1008" y="120"/>
                  </a:lnTo>
                  <a:lnTo>
                    <a:pt x="1020" y="156"/>
                  </a:lnTo>
                  <a:lnTo>
                    <a:pt x="1020" y="180"/>
                  </a:lnTo>
                  <a:lnTo>
                    <a:pt x="1020" y="216"/>
                  </a:lnTo>
                  <a:lnTo>
                    <a:pt x="1020" y="240"/>
                  </a:lnTo>
                  <a:lnTo>
                    <a:pt x="1020" y="264"/>
                  </a:lnTo>
                  <a:lnTo>
                    <a:pt x="1020" y="300"/>
                  </a:lnTo>
                  <a:lnTo>
                    <a:pt x="1020" y="324"/>
                  </a:lnTo>
                  <a:lnTo>
                    <a:pt x="1020" y="348"/>
                  </a:lnTo>
                  <a:lnTo>
                    <a:pt x="1020" y="372"/>
                  </a:lnTo>
                  <a:lnTo>
                    <a:pt x="1020" y="396"/>
                  </a:lnTo>
                  <a:lnTo>
                    <a:pt x="1020" y="432"/>
                  </a:lnTo>
                  <a:lnTo>
                    <a:pt x="1008" y="456"/>
                  </a:lnTo>
                  <a:lnTo>
                    <a:pt x="1008" y="492"/>
                  </a:lnTo>
                  <a:lnTo>
                    <a:pt x="996" y="516"/>
                  </a:lnTo>
                  <a:lnTo>
                    <a:pt x="996" y="540"/>
                  </a:lnTo>
                  <a:lnTo>
                    <a:pt x="996" y="564"/>
                  </a:lnTo>
                  <a:lnTo>
                    <a:pt x="984" y="600"/>
                  </a:lnTo>
                  <a:lnTo>
                    <a:pt x="972" y="636"/>
                  </a:lnTo>
                  <a:lnTo>
                    <a:pt x="972" y="672"/>
                  </a:lnTo>
                  <a:lnTo>
                    <a:pt x="972" y="696"/>
                  </a:lnTo>
                  <a:lnTo>
                    <a:pt x="960" y="720"/>
                  </a:lnTo>
                  <a:lnTo>
                    <a:pt x="948" y="744"/>
                  </a:lnTo>
                  <a:lnTo>
                    <a:pt x="936" y="768"/>
                  </a:lnTo>
                  <a:lnTo>
                    <a:pt x="936" y="792"/>
                  </a:lnTo>
                  <a:lnTo>
                    <a:pt x="924" y="828"/>
                  </a:lnTo>
                  <a:lnTo>
                    <a:pt x="924" y="864"/>
                  </a:lnTo>
                  <a:lnTo>
                    <a:pt x="912" y="888"/>
                  </a:lnTo>
                  <a:lnTo>
                    <a:pt x="900" y="912"/>
                  </a:lnTo>
                  <a:lnTo>
                    <a:pt x="900" y="936"/>
                  </a:lnTo>
                  <a:lnTo>
                    <a:pt x="888" y="960"/>
                  </a:lnTo>
                  <a:lnTo>
                    <a:pt x="876" y="984"/>
                  </a:lnTo>
                  <a:lnTo>
                    <a:pt x="864" y="1020"/>
                  </a:lnTo>
                  <a:lnTo>
                    <a:pt x="852" y="1044"/>
                  </a:lnTo>
                  <a:lnTo>
                    <a:pt x="840" y="1068"/>
                  </a:lnTo>
                  <a:lnTo>
                    <a:pt x="828" y="1092"/>
                  </a:lnTo>
                  <a:lnTo>
                    <a:pt x="828" y="1116"/>
                  </a:lnTo>
                  <a:lnTo>
                    <a:pt x="804" y="1152"/>
                  </a:lnTo>
                  <a:lnTo>
                    <a:pt x="792" y="1176"/>
                  </a:lnTo>
                  <a:lnTo>
                    <a:pt x="780" y="1200"/>
                  </a:lnTo>
                  <a:lnTo>
                    <a:pt x="768" y="1224"/>
                  </a:lnTo>
                  <a:lnTo>
                    <a:pt x="744" y="1236"/>
                  </a:lnTo>
                  <a:lnTo>
                    <a:pt x="732" y="1284"/>
                  </a:lnTo>
                  <a:lnTo>
                    <a:pt x="708" y="1296"/>
                  </a:lnTo>
                  <a:lnTo>
                    <a:pt x="696" y="1332"/>
                  </a:lnTo>
                  <a:lnTo>
                    <a:pt x="684" y="1356"/>
                  </a:lnTo>
                  <a:lnTo>
                    <a:pt x="660" y="1380"/>
                  </a:lnTo>
                  <a:lnTo>
                    <a:pt x="648" y="1404"/>
                  </a:lnTo>
                  <a:lnTo>
                    <a:pt x="636" y="1428"/>
                  </a:lnTo>
                  <a:lnTo>
                    <a:pt x="624" y="1452"/>
                  </a:lnTo>
                  <a:lnTo>
                    <a:pt x="600" y="1476"/>
                  </a:lnTo>
                  <a:lnTo>
                    <a:pt x="588" y="1500"/>
                  </a:lnTo>
                  <a:lnTo>
                    <a:pt x="564" y="1524"/>
                  </a:lnTo>
                  <a:lnTo>
                    <a:pt x="564" y="1548"/>
                  </a:lnTo>
                  <a:lnTo>
                    <a:pt x="540" y="1560"/>
                  </a:lnTo>
                  <a:lnTo>
                    <a:pt x="528" y="1584"/>
                  </a:lnTo>
                  <a:lnTo>
                    <a:pt x="516" y="1608"/>
                  </a:lnTo>
                  <a:lnTo>
                    <a:pt x="492" y="1620"/>
                  </a:lnTo>
                  <a:lnTo>
                    <a:pt x="480" y="1644"/>
                  </a:lnTo>
                  <a:lnTo>
                    <a:pt x="456" y="1668"/>
                  </a:lnTo>
                  <a:lnTo>
                    <a:pt x="432" y="1692"/>
                  </a:lnTo>
                  <a:lnTo>
                    <a:pt x="408" y="1704"/>
                  </a:lnTo>
                  <a:lnTo>
                    <a:pt x="396" y="1728"/>
                  </a:lnTo>
                  <a:lnTo>
                    <a:pt x="360" y="1752"/>
                  </a:lnTo>
                  <a:lnTo>
                    <a:pt x="336" y="1764"/>
                  </a:lnTo>
                  <a:lnTo>
                    <a:pt x="312" y="1788"/>
                  </a:lnTo>
                  <a:lnTo>
                    <a:pt x="288" y="1800"/>
                  </a:lnTo>
                  <a:lnTo>
                    <a:pt x="252" y="1824"/>
                  </a:lnTo>
                  <a:lnTo>
                    <a:pt x="228" y="1836"/>
                  </a:lnTo>
                  <a:lnTo>
                    <a:pt x="192" y="1848"/>
                  </a:lnTo>
                  <a:lnTo>
                    <a:pt x="168" y="1860"/>
                  </a:lnTo>
                  <a:lnTo>
                    <a:pt x="132" y="1884"/>
                  </a:lnTo>
                  <a:lnTo>
                    <a:pt x="96" y="1884"/>
                  </a:lnTo>
                  <a:lnTo>
                    <a:pt x="72" y="1896"/>
                  </a:lnTo>
                  <a:lnTo>
                    <a:pt x="48" y="1908"/>
                  </a:lnTo>
                  <a:lnTo>
                    <a:pt x="24" y="1920"/>
                  </a:lnTo>
                  <a:lnTo>
                    <a:pt x="0" y="1920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61" name="Freeform 81"/>
            <p:cNvSpPr>
              <a:spLocks/>
            </p:cNvSpPr>
            <p:nvPr/>
          </p:nvSpPr>
          <p:spPr bwMode="auto">
            <a:xfrm>
              <a:off x="4404" y="2506"/>
              <a:ext cx="901" cy="1321"/>
            </a:xfrm>
            <a:custGeom>
              <a:avLst/>
              <a:gdLst>
                <a:gd name="T0" fmla="*/ 900 w 901"/>
                <a:gd name="T1" fmla="*/ 0 h 1321"/>
                <a:gd name="T2" fmla="*/ 876 w 901"/>
                <a:gd name="T3" fmla="*/ 12 h 1321"/>
                <a:gd name="T4" fmla="*/ 852 w 901"/>
                <a:gd name="T5" fmla="*/ 24 h 1321"/>
                <a:gd name="T6" fmla="*/ 828 w 901"/>
                <a:gd name="T7" fmla="*/ 36 h 1321"/>
                <a:gd name="T8" fmla="*/ 804 w 901"/>
                <a:gd name="T9" fmla="*/ 48 h 1321"/>
                <a:gd name="T10" fmla="*/ 780 w 901"/>
                <a:gd name="T11" fmla="*/ 60 h 1321"/>
                <a:gd name="T12" fmla="*/ 768 w 901"/>
                <a:gd name="T13" fmla="*/ 84 h 1321"/>
                <a:gd name="T14" fmla="*/ 744 w 901"/>
                <a:gd name="T15" fmla="*/ 96 h 1321"/>
                <a:gd name="T16" fmla="*/ 720 w 901"/>
                <a:gd name="T17" fmla="*/ 120 h 1321"/>
                <a:gd name="T18" fmla="*/ 696 w 901"/>
                <a:gd name="T19" fmla="*/ 132 h 1321"/>
                <a:gd name="T20" fmla="*/ 684 w 901"/>
                <a:gd name="T21" fmla="*/ 156 h 1321"/>
                <a:gd name="T22" fmla="*/ 660 w 901"/>
                <a:gd name="T23" fmla="*/ 168 h 1321"/>
                <a:gd name="T24" fmla="*/ 648 w 901"/>
                <a:gd name="T25" fmla="*/ 192 h 1321"/>
                <a:gd name="T26" fmla="*/ 624 w 901"/>
                <a:gd name="T27" fmla="*/ 216 h 1321"/>
                <a:gd name="T28" fmla="*/ 612 w 901"/>
                <a:gd name="T29" fmla="*/ 240 h 1321"/>
                <a:gd name="T30" fmla="*/ 588 w 901"/>
                <a:gd name="T31" fmla="*/ 252 h 1321"/>
                <a:gd name="T32" fmla="*/ 576 w 901"/>
                <a:gd name="T33" fmla="*/ 276 h 1321"/>
                <a:gd name="T34" fmla="*/ 552 w 901"/>
                <a:gd name="T35" fmla="*/ 288 h 1321"/>
                <a:gd name="T36" fmla="*/ 528 w 901"/>
                <a:gd name="T37" fmla="*/ 312 h 1321"/>
                <a:gd name="T38" fmla="*/ 516 w 901"/>
                <a:gd name="T39" fmla="*/ 336 h 1321"/>
                <a:gd name="T40" fmla="*/ 492 w 901"/>
                <a:gd name="T41" fmla="*/ 360 h 1321"/>
                <a:gd name="T42" fmla="*/ 468 w 901"/>
                <a:gd name="T43" fmla="*/ 372 h 1321"/>
                <a:gd name="T44" fmla="*/ 456 w 901"/>
                <a:gd name="T45" fmla="*/ 396 h 1321"/>
                <a:gd name="T46" fmla="*/ 432 w 901"/>
                <a:gd name="T47" fmla="*/ 420 h 1321"/>
                <a:gd name="T48" fmla="*/ 408 w 901"/>
                <a:gd name="T49" fmla="*/ 444 h 1321"/>
                <a:gd name="T50" fmla="*/ 396 w 901"/>
                <a:gd name="T51" fmla="*/ 468 h 1321"/>
                <a:gd name="T52" fmla="*/ 372 w 901"/>
                <a:gd name="T53" fmla="*/ 492 h 1321"/>
                <a:gd name="T54" fmla="*/ 360 w 901"/>
                <a:gd name="T55" fmla="*/ 516 h 1321"/>
                <a:gd name="T56" fmla="*/ 336 w 901"/>
                <a:gd name="T57" fmla="*/ 540 h 1321"/>
                <a:gd name="T58" fmla="*/ 324 w 901"/>
                <a:gd name="T59" fmla="*/ 564 h 1321"/>
                <a:gd name="T60" fmla="*/ 312 w 901"/>
                <a:gd name="T61" fmla="*/ 588 h 1321"/>
                <a:gd name="T62" fmla="*/ 288 w 901"/>
                <a:gd name="T63" fmla="*/ 624 h 1321"/>
                <a:gd name="T64" fmla="*/ 276 w 901"/>
                <a:gd name="T65" fmla="*/ 648 h 1321"/>
                <a:gd name="T66" fmla="*/ 264 w 901"/>
                <a:gd name="T67" fmla="*/ 684 h 1321"/>
                <a:gd name="T68" fmla="*/ 240 w 901"/>
                <a:gd name="T69" fmla="*/ 708 h 1321"/>
                <a:gd name="T70" fmla="*/ 228 w 901"/>
                <a:gd name="T71" fmla="*/ 732 h 1321"/>
                <a:gd name="T72" fmla="*/ 216 w 901"/>
                <a:gd name="T73" fmla="*/ 756 h 1321"/>
                <a:gd name="T74" fmla="*/ 204 w 901"/>
                <a:gd name="T75" fmla="*/ 780 h 1321"/>
                <a:gd name="T76" fmla="*/ 192 w 901"/>
                <a:gd name="T77" fmla="*/ 804 h 1321"/>
                <a:gd name="T78" fmla="*/ 180 w 901"/>
                <a:gd name="T79" fmla="*/ 828 h 1321"/>
                <a:gd name="T80" fmla="*/ 168 w 901"/>
                <a:gd name="T81" fmla="*/ 852 h 1321"/>
                <a:gd name="T82" fmla="*/ 156 w 901"/>
                <a:gd name="T83" fmla="*/ 876 h 1321"/>
                <a:gd name="T84" fmla="*/ 144 w 901"/>
                <a:gd name="T85" fmla="*/ 900 h 1321"/>
                <a:gd name="T86" fmla="*/ 132 w 901"/>
                <a:gd name="T87" fmla="*/ 924 h 1321"/>
                <a:gd name="T88" fmla="*/ 120 w 901"/>
                <a:gd name="T89" fmla="*/ 948 h 1321"/>
                <a:gd name="T90" fmla="*/ 120 w 901"/>
                <a:gd name="T91" fmla="*/ 972 h 1321"/>
                <a:gd name="T92" fmla="*/ 108 w 901"/>
                <a:gd name="T93" fmla="*/ 996 h 1321"/>
                <a:gd name="T94" fmla="*/ 96 w 901"/>
                <a:gd name="T95" fmla="*/ 1020 h 1321"/>
                <a:gd name="T96" fmla="*/ 96 w 901"/>
                <a:gd name="T97" fmla="*/ 1044 h 1321"/>
                <a:gd name="T98" fmla="*/ 84 w 901"/>
                <a:gd name="T99" fmla="*/ 1068 h 1321"/>
                <a:gd name="T100" fmla="*/ 72 w 901"/>
                <a:gd name="T101" fmla="*/ 1092 h 1321"/>
                <a:gd name="T102" fmla="*/ 60 w 901"/>
                <a:gd name="T103" fmla="*/ 1116 h 1321"/>
                <a:gd name="T104" fmla="*/ 60 w 901"/>
                <a:gd name="T105" fmla="*/ 1140 h 1321"/>
                <a:gd name="T106" fmla="*/ 48 w 901"/>
                <a:gd name="T107" fmla="*/ 1164 h 1321"/>
                <a:gd name="T108" fmla="*/ 36 w 901"/>
                <a:gd name="T109" fmla="*/ 1188 h 1321"/>
                <a:gd name="T110" fmla="*/ 36 w 901"/>
                <a:gd name="T111" fmla="*/ 1212 h 1321"/>
                <a:gd name="T112" fmla="*/ 24 w 901"/>
                <a:gd name="T113" fmla="*/ 1236 h 1321"/>
                <a:gd name="T114" fmla="*/ 12 w 901"/>
                <a:gd name="T115" fmla="*/ 1260 h 1321"/>
                <a:gd name="T116" fmla="*/ 12 w 901"/>
                <a:gd name="T117" fmla="*/ 1296 h 1321"/>
                <a:gd name="T118" fmla="*/ 0 w 901"/>
                <a:gd name="T119" fmla="*/ 132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1" h="1321">
                  <a:moveTo>
                    <a:pt x="900" y="0"/>
                  </a:moveTo>
                  <a:lnTo>
                    <a:pt x="876" y="12"/>
                  </a:lnTo>
                  <a:lnTo>
                    <a:pt x="852" y="24"/>
                  </a:lnTo>
                  <a:lnTo>
                    <a:pt x="828" y="36"/>
                  </a:lnTo>
                  <a:lnTo>
                    <a:pt x="804" y="48"/>
                  </a:lnTo>
                  <a:lnTo>
                    <a:pt x="780" y="60"/>
                  </a:lnTo>
                  <a:lnTo>
                    <a:pt x="768" y="84"/>
                  </a:lnTo>
                  <a:lnTo>
                    <a:pt x="744" y="96"/>
                  </a:lnTo>
                  <a:lnTo>
                    <a:pt x="720" y="120"/>
                  </a:lnTo>
                  <a:lnTo>
                    <a:pt x="696" y="132"/>
                  </a:lnTo>
                  <a:lnTo>
                    <a:pt x="684" y="156"/>
                  </a:lnTo>
                  <a:lnTo>
                    <a:pt x="660" y="168"/>
                  </a:lnTo>
                  <a:lnTo>
                    <a:pt x="648" y="192"/>
                  </a:lnTo>
                  <a:lnTo>
                    <a:pt x="624" y="216"/>
                  </a:lnTo>
                  <a:lnTo>
                    <a:pt x="612" y="240"/>
                  </a:lnTo>
                  <a:lnTo>
                    <a:pt x="588" y="252"/>
                  </a:lnTo>
                  <a:lnTo>
                    <a:pt x="576" y="276"/>
                  </a:lnTo>
                  <a:lnTo>
                    <a:pt x="552" y="288"/>
                  </a:lnTo>
                  <a:lnTo>
                    <a:pt x="528" y="312"/>
                  </a:lnTo>
                  <a:lnTo>
                    <a:pt x="516" y="336"/>
                  </a:lnTo>
                  <a:lnTo>
                    <a:pt x="492" y="360"/>
                  </a:lnTo>
                  <a:lnTo>
                    <a:pt x="468" y="372"/>
                  </a:lnTo>
                  <a:lnTo>
                    <a:pt x="456" y="396"/>
                  </a:lnTo>
                  <a:lnTo>
                    <a:pt x="432" y="420"/>
                  </a:lnTo>
                  <a:lnTo>
                    <a:pt x="408" y="444"/>
                  </a:lnTo>
                  <a:lnTo>
                    <a:pt x="396" y="468"/>
                  </a:lnTo>
                  <a:lnTo>
                    <a:pt x="372" y="492"/>
                  </a:lnTo>
                  <a:lnTo>
                    <a:pt x="360" y="516"/>
                  </a:lnTo>
                  <a:lnTo>
                    <a:pt x="336" y="540"/>
                  </a:lnTo>
                  <a:lnTo>
                    <a:pt x="324" y="564"/>
                  </a:lnTo>
                  <a:lnTo>
                    <a:pt x="312" y="588"/>
                  </a:lnTo>
                  <a:lnTo>
                    <a:pt x="288" y="624"/>
                  </a:lnTo>
                  <a:lnTo>
                    <a:pt x="276" y="648"/>
                  </a:lnTo>
                  <a:lnTo>
                    <a:pt x="264" y="684"/>
                  </a:lnTo>
                  <a:lnTo>
                    <a:pt x="240" y="708"/>
                  </a:lnTo>
                  <a:lnTo>
                    <a:pt x="228" y="732"/>
                  </a:lnTo>
                  <a:lnTo>
                    <a:pt x="216" y="756"/>
                  </a:lnTo>
                  <a:lnTo>
                    <a:pt x="204" y="780"/>
                  </a:lnTo>
                  <a:lnTo>
                    <a:pt x="192" y="804"/>
                  </a:lnTo>
                  <a:lnTo>
                    <a:pt x="180" y="828"/>
                  </a:lnTo>
                  <a:lnTo>
                    <a:pt x="168" y="852"/>
                  </a:lnTo>
                  <a:lnTo>
                    <a:pt x="156" y="876"/>
                  </a:lnTo>
                  <a:lnTo>
                    <a:pt x="144" y="900"/>
                  </a:lnTo>
                  <a:lnTo>
                    <a:pt x="132" y="924"/>
                  </a:lnTo>
                  <a:lnTo>
                    <a:pt x="120" y="948"/>
                  </a:lnTo>
                  <a:lnTo>
                    <a:pt x="120" y="972"/>
                  </a:lnTo>
                  <a:lnTo>
                    <a:pt x="108" y="996"/>
                  </a:lnTo>
                  <a:lnTo>
                    <a:pt x="96" y="1020"/>
                  </a:lnTo>
                  <a:lnTo>
                    <a:pt x="96" y="1044"/>
                  </a:lnTo>
                  <a:lnTo>
                    <a:pt x="84" y="1068"/>
                  </a:lnTo>
                  <a:lnTo>
                    <a:pt x="72" y="1092"/>
                  </a:lnTo>
                  <a:lnTo>
                    <a:pt x="60" y="1116"/>
                  </a:lnTo>
                  <a:lnTo>
                    <a:pt x="60" y="1140"/>
                  </a:lnTo>
                  <a:lnTo>
                    <a:pt x="48" y="1164"/>
                  </a:lnTo>
                  <a:lnTo>
                    <a:pt x="36" y="1188"/>
                  </a:lnTo>
                  <a:lnTo>
                    <a:pt x="36" y="1212"/>
                  </a:lnTo>
                  <a:lnTo>
                    <a:pt x="24" y="1236"/>
                  </a:lnTo>
                  <a:lnTo>
                    <a:pt x="12" y="1260"/>
                  </a:lnTo>
                  <a:lnTo>
                    <a:pt x="12" y="1296"/>
                  </a:lnTo>
                  <a:lnTo>
                    <a:pt x="0" y="1320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62" name="Freeform 82"/>
            <p:cNvSpPr>
              <a:spLocks/>
            </p:cNvSpPr>
            <p:nvPr/>
          </p:nvSpPr>
          <p:spPr bwMode="auto">
            <a:xfrm>
              <a:off x="2244" y="1068"/>
              <a:ext cx="2581" cy="1837"/>
            </a:xfrm>
            <a:custGeom>
              <a:avLst/>
              <a:gdLst>
                <a:gd name="T0" fmla="*/ 2555 w 2581"/>
                <a:gd name="T1" fmla="*/ 1824 h 1837"/>
                <a:gd name="T2" fmla="*/ 2494 w 2581"/>
                <a:gd name="T3" fmla="*/ 1800 h 1837"/>
                <a:gd name="T4" fmla="*/ 2444 w 2581"/>
                <a:gd name="T5" fmla="*/ 1787 h 1837"/>
                <a:gd name="T6" fmla="*/ 2395 w 2581"/>
                <a:gd name="T7" fmla="*/ 1763 h 1837"/>
                <a:gd name="T8" fmla="*/ 2345 w 2581"/>
                <a:gd name="T9" fmla="*/ 1727 h 1837"/>
                <a:gd name="T10" fmla="*/ 2296 w 2581"/>
                <a:gd name="T11" fmla="*/ 1702 h 1837"/>
                <a:gd name="T12" fmla="*/ 2247 w 2581"/>
                <a:gd name="T13" fmla="*/ 1678 h 1837"/>
                <a:gd name="T14" fmla="*/ 2185 w 2581"/>
                <a:gd name="T15" fmla="*/ 1641 h 1837"/>
                <a:gd name="T16" fmla="*/ 2123 w 2581"/>
                <a:gd name="T17" fmla="*/ 1605 h 1837"/>
                <a:gd name="T18" fmla="*/ 2074 w 2581"/>
                <a:gd name="T19" fmla="*/ 1581 h 1837"/>
                <a:gd name="T20" fmla="*/ 2024 w 2581"/>
                <a:gd name="T21" fmla="*/ 1556 h 1837"/>
                <a:gd name="T22" fmla="*/ 1975 w 2581"/>
                <a:gd name="T23" fmla="*/ 1520 h 1837"/>
                <a:gd name="T24" fmla="*/ 1926 w 2581"/>
                <a:gd name="T25" fmla="*/ 1496 h 1837"/>
                <a:gd name="T26" fmla="*/ 1889 w 2581"/>
                <a:gd name="T27" fmla="*/ 1471 h 1837"/>
                <a:gd name="T28" fmla="*/ 1827 w 2581"/>
                <a:gd name="T29" fmla="*/ 1423 h 1837"/>
                <a:gd name="T30" fmla="*/ 1778 w 2581"/>
                <a:gd name="T31" fmla="*/ 1410 h 1837"/>
                <a:gd name="T32" fmla="*/ 1728 w 2581"/>
                <a:gd name="T33" fmla="*/ 1362 h 1837"/>
                <a:gd name="T34" fmla="*/ 1679 w 2581"/>
                <a:gd name="T35" fmla="*/ 1337 h 1837"/>
                <a:gd name="T36" fmla="*/ 1629 w 2581"/>
                <a:gd name="T37" fmla="*/ 1301 h 1837"/>
                <a:gd name="T38" fmla="*/ 1555 w 2581"/>
                <a:gd name="T39" fmla="*/ 1240 h 1837"/>
                <a:gd name="T40" fmla="*/ 1506 w 2581"/>
                <a:gd name="T41" fmla="*/ 1216 h 1837"/>
                <a:gd name="T42" fmla="*/ 1457 w 2581"/>
                <a:gd name="T43" fmla="*/ 1167 h 1837"/>
                <a:gd name="T44" fmla="*/ 1395 w 2581"/>
                <a:gd name="T45" fmla="*/ 1106 h 1837"/>
                <a:gd name="T46" fmla="*/ 1358 w 2581"/>
                <a:gd name="T47" fmla="*/ 1058 h 1837"/>
                <a:gd name="T48" fmla="*/ 1333 w 2581"/>
                <a:gd name="T49" fmla="*/ 1009 h 1837"/>
                <a:gd name="T50" fmla="*/ 1296 w 2581"/>
                <a:gd name="T51" fmla="*/ 961 h 1837"/>
                <a:gd name="T52" fmla="*/ 1234 w 2581"/>
                <a:gd name="T53" fmla="*/ 912 h 1837"/>
                <a:gd name="T54" fmla="*/ 1173 w 2581"/>
                <a:gd name="T55" fmla="*/ 851 h 1837"/>
                <a:gd name="T56" fmla="*/ 1136 w 2581"/>
                <a:gd name="T57" fmla="*/ 815 h 1837"/>
                <a:gd name="T58" fmla="*/ 1099 w 2581"/>
                <a:gd name="T59" fmla="*/ 766 h 1837"/>
                <a:gd name="T60" fmla="*/ 1062 w 2581"/>
                <a:gd name="T61" fmla="*/ 730 h 1837"/>
                <a:gd name="T62" fmla="*/ 1012 w 2581"/>
                <a:gd name="T63" fmla="*/ 681 h 1837"/>
                <a:gd name="T64" fmla="*/ 963 w 2581"/>
                <a:gd name="T65" fmla="*/ 644 h 1837"/>
                <a:gd name="T66" fmla="*/ 938 w 2581"/>
                <a:gd name="T67" fmla="*/ 596 h 1837"/>
                <a:gd name="T68" fmla="*/ 901 w 2581"/>
                <a:gd name="T69" fmla="*/ 559 h 1837"/>
                <a:gd name="T70" fmla="*/ 876 w 2581"/>
                <a:gd name="T71" fmla="*/ 511 h 1837"/>
                <a:gd name="T72" fmla="*/ 852 w 2581"/>
                <a:gd name="T73" fmla="*/ 462 h 1837"/>
                <a:gd name="T74" fmla="*/ 815 w 2581"/>
                <a:gd name="T75" fmla="*/ 413 h 1837"/>
                <a:gd name="T76" fmla="*/ 790 w 2581"/>
                <a:gd name="T77" fmla="*/ 365 h 1837"/>
                <a:gd name="T78" fmla="*/ 753 w 2581"/>
                <a:gd name="T79" fmla="*/ 328 h 1837"/>
                <a:gd name="T80" fmla="*/ 704 w 2581"/>
                <a:gd name="T81" fmla="*/ 267 h 1837"/>
                <a:gd name="T82" fmla="*/ 667 w 2581"/>
                <a:gd name="T83" fmla="*/ 219 h 1837"/>
                <a:gd name="T84" fmla="*/ 630 w 2581"/>
                <a:gd name="T85" fmla="*/ 182 h 1837"/>
                <a:gd name="T86" fmla="*/ 580 w 2581"/>
                <a:gd name="T87" fmla="*/ 146 h 1837"/>
                <a:gd name="T88" fmla="*/ 543 w 2581"/>
                <a:gd name="T89" fmla="*/ 122 h 1837"/>
                <a:gd name="T90" fmla="*/ 494 w 2581"/>
                <a:gd name="T91" fmla="*/ 73 h 1837"/>
                <a:gd name="T92" fmla="*/ 444 w 2581"/>
                <a:gd name="T93" fmla="*/ 61 h 1837"/>
                <a:gd name="T94" fmla="*/ 383 w 2581"/>
                <a:gd name="T95" fmla="*/ 36 h 1837"/>
                <a:gd name="T96" fmla="*/ 321 w 2581"/>
                <a:gd name="T97" fmla="*/ 24 h 1837"/>
                <a:gd name="T98" fmla="*/ 272 w 2581"/>
                <a:gd name="T99" fmla="*/ 12 h 1837"/>
                <a:gd name="T100" fmla="*/ 222 w 2581"/>
                <a:gd name="T101" fmla="*/ 0 h 1837"/>
                <a:gd name="T102" fmla="*/ 173 w 2581"/>
                <a:gd name="T103" fmla="*/ 0 h 1837"/>
                <a:gd name="T104" fmla="*/ 123 w 2581"/>
                <a:gd name="T105" fmla="*/ 12 h 1837"/>
                <a:gd name="T106" fmla="*/ 74 w 2581"/>
                <a:gd name="T107" fmla="*/ 24 h 1837"/>
                <a:gd name="T108" fmla="*/ 25 w 2581"/>
                <a:gd name="T109" fmla="*/ 49 h 1837"/>
                <a:gd name="T110" fmla="*/ 0 w 2581"/>
                <a:gd name="T111" fmla="*/ 97 h 1837"/>
                <a:gd name="T112" fmla="*/ 0 w 2581"/>
                <a:gd name="T113" fmla="*/ 146 h 1837"/>
                <a:gd name="T114" fmla="*/ 12 w 2581"/>
                <a:gd name="T115" fmla="*/ 195 h 1837"/>
                <a:gd name="T116" fmla="*/ 37 w 2581"/>
                <a:gd name="T117" fmla="*/ 243 h 1837"/>
                <a:gd name="T118" fmla="*/ 74 w 2581"/>
                <a:gd name="T119" fmla="*/ 280 h 1837"/>
                <a:gd name="T120" fmla="*/ 136 w 2581"/>
                <a:gd name="T121" fmla="*/ 304 h 1837"/>
                <a:gd name="T122" fmla="*/ 185 w 2581"/>
                <a:gd name="T123" fmla="*/ 316 h 1837"/>
                <a:gd name="T124" fmla="*/ 235 w 2581"/>
                <a:gd name="T125" fmla="*/ 328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1" h="1837">
                  <a:moveTo>
                    <a:pt x="2580" y="1836"/>
                  </a:moveTo>
                  <a:lnTo>
                    <a:pt x="2555" y="1824"/>
                  </a:lnTo>
                  <a:lnTo>
                    <a:pt x="2518" y="1812"/>
                  </a:lnTo>
                  <a:lnTo>
                    <a:pt x="2494" y="1800"/>
                  </a:lnTo>
                  <a:lnTo>
                    <a:pt x="2469" y="1800"/>
                  </a:lnTo>
                  <a:lnTo>
                    <a:pt x="2444" y="1787"/>
                  </a:lnTo>
                  <a:lnTo>
                    <a:pt x="2420" y="1763"/>
                  </a:lnTo>
                  <a:lnTo>
                    <a:pt x="2395" y="1763"/>
                  </a:lnTo>
                  <a:lnTo>
                    <a:pt x="2370" y="1739"/>
                  </a:lnTo>
                  <a:lnTo>
                    <a:pt x="2345" y="1727"/>
                  </a:lnTo>
                  <a:lnTo>
                    <a:pt x="2321" y="1714"/>
                  </a:lnTo>
                  <a:lnTo>
                    <a:pt x="2296" y="1702"/>
                  </a:lnTo>
                  <a:lnTo>
                    <a:pt x="2271" y="1690"/>
                  </a:lnTo>
                  <a:lnTo>
                    <a:pt x="2247" y="1678"/>
                  </a:lnTo>
                  <a:lnTo>
                    <a:pt x="2222" y="1654"/>
                  </a:lnTo>
                  <a:lnTo>
                    <a:pt x="2185" y="1641"/>
                  </a:lnTo>
                  <a:lnTo>
                    <a:pt x="2160" y="1617"/>
                  </a:lnTo>
                  <a:lnTo>
                    <a:pt x="2123" y="1605"/>
                  </a:lnTo>
                  <a:lnTo>
                    <a:pt x="2099" y="1593"/>
                  </a:lnTo>
                  <a:lnTo>
                    <a:pt x="2074" y="1581"/>
                  </a:lnTo>
                  <a:lnTo>
                    <a:pt x="2049" y="1569"/>
                  </a:lnTo>
                  <a:lnTo>
                    <a:pt x="2024" y="1556"/>
                  </a:lnTo>
                  <a:lnTo>
                    <a:pt x="2000" y="1544"/>
                  </a:lnTo>
                  <a:lnTo>
                    <a:pt x="1975" y="1520"/>
                  </a:lnTo>
                  <a:lnTo>
                    <a:pt x="1950" y="1508"/>
                  </a:lnTo>
                  <a:lnTo>
                    <a:pt x="1926" y="1496"/>
                  </a:lnTo>
                  <a:lnTo>
                    <a:pt x="1913" y="1471"/>
                  </a:lnTo>
                  <a:lnTo>
                    <a:pt x="1889" y="1471"/>
                  </a:lnTo>
                  <a:lnTo>
                    <a:pt x="1852" y="1447"/>
                  </a:lnTo>
                  <a:lnTo>
                    <a:pt x="1827" y="1423"/>
                  </a:lnTo>
                  <a:lnTo>
                    <a:pt x="1802" y="1423"/>
                  </a:lnTo>
                  <a:lnTo>
                    <a:pt x="1778" y="1410"/>
                  </a:lnTo>
                  <a:lnTo>
                    <a:pt x="1753" y="1386"/>
                  </a:lnTo>
                  <a:lnTo>
                    <a:pt x="1728" y="1362"/>
                  </a:lnTo>
                  <a:lnTo>
                    <a:pt x="1704" y="1350"/>
                  </a:lnTo>
                  <a:lnTo>
                    <a:pt x="1679" y="1337"/>
                  </a:lnTo>
                  <a:lnTo>
                    <a:pt x="1654" y="1313"/>
                  </a:lnTo>
                  <a:lnTo>
                    <a:pt x="1629" y="1301"/>
                  </a:lnTo>
                  <a:lnTo>
                    <a:pt x="1592" y="1265"/>
                  </a:lnTo>
                  <a:lnTo>
                    <a:pt x="1555" y="1240"/>
                  </a:lnTo>
                  <a:lnTo>
                    <a:pt x="1531" y="1228"/>
                  </a:lnTo>
                  <a:lnTo>
                    <a:pt x="1506" y="1216"/>
                  </a:lnTo>
                  <a:lnTo>
                    <a:pt x="1494" y="1192"/>
                  </a:lnTo>
                  <a:lnTo>
                    <a:pt x="1457" y="1167"/>
                  </a:lnTo>
                  <a:lnTo>
                    <a:pt x="1432" y="1131"/>
                  </a:lnTo>
                  <a:lnTo>
                    <a:pt x="1395" y="1106"/>
                  </a:lnTo>
                  <a:lnTo>
                    <a:pt x="1383" y="1082"/>
                  </a:lnTo>
                  <a:lnTo>
                    <a:pt x="1358" y="1058"/>
                  </a:lnTo>
                  <a:lnTo>
                    <a:pt x="1358" y="1034"/>
                  </a:lnTo>
                  <a:lnTo>
                    <a:pt x="1333" y="1009"/>
                  </a:lnTo>
                  <a:lnTo>
                    <a:pt x="1321" y="985"/>
                  </a:lnTo>
                  <a:lnTo>
                    <a:pt x="1296" y="961"/>
                  </a:lnTo>
                  <a:lnTo>
                    <a:pt x="1259" y="924"/>
                  </a:lnTo>
                  <a:lnTo>
                    <a:pt x="1234" y="912"/>
                  </a:lnTo>
                  <a:lnTo>
                    <a:pt x="1197" y="875"/>
                  </a:lnTo>
                  <a:lnTo>
                    <a:pt x="1173" y="851"/>
                  </a:lnTo>
                  <a:lnTo>
                    <a:pt x="1160" y="827"/>
                  </a:lnTo>
                  <a:lnTo>
                    <a:pt x="1136" y="815"/>
                  </a:lnTo>
                  <a:lnTo>
                    <a:pt x="1123" y="790"/>
                  </a:lnTo>
                  <a:lnTo>
                    <a:pt x="1099" y="766"/>
                  </a:lnTo>
                  <a:lnTo>
                    <a:pt x="1086" y="742"/>
                  </a:lnTo>
                  <a:lnTo>
                    <a:pt x="1062" y="730"/>
                  </a:lnTo>
                  <a:lnTo>
                    <a:pt x="1025" y="705"/>
                  </a:lnTo>
                  <a:lnTo>
                    <a:pt x="1012" y="681"/>
                  </a:lnTo>
                  <a:lnTo>
                    <a:pt x="988" y="657"/>
                  </a:lnTo>
                  <a:lnTo>
                    <a:pt x="963" y="644"/>
                  </a:lnTo>
                  <a:lnTo>
                    <a:pt x="951" y="620"/>
                  </a:lnTo>
                  <a:lnTo>
                    <a:pt x="938" y="596"/>
                  </a:lnTo>
                  <a:lnTo>
                    <a:pt x="926" y="571"/>
                  </a:lnTo>
                  <a:lnTo>
                    <a:pt x="901" y="559"/>
                  </a:lnTo>
                  <a:lnTo>
                    <a:pt x="889" y="535"/>
                  </a:lnTo>
                  <a:lnTo>
                    <a:pt x="876" y="511"/>
                  </a:lnTo>
                  <a:lnTo>
                    <a:pt x="864" y="486"/>
                  </a:lnTo>
                  <a:lnTo>
                    <a:pt x="852" y="462"/>
                  </a:lnTo>
                  <a:lnTo>
                    <a:pt x="827" y="438"/>
                  </a:lnTo>
                  <a:lnTo>
                    <a:pt x="815" y="413"/>
                  </a:lnTo>
                  <a:lnTo>
                    <a:pt x="802" y="389"/>
                  </a:lnTo>
                  <a:lnTo>
                    <a:pt x="790" y="365"/>
                  </a:lnTo>
                  <a:lnTo>
                    <a:pt x="778" y="340"/>
                  </a:lnTo>
                  <a:lnTo>
                    <a:pt x="753" y="328"/>
                  </a:lnTo>
                  <a:lnTo>
                    <a:pt x="728" y="292"/>
                  </a:lnTo>
                  <a:lnTo>
                    <a:pt x="704" y="267"/>
                  </a:lnTo>
                  <a:lnTo>
                    <a:pt x="679" y="243"/>
                  </a:lnTo>
                  <a:lnTo>
                    <a:pt x="667" y="219"/>
                  </a:lnTo>
                  <a:lnTo>
                    <a:pt x="642" y="207"/>
                  </a:lnTo>
                  <a:lnTo>
                    <a:pt x="630" y="182"/>
                  </a:lnTo>
                  <a:lnTo>
                    <a:pt x="605" y="158"/>
                  </a:lnTo>
                  <a:lnTo>
                    <a:pt x="580" y="146"/>
                  </a:lnTo>
                  <a:lnTo>
                    <a:pt x="568" y="122"/>
                  </a:lnTo>
                  <a:lnTo>
                    <a:pt x="543" y="122"/>
                  </a:lnTo>
                  <a:lnTo>
                    <a:pt x="531" y="97"/>
                  </a:lnTo>
                  <a:lnTo>
                    <a:pt x="494" y="73"/>
                  </a:lnTo>
                  <a:lnTo>
                    <a:pt x="469" y="73"/>
                  </a:lnTo>
                  <a:lnTo>
                    <a:pt x="444" y="61"/>
                  </a:lnTo>
                  <a:lnTo>
                    <a:pt x="407" y="49"/>
                  </a:lnTo>
                  <a:lnTo>
                    <a:pt x="383" y="36"/>
                  </a:lnTo>
                  <a:lnTo>
                    <a:pt x="358" y="36"/>
                  </a:lnTo>
                  <a:lnTo>
                    <a:pt x="321" y="24"/>
                  </a:lnTo>
                  <a:lnTo>
                    <a:pt x="296" y="12"/>
                  </a:lnTo>
                  <a:lnTo>
                    <a:pt x="272" y="12"/>
                  </a:lnTo>
                  <a:lnTo>
                    <a:pt x="247" y="12"/>
                  </a:lnTo>
                  <a:lnTo>
                    <a:pt x="222" y="0"/>
                  </a:lnTo>
                  <a:lnTo>
                    <a:pt x="198" y="0"/>
                  </a:lnTo>
                  <a:lnTo>
                    <a:pt x="173" y="0"/>
                  </a:lnTo>
                  <a:lnTo>
                    <a:pt x="148" y="12"/>
                  </a:lnTo>
                  <a:lnTo>
                    <a:pt x="123" y="12"/>
                  </a:lnTo>
                  <a:lnTo>
                    <a:pt x="99" y="12"/>
                  </a:lnTo>
                  <a:lnTo>
                    <a:pt x="74" y="24"/>
                  </a:lnTo>
                  <a:lnTo>
                    <a:pt x="49" y="36"/>
                  </a:lnTo>
                  <a:lnTo>
                    <a:pt x="25" y="49"/>
                  </a:lnTo>
                  <a:lnTo>
                    <a:pt x="12" y="73"/>
                  </a:lnTo>
                  <a:lnTo>
                    <a:pt x="0" y="97"/>
                  </a:lnTo>
                  <a:lnTo>
                    <a:pt x="0" y="122"/>
                  </a:lnTo>
                  <a:lnTo>
                    <a:pt x="0" y="146"/>
                  </a:lnTo>
                  <a:lnTo>
                    <a:pt x="0" y="170"/>
                  </a:lnTo>
                  <a:lnTo>
                    <a:pt x="12" y="195"/>
                  </a:lnTo>
                  <a:lnTo>
                    <a:pt x="25" y="219"/>
                  </a:lnTo>
                  <a:lnTo>
                    <a:pt x="37" y="243"/>
                  </a:lnTo>
                  <a:lnTo>
                    <a:pt x="62" y="255"/>
                  </a:lnTo>
                  <a:lnTo>
                    <a:pt x="74" y="280"/>
                  </a:lnTo>
                  <a:lnTo>
                    <a:pt x="99" y="280"/>
                  </a:lnTo>
                  <a:lnTo>
                    <a:pt x="136" y="304"/>
                  </a:lnTo>
                  <a:lnTo>
                    <a:pt x="160" y="316"/>
                  </a:lnTo>
                  <a:lnTo>
                    <a:pt x="185" y="316"/>
                  </a:lnTo>
                  <a:lnTo>
                    <a:pt x="210" y="316"/>
                  </a:lnTo>
                  <a:lnTo>
                    <a:pt x="235" y="328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63" name="Rectangle 83"/>
            <p:cNvSpPr>
              <a:spLocks noChangeArrowheads="1"/>
            </p:cNvSpPr>
            <p:nvPr/>
          </p:nvSpPr>
          <p:spPr bwMode="auto">
            <a:xfrm>
              <a:off x="2917" y="1669"/>
              <a:ext cx="95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331B3"/>
                  </a:solidFill>
                  <a:latin typeface="Times" charset="0"/>
                </a:rPr>
                <a:t>ER</a:t>
              </a:r>
            </a:p>
          </p:txBody>
        </p:sp>
        <p:sp>
          <p:nvSpPr>
            <p:cNvPr id="583764" name="Freeform 84"/>
            <p:cNvSpPr>
              <a:spLocks/>
            </p:cNvSpPr>
            <p:nvPr/>
          </p:nvSpPr>
          <p:spPr bwMode="auto">
            <a:xfrm>
              <a:off x="1284" y="2892"/>
              <a:ext cx="1189" cy="937"/>
            </a:xfrm>
            <a:custGeom>
              <a:avLst/>
              <a:gdLst>
                <a:gd name="T0" fmla="*/ 276 w 1189"/>
                <a:gd name="T1" fmla="*/ 888 h 937"/>
                <a:gd name="T2" fmla="*/ 276 w 1189"/>
                <a:gd name="T3" fmla="*/ 816 h 937"/>
                <a:gd name="T4" fmla="*/ 264 w 1189"/>
                <a:gd name="T5" fmla="*/ 744 h 937"/>
                <a:gd name="T6" fmla="*/ 240 w 1189"/>
                <a:gd name="T7" fmla="*/ 672 h 937"/>
                <a:gd name="T8" fmla="*/ 204 w 1189"/>
                <a:gd name="T9" fmla="*/ 612 h 937"/>
                <a:gd name="T10" fmla="*/ 168 w 1189"/>
                <a:gd name="T11" fmla="*/ 540 h 937"/>
                <a:gd name="T12" fmla="*/ 132 w 1189"/>
                <a:gd name="T13" fmla="*/ 468 h 937"/>
                <a:gd name="T14" fmla="*/ 84 w 1189"/>
                <a:gd name="T15" fmla="*/ 384 h 937"/>
                <a:gd name="T16" fmla="*/ 24 w 1189"/>
                <a:gd name="T17" fmla="*/ 312 h 937"/>
                <a:gd name="T18" fmla="*/ 0 w 1189"/>
                <a:gd name="T19" fmla="*/ 240 h 937"/>
                <a:gd name="T20" fmla="*/ 0 w 1189"/>
                <a:gd name="T21" fmla="*/ 168 h 937"/>
                <a:gd name="T22" fmla="*/ 24 w 1189"/>
                <a:gd name="T23" fmla="*/ 96 h 937"/>
                <a:gd name="T24" fmla="*/ 84 w 1189"/>
                <a:gd name="T25" fmla="*/ 36 h 937"/>
                <a:gd name="T26" fmla="*/ 144 w 1189"/>
                <a:gd name="T27" fmla="*/ 12 h 937"/>
                <a:gd name="T28" fmla="*/ 228 w 1189"/>
                <a:gd name="T29" fmla="*/ 24 h 937"/>
                <a:gd name="T30" fmla="*/ 300 w 1189"/>
                <a:gd name="T31" fmla="*/ 60 h 937"/>
                <a:gd name="T32" fmla="*/ 348 w 1189"/>
                <a:gd name="T33" fmla="*/ 132 h 937"/>
                <a:gd name="T34" fmla="*/ 384 w 1189"/>
                <a:gd name="T35" fmla="*/ 204 h 937"/>
                <a:gd name="T36" fmla="*/ 408 w 1189"/>
                <a:gd name="T37" fmla="*/ 276 h 937"/>
                <a:gd name="T38" fmla="*/ 432 w 1189"/>
                <a:gd name="T39" fmla="*/ 348 h 937"/>
                <a:gd name="T40" fmla="*/ 444 w 1189"/>
                <a:gd name="T41" fmla="*/ 420 h 937"/>
                <a:gd name="T42" fmla="*/ 456 w 1189"/>
                <a:gd name="T43" fmla="*/ 492 h 937"/>
                <a:gd name="T44" fmla="*/ 480 w 1189"/>
                <a:gd name="T45" fmla="*/ 564 h 937"/>
                <a:gd name="T46" fmla="*/ 516 w 1189"/>
                <a:gd name="T47" fmla="*/ 636 h 937"/>
                <a:gd name="T48" fmla="*/ 600 w 1189"/>
                <a:gd name="T49" fmla="*/ 672 h 937"/>
                <a:gd name="T50" fmla="*/ 672 w 1189"/>
                <a:gd name="T51" fmla="*/ 684 h 937"/>
                <a:gd name="T52" fmla="*/ 744 w 1189"/>
                <a:gd name="T53" fmla="*/ 660 h 937"/>
                <a:gd name="T54" fmla="*/ 804 w 1189"/>
                <a:gd name="T55" fmla="*/ 588 h 937"/>
                <a:gd name="T56" fmla="*/ 828 w 1189"/>
                <a:gd name="T57" fmla="*/ 504 h 937"/>
                <a:gd name="T58" fmla="*/ 840 w 1189"/>
                <a:gd name="T59" fmla="*/ 432 h 937"/>
                <a:gd name="T60" fmla="*/ 876 w 1189"/>
                <a:gd name="T61" fmla="*/ 360 h 937"/>
                <a:gd name="T62" fmla="*/ 924 w 1189"/>
                <a:gd name="T63" fmla="*/ 288 h 937"/>
                <a:gd name="T64" fmla="*/ 984 w 1189"/>
                <a:gd name="T65" fmla="*/ 252 h 937"/>
                <a:gd name="T66" fmla="*/ 1056 w 1189"/>
                <a:gd name="T67" fmla="*/ 240 h 937"/>
                <a:gd name="T68" fmla="*/ 1128 w 1189"/>
                <a:gd name="T69" fmla="*/ 264 h 937"/>
                <a:gd name="T70" fmla="*/ 1176 w 1189"/>
                <a:gd name="T71" fmla="*/ 324 h 937"/>
                <a:gd name="T72" fmla="*/ 1188 w 1189"/>
                <a:gd name="T73" fmla="*/ 396 h 937"/>
                <a:gd name="T74" fmla="*/ 1164 w 1189"/>
                <a:gd name="T75" fmla="*/ 468 h 937"/>
                <a:gd name="T76" fmla="*/ 1128 w 1189"/>
                <a:gd name="T77" fmla="*/ 540 h 937"/>
                <a:gd name="T78" fmla="*/ 1080 w 1189"/>
                <a:gd name="T79" fmla="*/ 612 h 937"/>
                <a:gd name="T80" fmla="*/ 1020 w 1189"/>
                <a:gd name="T81" fmla="*/ 672 h 937"/>
                <a:gd name="T82" fmla="*/ 984 w 1189"/>
                <a:gd name="T83" fmla="*/ 744 h 937"/>
                <a:gd name="T84" fmla="*/ 936 w 1189"/>
                <a:gd name="T85" fmla="*/ 816 h 937"/>
                <a:gd name="T86" fmla="*/ 900 w 1189"/>
                <a:gd name="T87" fmla="*/ 888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9" h="937">
                  <a:moveTo>
                    <a:pt x="300" y="936"/>
                  </a:moveTo>
                  <a:lnTo>
                    <a:pt x="288" y="912"/>
                  </a:lnTo>
                  <a:lnTo>
                    <a:pt x="276" y="888"/>
                  </a:lnTo>
                  <a:lnTo>
                    <a:pt x="276" y="864"/>
                  </a:lnTo>
                  <a:lnTo>
                    <a:pt x="276" y="840"/>
                  </a:lnTo>
                  <a:lnTo>
                    <a:pt x="276" y="816"/>
                  </a:lnTo>
                  <a:lnTo>
                    <a:pt x="276" y="792"/>
                  </a:lnTo>
                  <a:lnTo>
                    <a:pt x="264" y="768"/>
                  </a:lnTo>
                  <a:lnTo>
                    <a:pt x="264" y="744"/>
                  </a:lnTo>
                  <a:lnTo>
                    <a:pt x="252" y="720"/>
                  </a:lnTo>
                  <a:lnTo>
                    <a:pt x="252" y="696"/>
                  </a:lnTo>
                  <a:lnTo>
                    <a:pt x="240" y="672"/>
                  </a:lnTo>
                  <a:lnTo>
                    <a:pt x="216" y="660"/>
                  </a:lnTo>
                  <a:lnTo>
                    <a:pt x="216" y="636"/>
                  </a:lnTo>
                  <a:lnTo>
                    <a:pt x="204" y="612"/>
                  </a:lnTo>
                  <a:lnTo>
                    <a:pt x="192" y="588"/>
                  </a:lnTo>
                  <a:lnTo>
                    <a:pt x="180" y="564"/>
                  </a:lnTo>
                  <a:lnTo>
                    <a:pt x="168" y="540"/>
                  </a:lnTo>
                  <a:lnTo>
                    <a:pt x="156" y="516"/>
                  </a:lnTo>
                  <a:lnTo>
                    <a:pt x="144" y="492"/>
                  </a:lnTo>
                  <a:lnTo>
                    <a:pt x="132" y="468"/>
                  </a:lnTo>
                  <a:lnTo>
                    <a:pt x="120" y="432"/>
                  </a:lnTo>
                  <a:lnTo>
                    <a:pt x="96" y="408"/>
                  </a:lnTo>
                  <a:lnTo>
                    <a:pt x="84" y="384"/>
                  </a:lnTo>
                  <a:lnTo>
                    <a:pt x="60" y="360"/>
                  </a:lnTo>
                  <a:lnTo>
                    <a:pt x="48" y="336"/>
                  </a:lnTo>
                  <a:lnTo>
                    <a:pt x="24" y="312"/>
                  </a:lnTo>
                  <a:lnTo>
                    <a:pt x="12" y="288"/>
                  </a:lnTo>
                  <a:lnTo>
                    <a:pt x="0" y="264"/>
                  </a:lnTo>
                  <a:lnTo>
                    <a:pt x="0" y="240"/>
                  </a:lnTo>
                  <a:lnTo>
                    <a:pt x="0" y="216"/>
                  </a:lnTo>
                  <a:lnTo>
                    <a:pt x="0" y="192"/>
                  </a:lnTo>
                  <a:lnTo>
                    <a:pt x="0" y="168"/>
                  </a:lnTo>
                  <a:lnTo>
                    <a:pt x="0" y="144"/>
                  </a:lnTo>
                  <a:lnTo>
                    <a:pt x="12" y="120"/>
                  </a:lnTo>
                  <a:lnTo>
                    <a:pt x="24" y="96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84" y="36"/>
                  </a:lnTo>
                  <a:lnTo>
                    <a:pt x="96" y="12"/>
                  </a:lnTo>
                  <a:lnTo>
                    <a:pt x="120" y="12"/>
                  </a:lnTo>
                  <a:lnTo>
                    <a:pt x="144" y="12"/>
                  </a:lnTo>
                  <a:lnTo>
                    <a:pt x="168" y="0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24"/>
                  </a:lnTo>
                  <a:lnTo>
                    <a:pt x="276" y="48"/>
                  </a:lnTo>
                  <a:lnTo>
                    <a:pt x="300" y="60"/>
                  </a:lnTo>
                  <a:lnTo>
                    <a:pt x="324" y="84"/>
                  </a:lnTo>
                  <a:lnTo>
                    <a:pt x="336" y="108"/>
                  </a:lnTo>
                  <a:lnTo>
                    <a:pt x="348" y="132"/>
                  </a:lnTo>
                  <a:lnTo>
                    <a:pt x="360" y="156"/>
                  </a:lnTo>
                  <a:lnTo>
                    <a:pt x="372" y="180"/>
                  </a:lnTo>
                  <a:lnTo>
                    <a:pt x="384" y="204"/>
                  </a:lnTo>
                  <a:lnTo>
                    <a:pt x="384" y="228"/>
                  </a:lnTo>
                  <a:lnTo>
                    <a:pt x="396" y="252"/>
                  </a:lnTo>
                  <a:lnTo>
                    <a:pt x="408" y="276"/>
                  </a:lnTo>
                  <a:lnTo>
                    <a:pt x="408" y="300"/>
                  </a:lnTo>
                  <a:lnTo>
                    <a:pt x="420" y="324"/>
                  </a:lnTo>
                  <a:lnTo>
                    <a:pt x="432" y="348"/>
                  </a:lnTo>
                  <a:lnTo>
                    <a:pt x="432" y="372"/>
                  </a:lnTo>
                  <a:lnTo>
                    <a:pt x="432" y="396"/>
                  </a:lnTo>
                  <a:lnTo>
                    <a:pt x="444" y="420"/>
                  </a:lnTo>
                  <a:lnTo>
                    <a:pt x="444" y="444"/>
                  </a:lnTo>
                  <a:lnTo>
                    <a:pt x="444" y="468"/>
                  </a:lnTo>
                  <a:lnTo>
                    <a:pt x="456" y="492"/>
                  </a:lnTo>
                  <a:lnTo>
                    <a:pt x="456" y="516"/>
                  </a:lnTo>
                  <a:lnTo>
                    <a:pt x="468" y="540"/>
                  </a:lnTo>
                  <a:lnTo>
                    <a:pt x="480" y="564"/>
                  </a:lnTo>
                  <a:lnTo>
                    <a:pt x="480" y="588"/>
                  </a:lnTo>
                  <a:lnTo>
                    <a:pt x="504" y="612"/>
                  </a:lnTo>
                  <a:lnTo>
                    <a:pt x="516" y="636"/>
                  </a:lnTo>
                  <a:lnTo>
                    <a:pt x="540" y="648"/>
                  </a:lnTo>
                  <a:lnTo>
                    <a:pt x="564" y="660"/>
                  </a:lnTo>
                  <a:lnTo>
                    <a:pt x="600" y="672"/>
                  </a:lnTo>
                  <a:lnTo>
                    <a:pt x="624" y="684"/>
                  </a:lnTo>
                  <a:lnTo>
                    <a:pt x="648" y="684"/>
                  </a:lnTo>
                  <a:lnTo>
                    <a:pt x="672" y="684"/>
                  </a:lnTo>
                  <a:lnTo>
                    <a:pt x="696" y="684"/>
                  </a:lnTo>
                  <a:lnTo>
                    <a:pt x="720" y="672"/>
                  </a:lnTo>
                  <a:lnTo>
                    <a:pt x="744" y="660"/>
                  </a:lnTo>
                  <a:lnTo>
                    <a:pt x="768" y="636"/>
                  </a:lnTo>
                  <a:lnTo>
                    <a:pt x="780" y="612"/>
                  </a:lnTo>
                  <a:lnTo>
                    <a:pt x="804" y="588"/>
                  </a:lnTo>
                  <a:lnTo>
                    <a:pt x="804" y="564"/>
                  </a:lnTo>
                  <a:lnTo>
                    <a:pt x="816" y="540"/>
                  </a:lnTo>
                  <a:lnTo>
                    <a:pt x="828" y="504"/>
                  </a:lnTo>
                  <a:lnTo>
                    <a:pt x="828" y="480"/>
                  </a:lnTo>
                  <a:lnTo>
                    <a:pt x="840" y="456"/>
                  </a:lnTo>
                  <a:lnTo>
                    <a:pt x="840" y="432"/>
                  </a:lnTo>
                  <a:lnTo>
                    <a:pt x="852" y="408"/>
                  </a:lnTo>
                  <a:lnTo>
                    <a:pt x="864" y="384"/>
                  </a:lnTo>
                  <a:lnTo>
                    <a:pt x="876" y="360"/>
                  </a:lnTo>
                  <a:lnTo>
                    <a:pt x="900" y="336"/>
                  </a:lnTo>
                  <a:lnTo>
                    <a:pt x="912" y="312"/>
                  </a:lnTo>
                  <a:lnTo>
                    <a:pt x="924" y="288"/>
                  </a:lnTo>
                  <a:lnTo>
                    <a:pt x="948" y="276"/>
                  </a:lnTo>
                  <a:lnTo>
                    <a:pt x="960" y="252"/>
                  </a:lnTo>
                  <a:lnTo>
                    <a:pt x="984" y="252"/>
                  </a:lnTo>
                  <a:lnTo>
                    <a:pt x="1008" y="240"/>
                  </a:lnTo>
                  <a:lnTo>
                    <a:pt x="1032" y="240"/>
                  </a:lnTo>
                  <a:lnTo>
                    <a:pt x="1056" y="240"/>
                  </a:lnTo>
                  <a:lnTo>
                    <a:pt x="1080" y="240"/>
                  </a:lnTo>
                  <a:lnTo>
                    <a:pt x="1104" y="252"/>
                  </a:lnTo>
                  <a:lnTo>
                    <a:pt x="1128" y="264"/>
                  </a:lnTo>
                  <a:lnTo>
                    <a:pt x="1152" y="276"/>
                  </a:lnTo>
                  <a:lnTo>
                    <a:pt x="1164" y="300"/>
                  </a:lnTo>
                  <a:lnTo>
                    <a:pt x="1176" y="324"/>
                  </a:lnTo>
                  <a:lnTo>
                    <a:pt x="1176" y="348"/>
                  </a:lnTo>
                  <a:lnTo>
                    <a:pt x="1188" y="372"/>
                  </a:lnTo>
                  <a:lnTo>
                    <a:pt x="1188" y="396"/>
                  </a:lnTo>
                  <a:lnTo>
                    <a:pt x="1188" y="420"/>
                  </a:lnTo>
                  <a:lnTo>
                    <a:pt x="1176" y="444"/>
                  </a:lnTo>
                  <a:lnTo>
                    <a:pt x="1164" y="468"/>
                  </a:lnTo>
                  <a:lnTo>
                    <a:pt x="1152" y="492"/>
                  </a:lnTo>
                  <a:lnTo>
                    <a:pt x="1140" y="516"/>
                  </a:lnTo>
                  <a:lnTo>
                    <a:pt x="1128" y="540"/>
                  </a:lnTo>
                  <a:lnTo>
                    <a:pt x="1116" y="564"/>
                  </a:lnTo>
                  <a:lnTo>
                    <a:pt x="1092" y="588"/>
                  </a:lnTo>
                  <a:lnTo>
                    <a:pt x="1080" y="612"/>
                  </a:lnTo>
                  <a:lnTo>
                    <a:pt x="1056" y="624"/>
                  </a:lnTo>
                  <a:lnTo>
                    <a:pt x="1044" y="660"/>
                  </a:lnTo>
                  <a:lnTo>
                    <a:pt x="1020" y="672"/>
                  </a:lnTo>
                  <a:lnTo>
                    <a:pt x="1020" y="696"/>
                  </a:lnTo>
                  <a:lnTo>
                    <a:pt x="996" y="720"/>
                  </a:lnTo>
                  <a:lnTo>
                    <a:pt x="984" y="744"/>
                  </a:lnTo>
                  <a:lnTo>
                    <a:pt x="960" y="768"/>
                  </a:lnTo>
                  <a:lnTo>
                    <a:pt x="948" y="792"/>
                  </a:lnTo>
                  <a:lnTo>
                    <a:pt x="936" y="816"/>
                  </a:lnTo>
                  <a:lnTo>
                    <a:pt x="924" y="840"/>
                  </a:lnTo>
                  <a:lnTo>
                    <a:pt x="912" y="864"/>
                  </a:lnTo>
                  <a:lnTo>
                    <a:pt x="900" y="888"/>
                  </a:lnTo>
                  <a:lnTo>
                    <a:pt x="900" y="912"/>
                  </a:lnTo>
                  <a:lnTo>
                    <a:pt x="888" y="936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65" name="Rectangle 85"/>
            <p:cNvSpPr>
              <a:spLocks noChangeArrowheads="1"/>
            </p:cNvSpPr>
            <p:nvPr/>
          </p:nvSpPr>
          <p:spPr bwMode="auto">
            <a:xfrm>
              <a:off x="4573" y="3313"/>
              <a:ext cx="82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8000"/>
                  </a:solidFill>
                  <a:latin typeface="Times" charset="0"/>
                </a:rPr>
                <a:t>PG</a:t>
              </a:r>
            </a:p>
          </p:txBody>
        </p:sp>
        <p:sp>
          <p:nvSpPr>
            <p:cNvPr id="583766" name="Freeform 86"/>
            <p:cNvSpPr>
              <a:spLocks/>
            </p:cNvSpPr>
            <p:nvPr/>
          </p:nvSpPr>
          <p:spPr bwMode="auto">
            <a:xfrm>
              <a:off x="2052" y="1656"/>
              <a:ext cx="169" cy="193"/>
            </a:xfrm>
            <a:custGeom>
              <a:avLst/>
              <a:gdLst>
                <a:gd name="T0" fmla="*/ 108 w 169"/>
                <a:gd name="T1" fmla="*/ 12 h 193"/>
                <a:gd name="T2" fmla="*/ 84 w 169"/>
                <a:gd name="T3" fmla="*/ 24 h 193"/>
                <a:gd name="T4" fmla="*/ 60 w 169"/>
                <a:gd name="T5" fmla="*/ 36 h 193"/>
                <a:gd name="T6" fmla="*/ 36 w 169"/>
                <a:gd name="T7" fmla="*/ 48 h 193"/>
                <a:gd name="T8" fmla="*/ 24 w 169"/>
                <a:gd name="T9" fmla="*/ 72 h 193"/>
                <a:gd name="T10" fmla="*/ 0 w 169"/>
                <a:gd name="T11" fmla="*/ 96 h 193"/>
                <a:gd name="T12" fmla="*/ 0 w 169"/>
                <a:gd name="T13" fmla="*/ 120 h 193"/>
                <a:gd name="T14" fmla="*/ 0 w 169"/>
                <a:gd name="T15" fmla="*/ 144 h 193"/>
                <a:gd name="T16" fmla="*/ 24 w 169"/>
                <a:gd name="T17" fmla="*/ 156 h 193"/>
                <a:gd name="T18" fmla="*/ 36 w 169"/>
                <a:gd name="T19" fmla="*/ 180 h 193"/>
                <a:gd name="T20" fmla="*/ 60 w 169"/>
                <a:gd name="T21" fmla="*/ 192 h 193"/>
                <a:gd name="T22" fmla="*/ 84 w 169"/>
                <a:gd name="T23" fmla="*/ 192 h 193"/>
                <a:gd name="T24" fmla="*/ 108 w 169"/>
                <a:gd name="T25" fmla="*/ 192 h 193"/>
                <a:gd name="T26" fmla="*/ 132 w 169"/>
                <a:gd name="T27" fmla="*/ 180 h 193"/>
                <a:gd name="T28" fmla="*/ 144 w 169"/>
                <a:gd name="T29" fmla="*/ 156 h 193"/>
                <a:gd name="T30" fmla="*/ 156 w 169"/>
                <a:gd name="T31" fmla="*/ 132 h 193"/>
                <a:gd name="T32" fmla="*/ 168 w 169"/>
                <a:gd name="T33" fmla="*/ 108 h 193"/>
                <a:gd name="T34" fmla="*/ 168 w 169"/>
                <a:gd name="T35" fmla="*/ 84 h 193"/>
                <a:gd name="T36" fmla="*/ 168 w 169"/>
                <a:gd name="T37" fmla="*/ 60 h 193"/>
                <a:gd name="T38" fmla="*/ 156 w 169"/>
                <a:gd name="T39" fmla="*/ 36 h 193"/>
                <a:gd name="T40" fmla="*/ 144 w 169"/>
                <a:gd name="T41" fmla="*/ 12 h 193"/>
                <a:gd name="T42" fmla="*/ 120 w 169"/>
                <a:gd name="T43" fmla="*/ 0 h 193"/>
                <a:gd name="T44" fmla="*/ 108 w 169"/>
                <a:gd name="T45" fmla="*/ 1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193">
                  <a:moveTo>
                    <a:pt x="108" y="12"/>
                  </a:moveTo>
                  <a:lnTo>
                    <a:pt x="84" y="24"/>
                  </a:lnTo>
                  <a:lnTo>
                    <a:pt x="60" y="36"/>
                  </a:lnTo>
                  <a:lnTo>
                    <a:pt x="36" y="48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24" y="156"/>
                  </a:lnTo>
                  <a:lnTo>
                    <a:pt x="36" y="180"/>
                  </a:lnTo>
                  <a:lnTo>
                    <a:pt x="60" y="192"/>
                  </a:lnTo>
                  <a:lnTo>
                    <a:pt x="84" y="192"/>
                  </a:lnTo>
                  <a:lnTo>
                    <a:pt x="108" y="192"/>
                  </a:lnTo>
                  <a:lnTo>
                    <a:pt x="132" y="180"/>
                  </a:lnTo>
                  <a:lnTo>
                    <a:pt x="144" y="156"/>
                  </a:lnTo>
                  <a:lnTo>
                    <a:pt x="156" y="132"/>
                  </a:lnTo>
                  <a:lnTo>
                    <a:pt x="168" y="108"/>
                  </a:lnTo>
                  <a:lnTo>
                    <a:pt x="168" y="84"/>
                  </a:lnTo>
                  <a:lnTo>
                    <a:pt x="168" y="60"/>
                  </a:lnTo>
                  <a:lnTo>
                    <a:pt x="156" y="36"/>
                  </a:lnTo>
                  <a:lnTo>
                    <a:pt x="144" y="12"/>
                  </a:lnTo>
                  <a:lnTo>
                    <a:pt x="120" y="0"/>
                  </a:lnTo>
                  <a:lnTo>
                    <a:pt x="108" y="12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67" name="Freeform 87"/>
            <p:cNvSpPr>
              <a:spLocks/>
            </p:cNvSpPr>
            <p:nvPr/>
          </p:nvSpPr>
          <p:spPr bwMode="auto">
            <a:xfrm>
              <a:off x="1932" y="2100"/>
              <a:ext cx="277" cy="577"/>
            </a:xfrm>
            <a:custGeom>
              <a:avLst/>
              <a:gdLst>
                <a:gd name="T0" fmla="*/ 180 w 277"/>
                <a:gd name="T1" fmla="*/ 0 h 577"/>
                <a:gd name="T2" fmla="*/ 204 w 277"/>
                <a:gd name="T3" fmla="*/ 24 h 577"/>
                <a:gd name="T4" fmla="*/ 228 w 277"/>
                <a:gd name="T5" fmla="*/ 36 h 577"/>
                <a:gd name="T6" fmla="*/ 240 w 277"/>
                <a:gd name="T7" fmla="*/ 60 h 577"/>
                <a:gd name="T8" fmla="*/ 264 w 277"/>
                <a:gd name="T9" fmla="*/ 84 h 577"/>
                <a:gd name="T10" fmla="*/ 276 w 277"/>
                <a:gd name="T11" fmla="*/ 108 h 577"/>
                <a:gd name="T12" fmla="*/ 276 w 277"/>
                <a:gd name="T13" fmla="*/ 132 h 577"/>
                <a:gd name="T14" fmla="*/ 276 w 277"/>
                <a:gd name="T15" fmla="*/ 156 h 577"/>
                <a:gd name="T16" fmla="*/ 276 w 277"/>
                <a:gd name="T17" fmla="*/ 180 h 577"/>
                <a:gd name="T18" fmla="*/ 276 w 277"/>
                <a:gd name="T19" fmla="*/ 204 h 577"/>
                <a:gd name="T20" fmla="*/ 276 w 277"/>
                <a:gd name="T21" fmla="*/ 228 h 577"/>
                <a:gd name="T22" fmla="*/ 276 w 277"/>
                <a:gd name="T23" fmla="*/ 252 h 577"/>
                <a:gd name="T24" fmla="*/ 276 w 277"/>
                <a:gd name="T25" fmla="*/ 276 h 577"/>
                <a:gd name="T26" fmla="*/ 276 w 277"/>
                <a:gd name="T27" fmla="*/ 300 h 577"/>
                <a:gd name="T28" fmla="*/ 264 w 277"/>
                <a:gd name="T29" fmla="*/ 324 h 577"/>
                <a:gd name="T30" fmla="*/ 264 w 277"/>
                <a:gd name="T31" fmla="*/ 348 h 577"/>
                <a:gd name="T32" fmla="*/ 252 w 277"/>
                <a:gd name="T33" fmla="*/ 372 h 577"/>
                <a:gd name="T34" fmla="*/ 240 w 277"/>
                <a:gd name="T35" fmla="*/ 396 h 577"/>
                <a:gd name="T36" fmla="*/ 216 w 277"/>
                <a:gd name="T37" fmla="*/ 420 h 577"/>
                <a:gd name="T38" fmla="*/ 204 w 277"/>
                <a:gd name="T39" fmla="*/ 444 h 577"/>
                <a:gd name="T40" fmla="*/ 192 w 277"/>
                <a:gd name="T41" fmla="*/ 468 h 577"/>
                <a:gd name="T42" fmla="*/ 168 w 277"/>
                <a:gd name="T43" fmla="*/ 480 h 577"/>
                <a:gd name="T44" fmla="*/ 168 w 277"/>
                <a:gd name="T45" fmla="*/ 504 h 577"/>
                <a:gd name="T46" fmla="*/ 144 w 277"/>
                <a:gd name="T47" fmla="*/ 516 h 577"/>
                <a:gd name="T48" fmla="*/ 132 w 277"/>
                <a:gd name="T49" fmla="*/ 540 h 577"/>
                <a:gd name="T50" fmla="*/ 108 w 277"/>
                <a:gd name="T51" fmla="*/ 552 h 577"/>
                <a:gd name="T52" fmla="*/ 96 w 277"/>
                <a:gd name="T53" fmla="*/ 576 h 577"/>
                <a:gd name="T54" fmla="*/ 72 w 277"/>
                <a:gd name="T55" fmla="*/ 576 h 577"/>
                <a:gd name="T56" fmla="*/ 48 w 277"/>
                <a:gd name="T57" fmla="*/ 576 h 577"/>
                <a:gd name="T58" fmla="*/ 12 w 277"/>
                <a:gd name="T59" fmla="*/ 552 h 577"/>
                <a:gd name="T60" fmla="*/ 12 w 277"/>
                <a:gd name="T61" fmla="*/ 528 h 577"/>
                <a:gd name="T62" fmla="*/ 0 w 277"/>
                <a:gd name="T63" fmla="*/ 504 h 577"/>
                <a:gd name="T64" fmla="*/ 12 w 277"/>
                <a:gd name="T65" fmla="*/ 480 h 577"/>
                <a:gd name="T66" fmla="*/ 24 w 277"/>
                <a:gd name="T67" fmla="*/ 456 h 577"/>
                <a:gd name="T68" fmla="*/ 24 w 277"/>
                <a:gd name="T69" fmla="*/ 432 h 577"/>
                <a:gd name="T70" fmla="*/ 48 w 277"/>
                <a:gd name="T71" fmla="*/ 420 h 577"/>
                <a:gd name="T72" fmla="*/ 60 w 277"/>
                <a:gd name="T73" fmla="*/ 396 h 577"/>
                <a:gd name="T74" fmla="*/ 72 w 277"/>
                <a:gd name="T75" fmla="*/ 372 h 577"/>
                <a:gd name="T76" fmla="*/ 96 w 277"/>
                <a:gd name="T77" fmla="*/ 360 h 577"/>
                <a:gd name="T78" fmla="*/ 96 w 277"/>
                <a:gd name="T79" fmla="*/ 336 h 577"/>
                <a:gd name="T80" fmla="*/ 120 w 277"/>
                <a:gd name="T81" fmla="*/ 312 h 577"/>
                <a:gd name="T82" fmla="*/ 132 w 277"/>
                <a:gd name="T83" fmla="*/ 276 h 577"/>
                <a:gd name="T84" fmla="*/ 144 w 277"/>
                <a:gd name="T85" fmla="*/ 252 h 577"/>
                <a:gd name="T86" fmla="*/ 156 w 277"/>
                <a:gd name="T87" fmla="*/ 228 h 577"/>
                <a:gd name="T88" fmla="*/ 168 w 277"/>
                <a:gd name="T89" fmla="*/ 204 h 577"/>
                <a:gd name="T90" fmla="*/ 180 w 277"/>
                <a:gd name="T91" fmla="*/ 180 h 577"/>
                <a:gd name="T92" fmla="*/ 180 w 277"/>
                <a:gd name="T93" fmla="*/ 156 h 577"/>
                <a:gd name="T94" fmla="*/ 180 w 277"/>
                <a:gd name="T95" fmla="*/ 132 h 577"/>
                <a:gd name="T96" fmla="*/ 180 w 277"/>
                <a:gd name="T97" fmla="*/ 108 h 577"/>
                <a:gd name="T98" fmla="*/ 180 w 277"/>
                <a:gd name="T99" fmla="*/ 84 h 577"/>
                <a:gd name="T100" fmla="*/ 180 w 277"/>
                <a:gd name="T101" fmla="*/ 60 h 577"/>
                <a:gd name="T102" fmla="*/ 180 w 277"/>
                <a:gd name="T103" fmla="*/ 36 h 577"/>
                <a:gd name="T104" fmla="*/ 180 w 277"/>
                <a:gd name="T105" fmla="*/ 12 h 577"/>
                <a:gd name="T106" fmla="*/ 204 w 277"/>
                <a:gd name="T107" fmla="*/ 0 h 577"/>
                <a:gd name="T108" fmla="*/ 180 w 277"/>
                <a:gd name="T10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577">
                  <a:moveTo>
                    <a:pt x="180" y="0"/>
                  </a:moveTo>
                  <a:lnTo>
                    <a:pt x="204" y="24"/>
                  </a:lnTo>
                  <a:lnTo>
                    <a:pt x="228" y="36"/>
                  </a:lnTo>
                  <a:lnTo>
                    <a:pt x="240" y="60"/>
                  </a:lnTo>
                  <a:lnTo>
                    <a:pt x="264" y="84"/>
                  </a:lnTo>
                  <a:lnTo>
                    <a:pt x="276" y="108"/>
                  </a:lnTo>
                  <a:lnTo>
                    <a:pt x="276" y="132"/>
                  </a:lnTo>
                  <a:lnTo>
                    <a:pt x="276" y="156"/>
                  </a:lnTo>
                  <a:lnTo>
                    <a:pt x="276" y="180"/>
                  </a:lnTo>
                  <a:lnTo>
                    <a:pt x="276" y="204"/>
                  </a:lnTo>
                  <a:lnTo>
                    <a:pt x="276" y="228"/>
                  </a:lnTo>
                  <a:lnTo>
                    <a:pt x="276" y="252"/>
                  </a:lnTo>
                  <a:lnTo>
                    <a:pt x="276" y="276"/>
                  </a:lnTo>
                  <a:lnTo>
                    <a:pt x="276" y="300"/>
                  </a:lnTo>
                  <a:lnTo>
                    <a:pt x="264" y="324"/>
                  </a:lnTo>
                  <a:lnTo>
                    <a:pt x="264" y="348"/>
                  </a:lnTo>
                  <a:lnTo>
                    <a:pt x="252" y="372"/>
                  </a:lnTo>
                  <a:lnTo>
                    <a:pt x="240" y="396"/>
                  </a:lnTo>
                  <a:lnTo>
                    <a:pt x="216" y="420"/>
                  </a:lnTo>
                  <a:lnTo>
                    <a:pt x="204" y="444"/>
                  </a:lnTo>
                  <a:lnTo>
                    <a:pt x="192" y="468"/>
                  </a:lnTo>
                  <a:lnTo>
                    <a:pt x="168" y="480"/>
                  </a:lnTo>
                  <a:lnTo>
                    <a:pt x="168" y="504"/>
                  </a:lnTo>
                  <a:lnTo>
                    <a:pt x="144" y="516"/>
                  </a:lnTo>
                  <a:lnTo>
                    <a:pt x="132" y="540"/>
                  </a:lnTo>
                  <a:lnTo>
                    <a:pt x="108" y="552"/>
                  </a:lnTo>
                  <a:lnTo>
                    <a:pt x="96" y="576"/>
                  </a:lnTo>
                  <a:lnTo>
                    <a:pt x="72" y="576"/>
                  </a:lnTo>
                  <a:lnTo>
                    <a:pt x="48" y="576"/>
                  </a:lnTo>
                  <a:lnTo>
                    <a:pt x="12" y="552"/>
                  </a:lnTo>
                  <a:lnTo>
                    <a:pt x="12" y="528"/>
                  </a:lnTo>
                  <a:lnTo>
                    <a:pt x="0" y="504"/>
                  </a:lnTo>
                  <a:lnTo>
                    <a:pt x="12" y="480"/>
                  </a:lnTo>
                  <a:lnTo>
                    <a:pt x="24" y="456"/>
                  </a:lnTo>
                  <a:lnTo>
                    <a:pt x="24" y="432"/>
                  </a:lnTo>
                  <a:lnTo>
                    <a:pt x="48" y="420"/>
                  </a:lnTo>
                  <a:lnTo>
                    <a:pt x="60" y="396"/>
                  </a:lnTo>
                  <a:lnTo>
                    <a:pt x="72" y="372"/>
                  </a:lnTo>
                  <a:lnTo>
                    <a:pt x="96" y="360"/>
                  </a:lnTo>
                  <a:lnTo>
                    <a:pt x="96" y="336"/>
                  </a:lnTo>
                  <a:lnTo>
                    <a:pt x="120" y="312"/>
                  </a:lnTo>
                  <a:lnTo>
                    <a:pt x="132" y="276"/>
                  </a:lnTo>
                  <a:lnTo>
                    <a:pt x="144" y="252"/>
                  </a:lnTo>
                  <a:lnTo>
                    <a:pt x="156" y="228"/>
                  </a:lnTo>
                  <a:lnTo>
                    <a:pt x="168" y="204"/>
                  </a:lnTo>
                  <a:lnTo>
                    <a:pt x="180" y="180"/>
                  </a:lnTo>
                  <a:lnTo>
                    <a:pt x="180" y="156"/>
                  </a:lnTo>
                  <a:lnTo>
                    <a:pt x="180" y="132"/>
                  </a:lnTo>
                  <a:lnTo>
                    <a:pt x="180" y="108"/>
                  </a:lnTo>
                  <a:lnTo>
                    <a:pt x="180" y="8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12"/>
                  </a:lnTo>
                  <a:lnTo>
                    <a:pt x="204" y="0"/>
                  </a:lnTo>
                  <a:lnTo>
                    <a:pt x="180" y="0"/>
                  </a:lnTo>
                </a:path>
              </a:pathLst>
            </a:custGeom>
            <a:noFill/>
            <a:ln w="25400" cap="rnd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68" name="Freeform 88"/>
            <p:cNvSpPr>
              <a:spLocks/>
            </p:cNvSpPr>
            <p:nvPr/>
          </p:nvSpPr>
          <p:spPr bwMode="auto">
            <a:xfrm>
              <a:off x="2100" y="1848"/>
              <a:ext cx="37" cy="265"/>
            </a:xfrm>
            <a:custGeom>
              <a:avLst/>
              <a:gdLst>
                <a:gd name="T0" fmla="*/ 12 w 37"/>
                <a:gd name="T1" fmla="*/ 12 h 265"/>
                <a:gd name="T2" fmla="*/ 36 w 37"/>
                <a:gd name="T3" fmla="*/ 0 h 265"/>
                <a:gd name="T4" fmla="*/ 36 w 37"/>
                <a:gd name="T5" fmla="*/ 24 h 265"/>
                <a:gd name="T6" fmla="*/ 36 w 37"/>
                <a:gd name="T7" fmla="*/ 48 h 265"/>
                <a:gd name="T8" fmla="*/ 36 w 37"/>
                <a:gd name="T9" fmla="*/ 72 h 265"/>
                <a:gd name="T10" fmla="*/ 36 w 37"/>
                <a:gd name="T11" fmla="*/ 96 h 265"/>
                <a:gd name="T12" fmla="*/ 24 w 37"/>
                <a:gd name="T13" fmla="*/ 120 h 265"/>
                <a:gd name="T14" fmla="*/ 12 w 37"/>
                <a:gd name="T15" fmla="*/ 144 h 265"/>
                <a:gd name="T16" fmla="*/ 0 w 37"/>
                <a:gd name="T17" fmla="*/ 168 h 265"/>
                <a:gd name="T18" fmla="*/ 0 w 37"/>
                <a:gd name="T19" fmla="*/ 192 h 265"/>
                <a:gd name="T20" fmla="*/ 0 w 37"/>
                <a:gd name="T21" fmla="*/ 216 h 265"/>
                <a:gd name="T22" fmla="*/ 0 w 37"/>
                <a:gd name="T23" fmla="*/ 240 h 265"/>
                <a:gd name="T24" fmla="*/ 12 w 37"/>
                <a:gd name="T25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65">
                  <a:moveTo>
                    <a:pt x="12" y="12"/>
                  </a:moveTo>
                  <a:lnTo>
                    <a:pt x="36" y="0"/>
                  </a:lnTo>
                  <a:lnTo>
                    <a:pt x="36" y="2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24" y="120"/>
                  </a:lnTo>
                  <a:lnTo>
                    <a:pt x="12" y="144"/>
                  </a:lnTo>
                  <a:lnTo>
                    <a:pt x="0" y="168"/>
                  </a:lnTo>
                  <a:lnTo>
                    <a:pt x="0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12" y="264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769" name="Rectangle 89"/>
            <p:cNvSpPr>
              <a:spLocks noChangeArrowheads="1"/>
            </p:cNvSpPr>
            <p:nvPr/>
          </p:nvSpPr>
          <p:spPr bwMode="auto">
            <a:xfrm>
              <a:off x="2173" y="1501"/>
              <a:ext cx="80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22380"/>
                  </a:solidFill>
                  <a:latin typeface="Times" charset="0"/>
                </a:rPr>
                <a:t>SG</a:t>
              </a:r>
            </a:p>
          </p:txBody>
        </p:sp>
        <p:sp>
          <p:nvSpPr>
            <p:cNvPr id="583770" name="Rectangle 90"/>
            <p:cNvSpPr>
              <a:spLocks noChangeArrowheads="1"/>
            </p:cNvSpPr>
            <p:nvPr/>
          </p:nvSpPr>
          <p:spPr bwMode="auto">
            <a:xfrm>
              <a:off x="1585" y="3553"/>
              <a:ext cx="442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8000"/>
                  </a:solidFill>
                  <a:latin typeface="Times" charset="0"/>
                </a:rPr>
                <a:t>RS</a:t>
              </a:r>
            </a:p>
          </p:txBody>
        </p:sp>
        <p:sp>
          <p:nvSpPr>
            <p:cNvPr id="583771" name="Rectangle 91"/>
            <p:cNvSpPr>
              <a:spLocks noChangeArrowheads="1"/>
            </p:cNvSpPr>
            <p:nvPr/>
          </p:nvSpPr>
          <p:spPr bwMode="auto">
            <a:xfrm>
              <a:off x="1273" y="625"/>
              <a:ext cx="52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8000"/>
                  </a:solidFill>
                  <a:latin typeface="Times" charset="0"/>
                </a:rPr>
                <a:t>MS</a:t>
              </a:r>
            </a:p>
          </p:txBody>
        </p:sp>
        <p:sp>
          <p:nvSpPr>
            <p:cNvPr id="583772" name="Rectangle 92"/>
            <p:cNvSpPr>
              <a:spLocks noChangeArrowheads="1"/>
            </p:cNvSpPr>
            <p:nvPr/>
          </p:nvSpPr>
          <p:spPr bwMode="auto">
            <a:xfrm>
              <a:off x="1944" y="2760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73" name="Line 93"/>
            <p:cNvSpPr>
              <a:spLocks noChangeShapeType="1"/>
            </p:cNvSpPr>
            <p:nvPr/>
          </p:nvSpPr>
          <p:spPr bwMode="auto">
            <a:xfrm>
              <a:off x="1100" y="2208"/>
              <a:ext cx="4124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74" name="Line 94"/>
            <p:cNvSpPr>
              <a:spLocks noChangeShapeType="1"/>
            </p:cNvSpPr>
            <p:nvPr/>
          </p:nvSpPr>
          <p:spPr bwMode="auto">
            <a:xfrm>
              <a:off x="3144" y="620"/>
              <a:ext cx="0" cy="31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75" name="Rectangle 95"/>
            <p:cNvSpPr>
              <a:spLocks noChangeArrowheads="1"/>
            </p:cNvSpPr>
            <p:nvPr/>
          </p:nvSpPr>
          <p:spPr bwMode="auto">
            <a:xfrm>
              <a:off x="1646" y="2276"/>
              <a:ext cx="1090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8000"/>
                  </a:solidFill>
                  <a:latin typeface="Times" charset="0"/>
                </a:rPr>
                <a:t>DS</a:t>
              </a:r>
            </a:p>
          </p:txBody>
        </p:sp>
        <p:sp>
          <p:nvSpPr>
            <p:cNvPr id="583776" name="Oval 96"/>
            <p:cNvSpPr>
              <a:spLocks noChangeArrowheads="1"/>
            </p:cNvSpPr>
            <p:nvPr/>
          </p:nvSpPr>
          <p:spPr bwMode="auto">
            <a:xfrm>
              <a:off x="4243" y="2840"/>
              <a:ext cx="122" cy="11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77" name="Rectangle 97"/>
            <p:cNvSpPr>
              <a:spLocks noChangeArrowheads="1"/>
            </p:cNvSpPr>
            <p:nvPr/>
          </p:nvSpPr>
          <p:spPr bwMode="auto">
            <a:xfrm>
              <a:off x="2571" y="709"/>
              <a:ext cx="512" cy="3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78" name="Rectangle 98"/>
            <p:cNvSpPr>
              <a:spLocks noChangeArrowheads="1"/>
            </p:cNvSpPr>
            <p:nvPr/>
          </p:nvSpPr>
          <p:spPr bwMode="auto">
            <a:xfrm>
              <a:off x="4344" y="2769"/>
              <a:ext cx="5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accent1"/>
                  </a:solidFill>
                  <a:latin typeface="Times" charset="0"/>
                </a:rPr>
                <a:t>U</a:t>
              </a:r>
              <a:endParaRPr lang="en-US" sz="2400">
                <a:solidFill>
                  <a:srgbClr val="008000"/>
                </a:solidFill>
                <a:latin typeface="Times" charset="0"/>
              </a:endParaRPr>
            </a:p>
          </p:txBody>
        </p:sp>
        <p:sp>
          <p:nvSpPr>
            <p:cNvPr id="583779" name="Rectangle 99"/>
            <p:cNvSpPr>
              <a:spLocks noChangeArrowheads="1"/>
            </p:cNvSpPr>
            <p:nvPr/>
          </p:nvSpPr>
          <p:spPr bwMode="auto">
            <a:xfrm>
              <a:off x="1942" y="1618"/>
              <a:ext cx="253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008000"/>
                  </a:solidFill>
                  <a:latin typeface="Times" charset="0"/>
                </a:rPr>
                <a:t>C</a:t>
              </a:r>
            </a:p>
          </p:txBody>
        </p:sp>
        <p:sp>
          <p:nvSpPr>
            <p:cNvPr id="583780" name="Oval 100"/>
            <p:cNvSpPr>
              <a:spLocks noChangeArrowheads="1"/>
            </p:cNvSpPr>
            <p:nvPr/>
          </p:nvSpPr>
          <p:spPr bwMode="auto">
            <a:xfrm>
              <a:off x="1874" y="2038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81" name="Rectangle 101"/>
            <p:cNvSpPr>
              <a:spLocks noChangeArrowheads="1"/>
            </p:cNvSpPr>
            <p:nvPr/>
          </p:nvSpPr>
          <p:spPr bwMode="auto">
            <a:xfrm>
              <a:off x="1718" y="1939"/>
              <a:ext cx="210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008000"/>
                  </a:solidFill>
                  <a:latin typeface="Times" charset="0"/>
                </a:rPr>
                <a:t>J</a:t>
              </a:r>
            </a:p>
          </p:txBody>
        </p:sp>
        <p:sp>
          <p:nvSpPr>
            <p:cNvPr id="583782" name="Oval 102"/>
            <p:cNvSpPr>
              <a:spLocks noChangeArrowheads="1"/>
            </p:cNvSpPr>
            <p:nvPr/>
          </p:nvSpPr>
          <p:spPr bwMode="auto">
            <a:xfrm>
              <a:off x="2215" y="2017"/>
              <a:ext cx="122" cy="118"/>
            </a:xfrm>
            <a:prstGeom prst="ellips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8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83" name="Oval 103"/>
            <p:cNvSpPr>
              <a:spLocks noChangeArrowheads="1"/>
            </p:cNvSpPr>
            <p:nvPr/>
          </p:nvSpPr>
          <p:spPr bwMode="auto">
            <a:xfrm>
              <a:off x="1831" y="2881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84" name="Rectangle 104"/>
            <p:cNvSpPr>
              <a:spLocks noChangeArrowheads="1"/>
            </p:cNvSpPr>
            <p:nvPr/>
          </p:nvSpPr>
          <p:spPr bwMode="auto">
            <a:xfrm>
              <a:off x="1932" y="2804"/>
              <a:ext cx="391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008000"/>
                  </a:solidFill>
                  <a:latin typeface="Times" charset="0"/>
                </a:rPr>
                <a:t>KB</a:t>
              </a:r>
            </a:p>
          </p:txBody>
        </p:sp>
        <p:sp>
          <p:nvSpPr>
            <p:cNvPr id="583785" name="Oval 105"/>
            <p:cNvSpPr>
              <a:spLocks noChangeArrowheads="1"/>
            </p:cNvSpPr>
            <p:nvPr/>
          </p:nvSpPr>
          <p:spPr bwMode="auto">
            <a:xfrm>
              <a:off x="1885" y="3330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86" name="Rectangle 106"/>
            <p:cNvSpPr>
              <a:spLocks noChangeArrowheads="1"/>
            </p:cNvSpPr>
            <p:nvPr/>
          </p:nvSpPr>
          <p:spPr bwMode="auto">
            <a:xfrm>
              <a:off x="2003" y="3253"/>
              <a:ext cx="402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008000"/>
                  </a:solidFill>
                  <a:latin typeface="Times" charset="0"/>
                </a:rPr>
                <a:t>MS</a:t>
              </a:r>
            </a:p>
          </p:txBody>
        </p:sp>
        <p:sp>
          <p:nvSpPr>
            <p:cNvPr id="583787" name="Oval 107"/>
            <p:cNvSpPr>
              <a:spLocks noChangeArrowheads="1"/>
            </p:cNvSpPr>
            <p:nvPr/>
          </p:nvSpPr>
          <p:spPr bwMode="auto">
            <a:xfrm>
              <a:off x="1053" y="2637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88" name="Rectangle 108"/>
            <p:cNvSpPr>
              <a:spLocks noChangeArrowheads="1"/>
            </p:cNvSpPr>
            <p:nvPr/>
          </p:nvSpPr>
          <p:spPr bwMode="auto">
            <a:xfrm>
              <a:off x="1140" y="2571"/>
              <a:ext cx="242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008000"/>
                  </a:solidFill>
                  <a:latin typeface="Times" charset="0"/>
                </a:rPr>
                <a:t>E</a:t>
              </a:r>
            </a:p>
          </p:txBody>
        </p:sp>
        <p:sp>
          <p:nvSpPr>
            <p:cNvPr id="583789" name="Rectangle 109"/>
            <p:cNvSpPr>
              <a:spLocks noChangeArrowheads="1"/>
            </p:cNvSpPr>
            <p:nvPr/>
          </p:nvSpPr>
          <p:spPr bwMode="auto">
            <a:xfrm>
              <a:off x="2363" y="1939"/>
              <a:ext cx="43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022380"/>
                  </a:solidFill>
                  <a:latin typeface="Times" charset="0"/>
                </a:rPr>
                <a:t>MN</a:t>
              </a:r>
            </a:p>
          </p:txBody>
        </p:sp>
        <p:sp>
          <p:nvSpPr>
            <p:cNvPr id="583790" name="Oval 110"/>
            <p:cNvSpPr>
              <a:spLocks noChangeArrowheads="1"/>
            </p:cNvSpPr>
            <p:nvPr/>
          </p:nvSpPr>
          <p:spPr bwMode="auto">
            <a:xfrm>
              <a:off x="1776" y="2640"/>
              <a:ext cx="672" cy="624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63500" dist="109250" dir="2132261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91" name="Rectangle 111"/>
            <p:cNvSpPr>
              <a:spLocks noChangeArrowheads="1"/>
            </p:cNvSpPr>
            <p:nvPr/>
          </p:nvSpPr>
          <p:spPr bwMode="auto">
            <a:xfrm>
              <a:off x="3673" y="1817"/>
              <a:ext cx="5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4729B7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accent1"/>
                  </a:solidFill>
                  <a:latin typeface="Times" charset="0"/>
                </a:rPr>
                <a:t>B</a:t>
              </a:r>
            </a:p>
          </p:txBody>
        </p:sp>
        <p:sp>
          <p:nvSpPr>
            <p:cNvPr id="583792" name="Oval 112"/>
            <p:cNvSpPr>
              <a:spLocks noChangeArrowheads="1"/>
            </p:cNvSpPr>
            <p:nvPr/>
          </p:nvSpPr>
          <p:spPr bwMode="auto">
            <a:xfrm>
              <a:off x="3592" y="1911"/>
              <a:ext cx="122" cy="1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AE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93" name="Rectangle 113"/>
            <p:cNvSpPr>
              <a:spLocks noChangeArrowheads="1"/>
            </p:cNvSpPr>
            <p:nvPr/>
          </p:nvSpPr>
          <p:spPr bwMode="auto">
            <a:xfrm>
              <a:off x="3457" y="1141"/>
              <a:ext cx="5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331B3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331B3"/>
                  </a:solidFill>
                  <a:latin typeface="Times" charset="0"/>
                </a:rPr>
                <a:t>H</a:t>
              </a:r>
            </a:p>
          </p:txBody>
        </p:sp>
        <p:sp>
          <p:nvSpPr>
            <p:cNvPr id="583794" name="Oval 114"/>
            <p:cNvSpPr>
              <a:spLocks noChangeArrowheads="1"/>
            </p:cNvSpPr>
            <p:nvPr/>
          </p:nvSpPr>
          <p:spPr bwMode="auto">
            <a:xfrm>
              <a:off x="3347" y="1249"/>
              <a:ext cx="122" cy="118"/>
            </a:xfrm>
            <a:prstGeom prst="ellipse">
              <a:avLst/>
            </a:prstGeom>
            <a:solidFill>
              <a:srgbClr val="0331B3"/>
            </a:solidFill>
            <a:ln w="25400">
              <a:solidFill>
                <a:srgbClr val="0331B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95" name="Rectangle 115"/>
            <p:cNvSpPr>
              <a:spLocks noChangeArrowheads="1"/>
            </p:cNvSpPr>
            <p:nvPr/>
          </p:nvSpPr>
          <p:spPr bwMode="auto">
            <a:xfrm>
              <a:off x="4465" y="961"/>
              <a:ext cx="81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331B3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331B3"/>
                  </a:solidFill>
                  <a:latin typeface="Times" charset="0"/>
                </a:rPr>
                <a:t>N(A)</a:t>
              </a:r>
            </a:p>
          </p:txBody>
        </p:sp>
        <p:sp>
          <p:nvSpPr>
            <p:cNvPr id="583796" name="Oval 116"/>
            <p:cNvSpPr>
              <a:spLocks noChangeArrowheads="1"/>
            </p:cNvSpPr>
            <p:nvPr/>
          </p:nvSpPr>
          <p:spPr bwMode="auto">
            <a:xfrm>
              <a:off x="4360" y="1036"/>
              <a:ext cx="122" cy="118"/>
            </a:xfrm>
            <a:prstGeom prst="ellipse">
              <a:avLst/>
            </a:prstGeom>
            <a:solidFill>
              <a:srgbClr val="0331B3"/>
            </a:solidFill>
            <a:ln w="25400">
              <a:solidFill>
                <a:srgbClr val="0331B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97" name="Oval 117"/>
            <p:cNvSpPr>
              <a:spLocks noChangeArrowheads="1"/>
            </p:cNvSpPr>
            <p:nvPr/>
          </p:nvSpPr>
          <p:spPr bwMode="auto">
            <a:xfrm>
              <a:off x="1810" y="1729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98" name="Freeform 118"/>
            <p:cNvSpPr>
              <a:spLocks/>
            </p:cNvSpPr>
            <p:nvPr/>
          </p:nvSpPr>
          <p:spPr bwMode="auto">
            <a:xfrm>
              <a:off x="1767" y="798"/>
              <a:ext cx="575" cy="2120"/>
            </a:xfrm>
            <a:custGeom>
              <a:avLst/>
              <a:gdLst>
                <a:gd name="T0" fmla="*/ 147 w 575"/>
                <a:gd name="T1" fmla="*/ 2120 h 2120"/>
                <a:gd name="T2" fmla="*/ 100 w 575"/>
                <a:gd name="T3" fmla="*/ 2049 h 2120"/>
                <a:gd name="T4" fmla="*/ 84 w 575"/>
                <a:gd name="T5" fmla="*/ 2002 h 2120"/>
                <a:gd name="T6" fmla="*/ 68 w 575"/>
                <a:gd name="T7" fmla="*/ 1971 h 2120"/>
                <a:gd name="T8" fmla="*/ 53 w 575"/>
                <a:gd name="T9" fmla="*/ 1908 h 2120"/>
                <a:gd name="T10" fmla="*/ 45 w 575"/>
                <a:gd name="T11" fmla="*/ 1877 h 2120"/>
                <a:gd name="T12" fmla="*/ 92 w 575"/>
                <a:gd name="T13" fmla="*/ 1257 h 2120"/>
                <a:gd name="T14" fmla="*/ 162 w 575"/>
                <a:gd name="T15" fmla="*/ 1069 h 2120"/>
                <a:gd name="T16" fmla="*/ 257 w 575"/>
                <a:gd name="T17" fmla="*/ 888 h 2120"/>
                <a:gd name="T18" fmla="*/ 312 w 575"/>
                <a:gd name="T19" fmla="*/ 818 h 2120"/>
                <a:gd name="T20" fmla="*/ 390 w 575"/>
                <a:gd name="T21" fmla="*/ 669 h 2120"/>
                <a:gd name="T22" fmla="*/ 437 w 575"/>
                <a:gd name="T23" fmla="*/ 575 h 2120"/>
                <a:gd name="T24" fmla="*/ 500 w 575"/>
                <a:gd name="T25" fmla="*/ 410 h 2120"/>
                <a:gd name="T26" fmla="*/ 531 w 575"/>
                <a:gd name="T27" fmla="*/ 300 h 2120"/>
                <a:gd name="T28" fmla="*/ 555 w 575"/>
                <a:gd name="T29" fmla="*/ 182 h 2120"/>
                <a:gd name="T30" fmla="*/ 492 w 575"/>
                <a:gd name="T31" fmla="*/ 2 h 2120"/>
                <a:gd name="T32" fmla="*/ 437 w 575"/>
                <a:gd name="T33" fmla="*/ 2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5" h="2120">
                  <a:moveTo>
                    <a:pt x="147" y="2120"/>
                  </a:moveTo>
                  <a:cubicBezTo>
                    <a:pt x="131" y="2096"/>
                    <a:pt x="111" y="2075"/>
                    <a:pt x="100" y="2049"/>
                  </a:cubicBezTo>
                  <a:cubicBezTo>
                    <a:pt x="93" y="2033"/>
                    <a:pt x="91" y="2016"/>
                    <a:pt x="84" y="2002"/>
                  </a:cubicBezTo>
                  <a:cubicBezTo>
                    <a:pt x="78" y="1991"/>
                    <a:pt x="73" y="1981"/>
                    <a:pt x="68" y="1971"/>
                  </a:cubicBezTo>
                  <a:cubicBezTo>
                    <a:pt x="63" y="1950"/>
                    <a:pt x="58" y="1928"/>
                    <a:pt x="53" y="1908"/>
                  </a:cubicBezTo>
                  <a:cubicBezTo>
                    <a:pt x="50" y="1897"/>
                    <a:pt x="45" y="1877"/>
                    <a:pt x="45" y="1877"/>
                  </a:cubicBezTo>
                  <a:cubicBezTo>
                    <a:pt x="29" y="1737"/>
                    <a:pt x="0" y="1405"/>
                    <a:pt x="92" y="1257"/>
                  </a:cubicBezTo>
                  <a:cubicBezTo>
                    <a:pt x="103" y="1200"/>
                    <a:pt x="128" y="1114"/>
                    <a:pt x="162" y="1069"/>
                  </a:cubicBezTo>
                  <a:cubicBezTo>
                    <a:pt x="182" y="1008"/>
                    <a:pt x="220" y="941"/>
                    <a:pt x="257" y="888"/>
                  </a:cubicBezTo>
                  <a:cubicBezTo>
                    <a:pt x="273" y="863"/>
                    <a:pt x="298" y="844"/>
                    <a:pt x="312" y="818"/>
                  </a:cubicBezTo>
                  <a:cubicBezTo>
                    <a:pt x="336" y="767"/>
                    <a:pt x="361" y="717"/>
                    <a:pt x="390" y="669"/>
                  </a:cubicBezTo>
                  <a:cubicBezTo>
                    <a:pt x="408" y="637"/>
                    <a:pt x="416" y="604"/>
                    <a:pt x="437" y="575"/>
                  </a:cubicBezTo>
                  <a:cubicBezTo>
                    <a:pt x="450" y="519"/>
                    <a:pt x="473" y="461"/>
                    <a:pt x="500" y="410"/>
                  </a:cubicBezTo>
                  <a:cubicBezTo>
                    <a:pt x="507" y="368"/>
                    <a:pt x="512" y="337"/>
                    <a:pt x="531" y="300"/>
                  </a:cubicBezTo>
                  <a:cubicBezTo>
                    <a:pt x="537" y="260"/>
                    <a:pt x="547" y="221"/>
                    <a:pt x="555" y="182"/>
                  </a:cubicBezTo>
                  <a:cubicBezTo>
                    <a:pt x="552" y="133"/>
                    <a:pt x="575" y="10"/>
                    <a:pt x="492" y="2"/>
                  </a:cubicBezTo>
                  <a:cubicBezTo>
                    <a:pt x="473" y="0"/>
                    <a:pt x="455" y="2"/>
                    <a:pt x="437" y="2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99" name="Freeform 119"/>
            <p:cNvSpPr>
              <a:spLocks/>
            </p:cNvSpPr>
            <p:nvPr/>
          </p:nvSpPr>
          <p:spPr bwMode="auto">
            <a:xfrm>
              <a:off x="1446" y="786"/>
              <a:ext cx="731" cy="2204"/>
            </a:xfrm>
            <a:custGeom>
              <a:avLst/>
              <a:gdLst>
                <a:gd name="T0" fmla="*/ 731 w 731"/>
                <a:gd name="T1" fmla="*/ 0 h 2204"/>
                <a:gd name="T2" fmla="*/ 606 w 731"/>
                <a:gd name="T3" fmla="*/ 71 h 2204"/>
                <a:gd name="T4" fmla="*/ 590 w 731"/>
                <a:gd name="T5" fmla="*/ 479 h 2204"/>
                <a:gd name="T6" fmla="*/ 504 w 731"/>
                <a:gd name="T7" fmla="*/ 698 h 2204"/>
                <a:gd name="T8" fmla="*/ 339 w 731"/>
                <a:gd name="T9" fmla="*/ 1012 h 2204"/>
                <a:gd name="T10" fmla="*/ 229 w 731"/>
                <a:gd name="T11" fmla="*/ 1184 h 2204"/>
                <a:gd name="T12" fmla="*/ 80 w 731"/>
                <a:gd name="T13" fmla="*/ 1475 h 2204"/>
                <a:gd name="T14" fmla="*/ 25 w 731"/>
                <a:gd name="T15" fmla="*/ 1679 h 2204"/>
                <a:gd name="T16" fmla="*/ 190 w 731"/>
                <a:gd name="T17" fmla="*/ 2157 h 2204"/>
                <a:gd name="T18" fmla="*/ 308 w 731"/>
                <a:gd name="T19" fmla="*/ 2204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1" h="2204">
                  <a:moveTo>
                    <a:pt x="731" y="0"/>
                  </a:moveTo>
                  <a:cubicBezTo>
                    <a:pt x="639" y="8"/>
                    <a:pt x="641" y="0"/>
                    <a:pt x="606" y="71"/>
                  </a:cubicBezTo>
                  <a:cubicBezTo>
                    <a:pt x="579" y="253"/>
                    <a:pt x="608" y="35"/>
                    <a:pt x="590" y="479"/>
                  </a:cubicBezTo>
                  <a:cubicBezTo>
                    <a:pt x="586" y="557"/>
                    <a:pt x="535" y="628"/>
                    <a:pt x="504" y="698"/>
                  </a:cubicBezTo>
                  <a:cubicBezTo>
                    <a:pt x="454" y="805"/>
                    <a:pt x="399" y="910"/>
                    <a:pt x="339" y="1012"/>
                  </a:cubicBezTo>
                  <a:cubicBezTo>
                    <a:pt x="304" y="1070"/>
                    <a:pt x="278" y="1136"/>
                    <a:pt x="229" y="1184"/>
                  </a:cubicBezTo>
                  <a:cubicBezTo>
                    <a:pt x="198" y="1288"/>
                    <a:pt x="119" y="1374"/>
                    <a:pt x="80" y="1475"/>
                  </a:cubicBezTo>
                  <a:cubicBezTo>
                    <a:pt x="54" y="1539"/>
                    <a:pt x="38" y="1610"/>
                    <a:pt x="25" y="1679"/>
                  </a:cubicBezTo>
                  <a:cubicBezTo>
                    <a:pt x="31" y="1895"/>
                    <a:pt x="0" y="2036"/>
                    <a:pt x="190" y="2157"/>
                  </a:cubicBezTo>
                  <a:cubicBezTo>
                    <a:pt x="226" y="2179"/>
                    <a:pt x="263" y="2204"/>
                    <a:pt x="308" y="2204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00" name="Freeform 120"/>
            <p:cNvSpPr>
              <a:spLocks/>
            </p:cNvSpPr>
            <p:nvPr/>
          </p:nvSpPr>
          <p:spPr bwMode="auto">
            <a:xfrm>
              <a:off x="1932" y="2100"/>
              <a:ext cx="277" cy="577"/>
            </a:xfrm>
            <a:custGeom>
              <a:avLst/>
              <a:gdLst>
                <a:gd name="T0" fmla="*/ 180 w 277"/>
                <a:gd name="T1" fmla="*/ 0 h 577"/>
                <a:gd name="T2" fmla="*/ 204 w 277"/>
                <a:gd name="T3" fmla="*/ 24 h 577"/>
                <a:gd name="T4" fmla="*/ 228 w 277"/>
                <a:gd name="T5" fmla="*/ 36 h 577"/>
                <a:gd name="T6" fmla="*/ 240 w 277"/>
                <a:gd name="T7" fmla="*/ 60 h 577"/>
                <a:gd name="T8" fmla="*/ 264 w 277"/>
                <a:gd name="T9" fmla="*/ 84 h 577"/>
                <a:gd name="T10" fmla="*/ 276 w 277"/>
                <a:gd name="T11" fmla="*/ 108 h 577"/>
                <a:gd name="T12" fmla="*/ 276 w 277"/>
                <a:gd name="T13" fmla="*/ 132 h 577"/>
                <a:gd name="T14" fmla="*/ 276 w 277"/>
                <a:gd name="T15" fmla="*/ 156 h 577"/>
                <a:gd name="T16" fmla="*/ 276 w 277"/>
                <a:gd name="T17" fmla="*/ 180 h 577"/>
                <a:gd name="T18" fmla="*/ 276 w 277"/>
                <a:gd name="T19" fmla="*/ 204 h 577"/>
                <a:gd name="T20" fmla="*/ 276 w 277"/>
                <a:gd name="T21" fmla="*/ 228 h 577"/>
                <a:gd name="T22" fmla="*/ 276 w 277"/>
                <a:gd name="T23" fmla="*/ 252 h 577"/>
                <a:gd name="T24" fmla="*/ 276 w 277"/>
                <a:gd name="T25" fmla="*/ 276 h 577"/>
                <a:gd name="T26" fmla="*/ 276 w 277"/>
                <a:gd name="T27" fmla="*/ 300 h 577"/>
                <a:gd name="T28" fmla="*/ 264 w 277"/>
                <a:gd name="T29" fmla="*/ 324 h 577"/>
                <a:gd name="T30" fmla="*/ 264 w 277"/>
                <a:gd name="T31" fmla="*/ 348 h 577"/>
                <a:gd name="T32" fmla="*/ 252 w 277"/>
                <a:gd name="T33" fmla="*/ 372 h 577"/>
                <a:gd name="T34" fmla="*/ 240 w 277"/>
                <a:gd name="T35" fmla="*/ 396 h 577"/>
                <a:gd name="T36" fmla="*/ 216 w 277"/>
                <a:gd name="T37" fmla="*/ 420 h 577"/>
                <a:gd name="T38" fmla="*/ 204 w 277"/>
                <a:gd name="T39" fmla="*/ 444 h 577"/>
                <a:gd name="T40" fmla="*/ 192 w 277"/>
                <a:gd name="T41" fmla="*/ 468 h 577"/>
                <a:gd name="T42" fmla="*/ 168 w 277"/>
                <a:gd name="T43" fmla="*/ 480 h 577"/>
                <a:gd name="T44" fmla="*/ 168 w 277"/>
                <a:gd name="T45" fmla="*/ 504 h 577"/>
                <a:gd name="T46" fmla="*/ 144 w 277"/>
                <a:gd name="T47" fmla="*/ 516 h 577"/>
                <a:gd name="T48" fmla="*/ 132 w 277"/>
                <a:gd name="T49" fmla="*/ 540 h 577"/>
                <a:gd name="T50" fmla="*/ 108 w 277"/>
                <a:gd name="T51" fmla="*/ 552 h 577"/>
                <a:gd name="T52" fmla="*/ 96 w 277"/>
                <a:gd name="T53" fmla="*/ 576 h 577"/>
                <a:gd name="T54" fmla="*/ 72 w 277"/>
                <a:gd name="T55" fmla="*/ 576 h 577"/>
                <a:gd name="T56" fmla="*/ 48 w 277"/>
                <a:gd name="T57" fmla="*/ 576 h 577"/>
                <a:gd name="T58" fmla="*/ 12 w 277"/>
                <a:gd name="T59" fmla="*/ 552 h 577"/>
                <a:gd name="T60" fmla="*/ 12 w 277"/>
                <a:gd name="T61" fmla="*/ 528 h 577"/>
                <a:gd name="T62" fmla="*/ 0 w 277"/>
                <a:gd name="T63" fmla="*/ 504 h 577"/>
                <a:gd name="T64" fmla="*/ 12 w 277"/>
                <a:gd name="T65" fmla="*/ 480 h 577"/>
                <a:gd name="T66" fmla="*/ 24 w 277"/>
                <a:gd name="T67" fmla="*/ 456 h 577"/>
                <a:gd name="T68" fmla="*/ 24 w 277"/>
                <a:gd name="T69" fmla="*/ 432 h 577"/>
                <a:gd name="T70" fmla="*/ 48 w 277"/>
                <a:gd name="T71" fmla="*/ 420 h 577"/>
                <a:gd name="T72" fmla="*/ 60 w 277"/>
                <a:gd name="T73" fmla="*/ 396 h 577"/>
                <a:gd name="T74" fmla="*/ 72 w 277"/>
                <a:gd name="T75" fmla="*/ 372 h 577"/>
                <a:gd name="T76" fmla="*/ 96 w 277"/>
                <a:gd name="T77" fmla="*/ 360 h 577"/>
                <a:gd name="T78" fmla="*/ 96 w 277"/>
                <a:gd name="T79" fmla="*/ 336 h 577"/>
                <a:gd name="T80" fmla="*/ 120 w 277"/>
                <a:gd name="T81" fmla="*/ 312 h 577"/>
                <a:gd name="T82" fmla="*/ 132 w 277"/>
                <a:gd name="T83" fmla="*/ 276 h 577"/>
                <a:gd name="T84" fmla="*/ 144 w 277"/>
                <a:gd name="T85" fmla="*/ 252 h 577"/>
                <a:gd name="T86" fmla="*/ 156 w 277"/>
                <a:gd name="T87" fmla="*/ 228 h 577"/>
                <a:gd name="T88" fmla="*/ 168 w 277"/>
                <a:gd name="T89" fmla="*/ 204 h 577"/>
                <a:gd name="T90" fmla="*/ 180 w 277"/>
                <a:gd name="T91" fmla="*/ 180 h 577"/>
                <a:gd name="T92" fmla="*/ 180 w 277"/>
                <a:gd name="T93" fmla="*/ 156 h 577"/>
                <a:gd name="T94" fmla="*/ 180 w 277"/>
                <a:gd name="T95" fmla="*/ 132 h 577"/>
                <a:gd name="T96" fmla="*/ 180 w 277"/>
                <a:gd name="T97" fmla="*/ 108 h 577"/>
                <a:gd name="T98" fmla="*/ 180 w 277"/>
                <a:gd name="T99" fmla="*/ 84 h 577"/>
                <a:gd name="T100" fmla="*/ 180 w 277"/>
                <a:gd name="T101" fmla="*/ 60 h 577"/>
                <a:gd name="T102" fmla="*/ 180 w 277"/>
                <a:gd name="T103" fmla="*/ 36 h 577"/>
                <a:gd name="T104" fmla="*/ 180 w 277"/>
                <a:gd name="T105" fmla="*/ 12 h 577"/>
                <a:gd name="T106" fmla="*/ 204 w 277"/>
                <a:gd name="T107" fmla="*/ 0 h 577"/>
                <a:gd name="T108" fmla="*/ 180 w 277"/>
                <a:gd name="T10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577">
                  <a:moveTo>
                    <a:pt x="180" y="0"/>
                  </a:moveTo>
                  <a:lnTo>
                    <a:pt x="204" y="24"/>
                  </a:lnTo>
                  <a:lnTo>
                    <a:pt x="228" y="36"/>
                  </a:lnTo>
                  <a:lnTo>
                    <a:pt x="240" y="60"/>
                  </a:lnTo>
                  <a:lnTo>
                    <a:pt x="264" y="84"/>
                  </a:lnTo>
                  <a:lnTo>
                    <a:pt x="276" y="108"/>
                  </a:lnTo>
                  <a:lnTo>
                    <a:pt x="276" y="132"/>
                  </a:lnTo>
                  <a:lnTo>
                    <a:pt x="276" y="156"/>
                  </a:lnTo>
                  <a:lnTo>
                    <a:pt x="276" y="180"/>
                  </a:lnTo>
                  <a:lnTo>
                    <a:pt x="276" y="204"/>
                  </a:lnTo>
                  <a:lnTo>
                    <a:pt x="276" y="228"/>
                  </a:lnTo>
                  <a:lnTo>
                    <a:pt x="276" y="252"/>
                  </a:lnTo>
                  <a:lnTo>
                    <a:pt x="276" y="276"/>
                  </a:lnTo>
                  <a:lnTo>
                    <a:pt x="276" y="300"/>
                  </a:lnTo>
                  <a:lnTo>
                    <a:pt x="264" y="324"/>
                  </a:lnTo>
                  <a:lnTo>
                    <a:pt x="264" y="348"/>
                  </a:lnTo>
                  <a:lnTo>
                    <a:pt x="252" y="372"/>
                  </a:lnTo>
                  <a:lnTo>
                    <a:pt x="240" y="396"/>
                  </a:lnTo>
                  <a:lnTo>
                    <a:pt x="216" y="420"/>
                  </a:lnTo>
                  <a:lnTo>
                    <a:pt x="204" y="444"/>
                  </a:lnTo>
                  <a:lnTo>
                    <a:pt x="192" y="468"/>
                  </a:lnTo>
                  <a:lnTo>
                    <a:pt x="168" y="480"/>
                  </a:lnTo>
                  <a:lnTo>
                    <a:pt x="168" y="504"/>
                  </a:lnTo>
                  <a:lnTo>
                    <a:pt x="144" y="516"/>
                  </a:lnTo>
                  <a:lnTo>
                    <a:pt x="132" y="540"/>
                  </a:lnTo>
                  <a:lnTo>
                    <a:pt x="108" y="552"/>
                  </a:lnTo>
                  <a:lnTo>
                    <a:pt x="96" y="576"/>
                  </a:lnTo>
                  <a:lnTo>
                    <a:pt x="72" y="576"/>
                  </a:lnTo>
                  <a:lnTo>
                    <a:pt x="48" y="576"/>
                  </a:lnTo>
                  <a:lnTo>
                    <a:pt x="12" y="552"/>
                  </a:lnTo>
                  <a:lnTo>
                    <a:pt x="12" y="528"/>
                  </a:lnTo>
                  <a:lnTo>
                    <a:pt x="0" y="504"/>
                  </a:lnTo>
                  <a:lnTo>
                    <a:pt x="12" y="480"/>
                  </a:lnTo>
                  <a:lnTo>
                    <a:pt x="24" y="456"/>
                  </a:lnTo>
                  <a:lnTo>
                    <a:pt x="24" y="432"/>
                  </a:lnTo>
                  <a:lnTo>
                    <a:pt x="48" y="420"/>
                  </a:lnTo>
                  <a:lnTo>
                    <a:pt x="60" y="396"/>
                  </a:lnTo>
                  <a:lnTo>
                    <a:pt x="72" y="372"/>
                  </a:lnTo>
                  <a:lnTo>
                    <a:pt x="96" y="360"/>
                  </a:lnTo>
                  <a:lnTo>
                    <a:pt x="96" y="336"/>
                  </a:lnTo>
                  <a:lnTo>
                    <a:pt x="120" y="312"/>
                  </a:lnTo>
                  <a:lnTo>
                    <a:pt x="132" y="276"/>
                  </a:lnTo>
                  <a:lnTo>
                    <a:pt x="144" y="252"/>
                  </a:lnTo>
                  <a:lnTo>
                    <a:pt x="156" y="228"/>
                  </a:lnTo>
                  <a:lnTo>
                    <a:pt x="168" y="204"/>
                  </a:lnTo>
                  <a:lnTo>
                    <a:pt x="180" y="180"/>
                  </a:lnTo>
                  <a:lnTo>
                    <a:pt x="180" y="156"/>
                  </a:lnTo>
                  <a:lnTo>
                    <a:pt x="180" y="132"/>
                  </a:lnTo>
                  <a:lnTo>
                    <a:pt x="180" y="108"/>
                  </a:lnTo>
                  <a:lnTo>
                    <a:pt x="180" y="8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12"/>
                  </a:lnTo>
                  <a:lnTo>
                    <a:pt x="204" y="0"/>
                  </a:lnTo>
                  <a:lnTo>
                    <a:pt x="180" y="0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01" name="Text Box 121"/>
            <p:cNvSpPr txBox="1">
              <a:spLocks noChangeArrowheads="1"/>
            </p:cNvSpPr>
            <p:nvPr/>
          </p:nvSpPr>
          <p:spPr bwMode="auto">
            <a:xfrm>
              <a:off x="5494" y="57"/>
              <a:ext cx="1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0">
                  <a:solidFill>
                    <a:srgbClr val="FFA27C"/>
                  </a:solidFill>
                </a:rPr>
                <a:t> </a:t>
              </a:r>
            </a:p>
          </p:txBody>
        </p:sp>
      </p:grpSp>
      <p:sp>
        <p:nvSpPr>
          <p:cNvPr id="583737" name="Rectangle 57"/>
          <p:cNvSpPr>
            <a:spLocks noChangeArrowheads="1"/>
          </p:cNvSpPr>
          <p:nvPr/>
        </p:nvSpPr>
        <p:spPr bwMode="auto">
          <a:xfrm>
            <a:off x="1787525" y="731838"/>
            <a:ext cx="6804025" cy="521811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1" name="Text Box 51"/>
          <p:cNvSpPr txBox="1">
            <a:spLocks noChangeArrowheads="1"/>
          </p:cNvSpPr>
          <p:nvPr/>
        </p:nvSpPr>
        <p:spPr bwMode="auto">
          <a:xfrm>
            <a:off x="2895600" y="874713"/>
            <a:ext cx="4597400" cy="51022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charset="0"/>
              </a:rPr>
              <a:t>CHIRKAHI-O RUHRIIMEI: </a:t>
            </a:r>
            <a:r>
              <a:rPr lang="en-US" sz="2000" i="1" u="sng">
                <a:solidFill>
                  <a:srgbClr val="66FF66"/>
                </a:solidFill>
                <a:latin typeface="Comic Sans MS" charset="0"/>
              </a:rPr>
              <a:t>KAHI</a:t>
            </a:r>
            <a:r>
              <a:rPr lang="en-US" sz="2000">
                <a:solidFill>
                  <a:schemeClr val="tx2"/>
                </a:solidFill>
                <a:latin typeface="Comic Sans MS" charset="0"/>
              </a:rPr>
              <a:t> REPORTS</a:t>
            </a:r>
            <a:endParaRPr lang="en-US" sz="1800">
              <a:solidFill>
                <a:srgbClr val="33CC33"/>
              </a:solidFill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  <a:latin typeface="Comic Sans MS" charset="0"/>
              </a:rPr>
              <a:t>10 RUHRIIMEI:  </a:t>
            </a:r>
            <a:r>
              <a:rPr lang="en-US" sz="1800" i="1">
                <a:solidFill>
                  <a:srgbClr val="FFFF00"/>
                </a:solidFill>
                <a:latin typeface="Comic Sans MS" charset="0"/>
              </a:rPr>
              <a:t>OMEI PAJII NO </a:t>
            </a:r>
            <a:r>
              <a:rPr lang="en-US" sz="1800">
                <a:solidFill>
                  <a:schemeClr val="hlink"/>
                </a:solidFill>
                <a:latin typeface="Comic Sans MS" charset="0"/>
              </a:rPr>
              <a:t>	PFOKOLO</a:t>
            </a:r>
            <a:endParaRPr lang="en-US" sz="1800">
              <a:solidFill>
                <a:srgbClr val="33CC33"/>
              </a:solidFill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33CC33"/>
                </a:solidFill>
                <a:latin typeface="Comic Sans MS" charset="0"/>
              </a:rPr>
              <a:t>	 </a:t>
            </a:r>
            <a:r>
              <a:rPr lang="en-US" sz="1800">
                <a:solidFill>
                  <a:schemeClr val="tx2"/>
                </a:solidFill>
                <a:latin typeface="Comic Sans MS" charset="0"/>
              </a:rPr>
              <a:t>TUNEDZI YE LEIDZIIDU KRII-O 	KOBU OJI KOE!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Comic Sans MS" charset="0"/>
              </a:rPr>
              <a:t>	 OMEI KHROKOE 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Comic Sans MS" charset="0"/>
              </a:rPr>
              <a:t>	</a:t>
            </a:r>
            <a:r>
              <a:rPr lang="en-US" sz="1800">
                <a:solidFill>
                  <a:srgbClr val="FF0000"/>
                </a:solidFill>
                <a:latin typeface="Comic Sans MS" charset="0"/>
              </a:rPr>
              <a:t>EJIPT LI ADAKHEI TILE SHE!</a:t>
            </a:r>
            <a:endParaRPr lang="en-US" sz="1800">
              <a:solidFill>
                <a:srgbClr val="33CC33"/>
              </a:solidFill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  <a:latin typeface="Comic Sans MS" charset="0"/>
              </a:rPr>
              <a:t>2 RUHRIIMEI :  </a:t>
            </a:r>
            <a:r>
              <a:rPr lang="en-US" sz="1800" i="1">
                <a:solidFill>
                  <a:srgbClr val="FFFF00"/>
                </a:solidFill>
                <a:latin typeface="Comic Sans MS" charset="0"/>
              </a:rPr>
              <a:t>MOMEI KOTU NO</a:t>
            </a:r>
            <a:r>
              <a:rPr lang="en-US" sz="1800">
                <a:solidFill>
                  <a:schemeClr val="hlink"/>
                </a:solidFill>
                <a:latin typeface="Comic Sans MS" charset="0"/>
              </a:rPr>
              <a:t> 		PFOKOLO</a:t>
            </a:r>
            <a:endParaRPr lang="en-US" sz="1800">
              <a:solidFill>
                <a:srgbClr val="33CC33"/>
              </a:solidFill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33CC33"/>
                </a:solidFill>
                <a:latin typeface="Comic Sans MS" charset="0"/>
              </a:rPr>
              <a:t>	</a:t>
            </a:r>
            <a:r>
              <a:rPr lang="en-US" sz="1800">
                <a:solidFill>
                  <a:schemeClr val="tx2"/>
                </a:solidFill>
                <a:latin typeface="Comic Sans MS" charset="0"/>
              </a:rPr>
              <a:t>TUNEDZI YE LEIDZIIDU KRII-O 	KOBU OJI KOE!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Comic Sans MS" charset="0"/>
              </a:rPr>
              <a:t>	OMEI KHROKOE!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Comic Sans MS" charset="0"/>
              </a:rPr>
              <a:t>	</a:t>
            </a:r>
            <a:r>
              <a:rPr lang="en-US" sz="1800">
                <a:solidFill>
                  <a:srgbClr val="FF0000"/>
                </a:solidFill>
                <a:latin typeface="Comic Sans MS" charset="0"/>
              </a:rPr>
              <a:t>ORAMEI AKHRUMEI HI BUE!</a:t>
            </a:r>
          </a:p>
        </p:txBody>
      </p:sp>
      <p:grpSp>
        <p:nvGrpSpPr>
          <p:cNvPr id="583803" name="Group 123"/>
          <p:cNvGrpSpPr>
            <a:grpSpLocks/>
          </p:cNvGrpSpPr>
          <p:nvPr/>
        </p:nvGrpSpPr>
        <p:grpSpPr bwMode="auto">
          <a:xfrm>
            <a:off x="2286000" y="1762125"/>
            <a:ext cx="5257800" cy="2400300"/>
            <a:chOff x="1440" y="1110"/>
            <a:chExt cx="3312" cy="1512"/>
          </a:xfrm>
        </p:grpSpPr>
        <p:sp>
          <p:nvSpPr>
            <p:cNvPr id="583733" name="Oval 53"/>
            <p:cNvSpPr>
              <a:spLocks noChangeArrowheads="1"/>
            </p:cNvSpPr>
            <p:nvPr/>
          </p:nvSpPr>
          <p:spPr bwMode="auto">
            <a:xfrm>
              <a:off x="1440" y="1110"/>
              <a:ext cx="3312" cy="32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34" name="Oval 54"/>
            <p:cNvSpPr>
              <a:spLocks noChangeArrowheads="1"/>
            </p:cNvSpPr>
            <p:nvPr/>
          </p:nvSpPr>
          <p:spPr bwMode="auto">
            <a:xfrm>
              <a:off x="1440" y="2302"/>
              <a:ext cx="3312" cy="32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735" name="Oval 55"/>
          <p:cNvSpPr>
            <a:spLocks noChangeArrowheads="1"/>
          </p:cNvSpPr>
          <p:nvPr/>
        </p:nvSpPr>
        <p:spPr bwMode="auto">
          <a:xfrm>
            <a:off x="1754188" y="1565275"/>
            <a:ext cx="6197600" cy="8636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6" name="Text Box 56"/>
          <p:cNvSpPr txBox="1">
            <a:spLocks noChangeArrowheads="1"/>
          </p:cNvSpPr>
          <p:nvPr/>
        </p:nvSpPr>
        <p:spPr bwMode="auto">
          <a:xfrm>
            <a:off x="2711450" y="5865813"/>
            <a:ext cx="4403725" cy="64135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54C8F6"/>
                </a:solidFill>
              </a:rPr>
              <a:t>...TALESHIE !!!!!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583739" name="Rectangle 59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0" name="Rectangle 60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583741" name="AutoShape 61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2" name="Rectangle 62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3" name="AutoShape 63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4" name="Line 64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5" name="Line 65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6" name="Line 66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7" name="Line 67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8" name="Line 68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9" name="Rectangle 69"/>
          <p:cNvSpPr>
            <a:spLocks noChangeArrowheads="1"/>
          </p:cNvSpPr>
          <p:nvPr/>
        </p:nvSpPr>
        <p:spPr bwMode="auto">
          <a:xfrm>
            <a:off x="8007350" y="3429000"/>
            <a:ext cx="619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583750" name="Rectangle 70"/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Sinai</a:t>
            </a:r>
          </a:p>
        </p:txBody>
      </p:sp>
      <p:sp>
        <p:nvSpPr>
          <p:cNvPr id="583751" name="Rectangle 71"/>
          <p:cNvSpPr>
            <a:spLocks noChangeArrowheads="1"/>
          </p:cNvSpPr>
          <p:nvPr/>
        </p:nvSpPr>
        <p:spPr bwMode="auto">
          <a:xfrm>
            <a:off x="8075613" y="4025900"/>
            <a:ext cx="657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M - M - C</a:t>
            </a:r>
          </a:p>
        </p:txBody>
      </p:sp>
      <p:sp>
        <p:nvSpPr>
          <p:cNvPr id="583752" name="Rectangle 72"/>
          <p:cNvSpPr>
            <a:spLocks noChangeArrowheads="1"/>
          </p:cNvSpPr>
          <p:nvPr/>
        </p:nvSpPr>
        <p:spPr bwMode="auto">
          <a:xfrm>
            <a:off x="7912100" y="4197350"/>
            <a:ext cx="1012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Kadesh Barnea</a:t>
            </a:r>
          </a:p>
        </p:txBody>
      </p:sp>
      <p:sp>
        <p:nvSpPr>
          <p:cNvPr id="583753" name="Line 73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54" name="Rectangle 74"/>
          <p:cNvSpPr>
            <a:spLocks noChangeArrowheads="1"/>
          </p:cNvSpPr>
          <p:nvPr/>
        </p:nvSpPr>
        <p:spPr bwMode="auto">
          <a:xfrm>
            <a:off x="8120063" y="3670300"/>
            <a:ext cx="663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Takrapra</a:t>
            </a:r>
          </a:p>
        </p:txBody>
      </p:sp>
      <p:sp>
        <p:nvSpPr>
          <p:cNvPr id="583805" name="Text Box 125"/>
          <p:cNvSpPr txBox="1">
            <a:spLocks noChangeArrowheads="1"/>
          </p:cNvSpPr>
          <p:nvPr/>
        </p:nvSpPr>
        <p:spPr bwMode="auto">
          <a:xfrm>
            <a:off x="8515350" y="640715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" charset="0"/>
              </a:rPr>
              <a:t>12</a:t>
            </a:r>
          </a:p>
        </p:txBody>
      </p:sp>
      <p:sp>
        <p:nvSpPr>
          <p:cNvPr id="583806" name="Text Box 126"/>
          <p:cNvSpPr txBox="1">
            <a:spLocks noChangeArrowheads="1"/>
          </p:cNvSpPr>
          <p:nvPr/>
        </p:nvSpPr>
        <p:spPr bwMode="auto">
          <a:xfrm rot="-26776">
            <a:off x="2084388" y="349250"/>
            <a:ext cx="4930775" cy="57943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66FFCC"/>
                </a:solidFill>
              </a:rPr>
              <a:t>Hibviitie:</a:t>
            </a:r>
          </a:p>
        </p:txBody>
      </p:sp>
      <p:sp>
        <p:nvSpPr>
          <p:cNvPr id="583809" name="Rectangle 129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</a:p>
        </p:txBody>
      </p:sp>
      <p:sp>
        <p:nvSpPr>
          <p:cNvPr id="583810" name="Text Box 130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8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8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8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8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8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8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8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8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58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8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8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1" grpId="0" build="p" autoUpdateAnimBg="0"/>
      <p:bldP spid="583735" grpId="0" animBg="1"/>
      <p:bldP spid="58373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587" name="Rectangle 3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588" name="Rectangle 4"/>
          <p:cNvSpPr>
            <a:spLocks noChangeArrowheads="1"/>
          </p:cNvSpPr>
          <p:nvPr/>
        </p:nvSpPr>
        <p:spPr bwMode="auto">
          <a:xfrm>
            <a:off x="0" y="469900"/>
            <a:ext cx="2825750" cy="8191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ONGA</a:t>
            </a:r>
          </a:p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SOTHOKO</a:t>
            </a:r>
          </a:p>
        </p:txBody>
      </p:sp>
      <p:sp>
        <p:nvSpPr>
          <p:cNvPr id="707589" name="Line 5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590" name="Text Box 6"/>
          <p:cNvSpPr txBox="1">
            <a:spLocks noChangeArrowheads="1"/>
          </p:cNvSpPr>
          <p:nvPr/>
        </p:nvSpPr>
        <p:spPr bwMode="auto">
          <a:xfrm>
            <a:off x="533400" y="6483350"/>
            <a:ext cx="19939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07591" name="Text Box 7"/>
          <p:cNvSpPr txBox="1">
            <a:spLocks noChangeArrowheads="1"/>
          </p:cNvSpPr>
          <p:nvPr/>
        </p:nvSpPr>
        <p:spPr bwMode="auto">
          <a:xfrm>
            <a:off x="1768475" y="44450"/>
            <a:ext cx="4160838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Kop. 13:26-14:9</a:t>
            </a:r>
            <a:endParaRPr lang="en-US" sz="800" u="sng">
              <a:solidFill>
                <a:srgbClr val="000000"/>
              </a:solidFill>
              <a:latin typeface="Geneva" charset="0"/>
            </a:endParaRPr>
          </a:p>
        </p:txBody>
      </p:sp>
      <p:grpSp>
        <p:nvGrpSpPr>
          <p:cNvPr id="707592" name="Group 8"/>
          <p:cNvGrpSpPr>
            <a:grpSpLocks/>
          </p:cNvGrpSpPr>
          <p:nvPr/>
        </p:nvGrpSpPr>
        <p:grpSpPr bwMode="auto">
          <a:xfrm>
            <a:off x="1762125" y="23813"/>
            <a:ext cx="7381875" cy="6003925"/>
            <a:chOff x="1008" y="57"/>
            <a:chExt cx="4650" cy="3782"/>
          </a:xfrm>
        </p:grpSpPr>
        <p:sp>
          <p:nvSpPr>
            <p:cNvPr id="707593" name="Freeform 9"/>
            <p:cNvSpPr>
              <a:spLocks/>
            </p:cNvSpPr>
            <p:nvPr/>
          </p:nvSpPr>
          <p:spPr bwMode="auto">
            <a:xfrm>
              <a:off x="1504" y="800"/>
              <a:ext cx="731" cy="2204"/>
            </a:xfrm>
            <a:custGeom>
              <a:avLst/>
              <a:gdLst>
                <a:gd name="T0" fmla="*/ 731 w 731"/>
                <a:gd name="T1" fmla="*/ 0 h 2204"/>
                <a:gd name="T2" fmla="*/ 606 w 731"/>
                <a:gd name="T3" fmla="*/ 71 h 2204"/>
                <a:gd name="T4" fmla="*/ 590 w 731"/>
                <a:gd name="T5" fmla="*/ 479 h 2204"/>
                <a:gd name="T6" fmla="*/ 504 w 731"/>
                <a:gd name="T7" fmla="*/ 698 h 2204"/>
                <a:gd name="T8" fmla="*/ 339 w 731"/>
                <a:gd name="T9" fmla="*/ 1012 h 2204"/>
                <a:gd name="T10" fmla="*/ 229 w 731"/>
                <a:gd name="T11" fmla="*/ 1184 h 2204"/>
                <a:gd name="T12" fmla="*/ 80 w 731"/>
                <a:gd name="T13" fmla="*/ 1475 h 2204"/>
                <a:gd name="T14" fmla="*/ 25 w 731"/>
                <a:gd name="T15" fmla="*/ 1679 h 2204"/>
                <a:gd name="T16" fmla="*/ 190 w 731"/>
                <a:gd name="T17" fmla="*/ 2157 h 2204"/>
                <a:gd name="T18" fmla="*/ 308 w 731"/>
                <a:gd name="T19" fmla="*/ 2204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1" h="2204">
                  <a:moveTo>
                    <a:pt x="731" y="0"/>
                  </a:moveTo>
                  <a:cubicBezTo>
                    <a:pt x="639" y="8"/>
                    <a:pt x="641" y="0"/>
                    <a:pt x="606" y="71"/>
                  </a:cubicBezTo>
                  <a:cubicBezTo>
                    <a:pt x="579" y="253"/>
                    <a:pt x="608" y="35"/>
                    <a:pt x="590" y="479"/>
                  </a:cubicBezTo>
                  <a:cubicBezTo>
                    <a:pt x="586" y="557"/>
                    <a:pt x="535" y="628"/>
                    <a:pt x="504" y="698"/>
                  </a:cubicBezTo>
                  <a:cubicBezTo>
                    <a:pt x="454" y="805"/>
                    <a:pt x="399" y="910"/>
                    <a:pt x="339" y="1012"/>
                  </a:cubicBezTo>
                  <a:cubicBezTo>
                    <a:pt x="304" y="1070"/>
                    <a:pt x="278" y="1136"/>
                    <a:pt x="229" y="1184"/>
                  </a:cubicBezTo>
                  <a:cubicBezTo>
                    <a:pt x="198" y="1288"/>
                    <a:pt x="119" y="1374"/>
                    <a:pt x="80" y="1475"/>
                  </a:cubicBezTo>
                  <a:cubicBezTo>
                    <a:pt x="54" y="1539"/>
                    <a:pt x="38" y="1610"/>
                    <a:pt x="25" y="1679"/>
                  </a:cubicBezTo>
                  <a:cubicBezTo>
                    <a:pt x="31" y="1895"/>
                    <a:pt x="0" y="2036"/>
                    <a:pt x="190" y="2157"/>
                  </a:cubicBezTo>
                  <a:cubicBezTo>
                    <a:pt x="226" y="2179"/>
                    <a:pt x="263" y="2204"/>
                    <a:pt x="308" y="2204"/>
                  </a:cubicBezTo>
                </a:path>
              </a:pathLst>
            </a:custGeom>
            <a:noFill/>
            <a:ln w="57150" cap="flat" cmpd="sng">
              <a:solidFill>
                <a:srgbClr val="33CC33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594" name="Rectangle 10"/>
            <p:cNvSpPr>
              <a:spLocks noChangeArrowheads="1"/>
            </p:cNvSpPr>
            <p:nvPr/>
          </p:nvSpPr>
          <p:spPr bwMode="auto">
            <a:xfrm>
              <a:off x="1008" y="500"/>
              <a:ext cx="4320" cy="3312"/>
            </a:xfrm>
            <a:prstGeom prst="rect">
              <a:avLst/>
            </a:prstGeom>
            <a:gradFill rotWithShape="0">
              <a:gsLst>
                <a:gs pos="0">
                  <a:srgbClr val="0331B3"/>
                </a:gs>
                <a:gs pos="100000">
                  <a:srgbClr val="0331B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>
                <a:solidFill>
                  <a:srgbClr val="FF0000"/>
                </a:solidFill>
              </a:endParaRPr>
            </a:p>
          </p:txBody>
        </p:sp>
        <p:sp>
          <p:nvSpPr>
            <p:cNvPr id="707595" name="Freeform 11"/>
            <p:cNvSpPr>
              <a:spLocks/>
            </p:cNvSpPr>
            <p:nvPr/>
          </p:nvSpPr>
          <p:spPr bwMode="auto">
            <a:xfrm>
              <a:off x="1018" y="541"/>
              <a:ext cx="1021" cy="1921"/>
            </a:xfrm>
            <a:custGeom>
              <a:avLst/>
              <a:gdLst>
                <a:gd name="T0" fmla="*/ 984 w 1021"/>
                <a:gd name="T1" fmla="*/ 24 h 1921"/>
                <a:gd name="T2" fmla="*/ 996 w 1021"/>
                <a:gd name="T3" fmla="*/ 72 h 1921"/>
                <a:gd name="T4" fmla="*/ 1008 w 1021"/>
                <a:gd name="T5" fmla="*/ 120 h 1921"/>
                <a:gd name="T6" fmla="*/ 1020 w 1021"/>
                <a:gd name="T7" fmla="*/ 180 h 1921"/>
                <a:gd name="T8" fmla="*/ 1020 w 1021"/>
                <a:gd name="T9" fmla="*/ 240 h 1921"/>
                <a:gd name="T10" fmla="*/ 1020 w 1021"/>
                <a:gd name="T11" fmla="*/ 300 h 1921"/>
                <a:gd name="T12" fmla="*/ 1020 w 1021"/>
                <a:gd name="T13" fmla="*/ 348 h 1921"/>
                <a:gd name="T14" fmla="*/ 1020 w 1021"/>
                <a:gd name="T15" fmla="*/ 396 h 1921"/>
                <a:gd name="T16" fmla="*/ 1008 w 1021"/>
                <a:gd name="T17" fmla="*/ 456 h 1921"/>
                <a:gd name="T18" fmla="*/ 996 w 1021"/>
                <a:gd name="T19" fmla="*/ 516 h 1921"/>
                <a:gd name="T20" fmla="*/ 996 w 1021"/>
                <a:gd name="T21" fmla="*/ 564 h 1921"/>
                <a:gd name="T22" fmla="*/ 972 w 1021"/>
                <a:gd name="T23" fmla="*/ 636 h 1921"/>
                <a:gd name="T24" fmla="*/ 972 w 1021"/>
                <a:gd name="T25" fmla="*/ 696 h 1921"/>
                <a:gd name="T26" fmla="*/ 948 w 1021"/>
                <a:gd name="T27" fmla="*/ 744 h 1921"/>
                <a:gd name="T28" fmla="*/ 936 w 1021"/>
                <a:gd name="T29" fmla="*/ 792 h 1921"/>
                <a:gd name="T30" fmla="*/ 924 w 1021"/>
                <a:gd name="T31" fmla="*/ 864 h 1921"/>
                <a:gd name="T32" fmla="*/ 900 w 1021"/>
                <a:gd name="T33" fmla="*/ 912 h 1921"/>
                <a:gd name="T34" fmla="*/ 888 w 1021"/>
                <a:gd name="T35" fmla="*/ 960 h 1921"/>
                <a:gd name="T36" fmla="*/ 864 w 1021"/>
                <a:gd name="T37" fmla="*/ 1020 h 1921"/>
                <a:gd name="T38" fmla="*/ 840 w 1021"/>
                <a:gd name="T39" fmla="*/ 1068 h 1921"/>
                <a:gd name="T40" fmla="*/ 828 w 1021"/>
                <a:gd name="T41" fmla="*/ 1116 h 1921"/>
                <a:gd name="T42" fmla="*/ 792 w 1021"/>
                <a:gd name="T43" fmla="*/ 1176 h 1921"/>
                <a:gd name="T44" fmla="*/ 768 w 1021"/>
                <a:gd name="T45" fmla="*/ 1224 h 1921"/>
                <a:gd name="T46" fmla="*/ 732 w 1021"/>
                <a:gd name="T47" fmla="*/ 1284 h 1921"/>
                <a:gd name="T48" fmla="*/ 696 w 1021"/>
                <a:gd name="T49" fmla="*/ 1332 h 1921"/>
                <a:gd name="T50" fmla="*/ 660 w 1021"/>
                <a:gd name="T51" fmla="*/ 1380 h 1921"/>
                <a:gd name="T52" fmla="*/ 636 w 1021"/>
                <a:gd name="T53" fmla="*/ 1428 h 1921"/>
                <a:gd name="T54" fmla="*/ 600 w 1021"/>
                <a:gd name="T55" fmla="*/ 1476 h 1921"/>
                <a:gd name="T56" fmla="*/ 564 w 1021"/>
                <a:gd name="T57" fmla="*/ 1524 h 1921"/>
                <a:gd name="T58" fmla="*/ 540 w 1021"/>
                <a:gd name="T59" fmla="*/ 1560 h 1921"/>
                <a:gd name="T60" fmla="*/ 516 w 1021"/>
                <a:gd name="T61" fmla="*/ 1608 h 1921"/>
                <a:gd name="T62" fmla="*/ 480 w 1021"/>
                <a:gd name="T63" fmla="*/ 1644 h 1921"/>
                <a:gd name="T64" fmla="*/ 432 w 1021"/>
                <a:gd name="T65" fmla="*/ 1692 h 1921"/>
                <a:gd name="T66" fmla="*/ 396 w 1021"/>
                <a:gd name="T67" fmla="*/ 1728 h 1921"/>
                <a:gd name="T68" fmla="*/ 336 w 1021"/>
                <a:gd name="T69" fmla="*/ 1764 h 1921"/>
                <a:gd name="T70" fmla="*/ 288 w 1021"/>
                <a:gd name="T71" fmla="*/ 1800 h 1921"/>
                <a:gd name="T72" fmla="*/ 228 w 1021"/>
                <a:gd name="T73" fmla="*/ 1836 h 1921"/>
                <a:gd name="T74" fmla="*/ 168 w 1021"/>
                <a:gd name="T75" fmla="*/ 1860 h 1921"/>
                <a:gd name="T76" fmla="*/ 96 w 1021"/>
                <a:gd name="T77" fmla="*/ 1884 h 1921"/>
                <a:gd name="T78" fmla="*/ 48 w 1021"/>
                <a:gd name="T79" fmla="*/ 1908 h 1921"/>
                <a:gd name="T80" fmla="*/ 0 w 1021"/>
                <a:gd name="T81" fmla="*/ 1920 h 1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1" h="1921">
                  <a:moveTo>
                    <a:pt x="984" y="0"/>
                  </a:moveTo>
                  <a:lnTo>
                    <a:pt x="984" y="24"/>
                  </a:lnTo>
                  <a:lnTo>
                    <a:pt x="996" y="48"/>
                  </a:lnTo>
                  <a:lnTo>
                    <a:pt x="996" y="72"/>
                  </a:lnTo>
                  <a:lnTo>
                    <a:pt x="1008" y="96"/>
                  </a:lnTo>
                  <a:lnTo>
                    <a:pt x="1008" y="120"/>
                  </a:lnTo>
                  <a:lnTo>
                    <a:pt x="1020" y="156"/>
                  </a:lnTo>
                  <a:lnTo>
                    <a:pt x="1020" y="180"/>
                  </a:lnTo>
                  <a:lnTo>
                    <a:pt x="1020" y="216"/>
                  </a:lnTo>
                  <a:lnTo>
                    <a:pt x="1020" y="240"/>
                  </a:lnTo>
                  <a:lnTo>
                    <a:pt x="1020" y="264"/>
                  </a:lnTo>
                  <a:lnTo>
                    <a:pt x="1020" y="300"/>
                  </a:lnTo>
                  <a:lnTo>
                    <a:pt x="1020" y="324"/>
                  </a:lnTo>
                  <a:lnTo>
                    <a:pt x="1020" y="348"/>
                  </a:lnTo>
                  <a:lnTo>
                    <a:pt x="1020" y="372"/>
                  </a:lnTo>
                  <a:lnTo>
                    <a:pt x="1020" y="396"/>
                  </a:lnTo>
                  <a:lnTo>
                    <a:pt x="1020" y="432"/>
                  </a:lnTo>
                  <a:lnTo>
                    <a:pt x="1008" y="456"/>
                  </a:lnTo>
                  <a:lnTo>
                    <a:pt x="1008" y="492"/>
                  </a:lnTo>
                  <a:lnTo>
                    <a:pt x="996" y="516"/>
                  </a:lnTo>
                  <a:lnTo>
                    <a:pt x="996" y="540"/>
                  </a:lnTo>
                  <a:lnTo>
                    <a:pt x="996" y="564"/>
                  </a:lnTo>
                  <a:lnTo>
                    <a:pt x="984" y="600"/>
                  </a:lnTo>
                  <a:lnTo>
                    <a:pt x="972" y="636"/>
                  </a:lnTo>
                  <a:lnTo>
                    <a:pt x="972" y="672"/>
                  </a:lnTo>
                  <a:lnTo>
                    <a:pt x="972" y="696"/>
                  </a:lnTo>
                  <a:lnTo>
                    <a:pt x="960" y="720"/>
                  </a:lnTo>
                  <a:lnTo>
                    <a:pt x="948" y="744"/>
                  </a:lnTo>
                  <a:lnTo>
                    <a:pt x="936" y="768"/>
                  </a:lnTo>
                  <a:lnTo>
                    <a:pt x="936" y="792"/>
                  </a:lnTo>
                  <a:lnTo>
                    <a:pt x="924" y="828"/>
                  </a:lnTo>
                  <a:lnTo>
                    <a:pt x="924" y="864"/>
                  </a:lnTo>
                  <a:lnTo>
                    <a:pt x="912" y="888"/>
                  </a:lnTo>
                  <a:lnTo>
                    <a:pt x="900" y="912"/>
                  </a:lnTo>
                  <a:lnTo>
                    <a:pt x="900" y="936"/>
                  </a:lnTo>
                  <a:lnTo>
                    <a:pt x="888" y="960"/>
                  </a:lnTo>
                  <a:lnTo>
                    <a:pt x="876" y="984"/>
                  </a:lnTo>
                  <a:lnTo>
                    <a:pt x="864" y="1020"/>
                  </a:lnTo>
                  <a:lnTo>
                    <a:pt x="852" y="1044"/>
                  </a:lnTo>
                  <a:lnTo>
                    <a:pt x="840" y="1068"/>
                  </a:lnTo>
                  <a:lnTo>
                    <a:pt x="828" y="1092"/>
                  </a:lnTo>
                  <a:lnTo>
                    <a:pt x="828" y="1116"/>
                  </a:lnTo>
                  <a:lnTo>
                    <a:pt x="804" y="1152"/>
                  </a:lnTo>
                  <a:lnTo>
                    <a:pt x="792" y="1176"/>
                  </a:lnTo>
                  <a:lnTo>
                    <a:pt x="780" y="1200"/>
                  </a:lnTo>
                  <a:lnTo>
                    <a:pt x="768" y="1224"/>
                  </a:lnTo>
                  <a:lnTo>
                    <a:pt x="744" y="1236"/>
                  </a:lnTo>
                  <a:lnTo>
                    <a:pt x="732" y="1284"/>
                  </a:lnTo>
                  <a:lnTo>
                    <a:pt x="708" y="1296"/>
                  </a:lnTo>
                  <a:lnTo>
                    <a:pt x="696" y="1332"/>
                  </a:lnTo>
                  <a:lnTo>
                    <a:pt x="684" y="1356"/>
                  </a:lnTo>
                  <a:lnTo>
                    <a:pt x="660" y="1380"/>
                  </a:lnTo>
                  <a:lnTo>
                    <a:pt x="648" y="1404"/>
                  </a:lnTo>
                  <a:lnTo>
                    <a:pt x="636" y="1428"/>
                  </a:lnTo>
                  <a:lnTo>
                    <a:pt x="624" y="1452"/>
                  </a:lnTo>
                  <a:lnTo>
                    <a:pt x="600" y="1476"/>
                  </a:lnTo>
                  <a:lnTo>
                    <a:pt x="588" y="1500"/>
                  </a:lnTo>
                  <a:lnTo>
                    <a:pt x="564" y="1524"/>
                  </a:lnTo>
                  <a:lnTo>
                    <a:pt x="564" y="1548"/>
                  </a:lnTo>
                  <a:lnTo>
                    <a:pt x="540" y="1560"/>
                  </a:lnTo>
                  <a:lnTo>
                    <a:pt x="528" y="1584"/>
                  </a:lnTo>
                  <a:lnTo>
                    <a:pt x="516" y="1608"/>
                  </a:lnTo>
                  <a:lnTo>
                    <a:pt x="492" y="1620"/>
                  </a:lnTo>
                  <a:lnTo>
                    <a:pt x="480" y="1644"/>
                  </a:lnTo>
                  <a:lnTo>
                    <a:pt x="456" y="1668"/>
                  </a:lnTo>
                  <a:lnTo>
                    <a:pt x="432" y="1692"/>
                  </a:lnTo>
                  <a:lnTo>
                    <a:pt x="408" y="1704"/>
                  </a:lnTo>
                  <a:lnTo>
                    <a:pt x="396" y="1728"/>
                  </a:lnTo>
                  <a:lnTo>
                    <a:pt x="360" y="1752"/>
                  </a:lnTo>
                  <a:lnTo>
                    <a:pt x="336" y="1764"/>
                  </a:lnTo>
                  <a:lnTo>
                    <a:pt x="312" y="1788"/>
                  </a:lnTo>
                  <a:lnTo>
                    <a:pt x="288" y="1800"/>
                  </a:lnTo>
                  <a:lnTo>
                    <a:pt x="252" y="1824"/>
                  </a:lnTo>
                  <a:lnTo>
                    <a:pt x="228" y="1836"/>
                  </a:lnTo>
                  <a:lnTo>
                    <a:pt x="192" y="1848"/>
                  </a:lnTo>
                  <a:lnTo>
                    <a:pt x="168" y="1860"/>
                  </a:lnTo>
                  <a:lnTo>
                    <a:pt x="132" y="1884"/>
                  </a:lnTo>
                  <a:lnTo>
                    <a:pt x="96" y="1884"/>
                  </a:lnTo>
                  <a:lnTo>
                    <a:pt x="72" y="1896"/>
                  </a:lnTo>
                  <a:lnTo>
                    <a:pt x="48" y="1908"/>
                  </a:lnTo>
                  <a:lnTo>
                    <a:pt x="24" y="1920"/>
                  </a:lnTo>
                  <a:lnTo>
                    <a:pt x="0" y="1920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96" name="Freeform 12"/>
            <p:cNvSpPr>
              <a:spLocks/>
            </p:cNvSpPr>
            <p:nvPr/>
          </p:nvSpPr>
          <p:spPr bwMode="auto">
            <a:xfrm>
              <a:off x="4404" y="2506"/>
              <a:ext cx="901" cy="1321"/>
            </a:xfrm>
            <a:custGeom>
              <a:avLst/>
              <a:gdLst>
                <a:gd name="T0" fmla="*/ 900 w 901"/>
                <a:gd name="T1" fmla="*/ 0 h 1321"/>
                <a:gd name="T2" fmla="*/ 876 w 901"/>
                <a:gd name="T3" fmla="*/ 12 h 1321"/>
                <a:gd name="T4" fmla="*/ 852 w 901"/>
                <a:gd name="T5" fmla="*/ 24 h 1321"/>
                <a:gd name="T6" fmla="*/ 828 w 901"/>
                <a:gd name="T7" fmla="*/ 36 h 1321"/>
                <a:gd name="T8" fmla="*/ 804 w 901"/>
                <a:gd name="T9" fmla="*/ 48 h 1321"/>
                <a:gd name="T10" fmla="*/ 780 w 901"/>
                <a:gd name="T11" fmla="*/ 60 h 1321"/>
                <a:gd name="T12" fmla="*/ 768 w 901"/>
                <a:gd name="T13" fmla="*/ 84 h 1321"/>
                <a:gd name="T14" fmla="*/ 744 w 901"/>
                <a:gd name="T15" fmla="*/ 96 h 1321"/>
                <a:gd name="T16" fmla="*/ 720 w 901"/>
                <a:gd name="T17" fmla="*/ 120 h 1321"/>
                <a:gd name="T18" fmla="*/ 696 w 901"/>
                <a:gd name="T19" fmla="*/ 132 h 1321"/>
                <a:gd name="T20" fmla="*/ 684 w 901"/>
                <a:gd name="T21" fmla="*/ 156 h 1321"/>
                <a:gd name="T22" fmla="*/ 660 w 901"/>
                <a:gd name="T23" fmla="*/ 168 h 1321"/>
                <a:gd name="T24" fmla="*/ 648 w 901"/>
                <a:gd name="T25" fmla="*/ 192 h 1321"/>
                <a:gd name="T26" fmla="*/ 624 w 901"/>
                <a:gd name="T27" fmla="*/ 216 h 1321"/>
                <a:gd name="T28" fmla="*/ 612 w 901"/>
                <a:gd name="T29" fmla="*/ 240 h 1321"/>
                <a:gd name="T30" fmla="*/ 588 w 901"/>
                <a:gd name="T31" fmla="*/ 252 h 1321"/>
                <a:gd name="T32" fmla="*/ 576 w 901"/>
                <a:gd name="T33" fmla="*/ 276 h 1321"/>
                <a:gd name="T34" fmla="*/ 552 w 901"/>
                <a:gd name="T35" fmla="*/ 288 h 1321"/>
                <a:gd name="T36" fmla="*/ 528 w 901"/>
                <a:gd name="T37" fmla="*/ 312 h 1321"/>
                <a:gd name="T38" fmla="*/ 516 w 901"/>
                <a:gd name="T39" fmla="*/ 336 h 1321"/>
                <a:gd name="T40" fmla="*/ 492 w 901"/>
                <a:gd name="T41" fmla="*/ 360 h 1321"/>
                <a:gd name="T42" fmla="*/ 468 w 901"/>
                <a:gd name="T43" fmla="*/ 372 h 1321"/>
                <a:gd name="T44" fmla="*/ 456 w 901"/>
                <a:gd name="T45" fmla="*/ 396 h 1321"/>
                <a:gd name="T46" fmla="*/ 432 w 901"/>
                <a:gd name="T47" fmla="*/ 420 h 1321"/>
                <a:gd name="T48" fmla="*/ 408 w 901"/>
                <a:gd name="T49" fmla="*/ 444 h 1321"/>
                <a:gd name="T50" fmla="*/ 396 w 901"/>
                <a:gd name="T51" fmla="*/ 468 h 1321"/>
                <a:gd name="T52" fmla="*/ 372 w 901"/>
                <a:gd name="T53" fmla="*/ 492 h 1321"/>
                <a:gd name="T54" fmla="*/ 360 w 901"/>
                <a:gd name="T55" fmla="*/ 516 h 1321"/>
                <a:gd name="T56" fmla="*/ 336 w 901"/>
                <a:gd name="T57" fmla="*/ 540 h 1321"/>
                <a:gd name="T58" fmla="*/ 324 w 901"/>
                <a:gd name="T59" fmla="*/ 564 h 1321"/>
                <a:gd name="T60" fmla="*/ 312 w 901"/>
                <a:gd name="T61" fmla="*/ 588 h 1321"/>
                <a:gd name="T62" fmla="*/ 288 w 901"/>
                <a:gd name="T63" fmla="*/ 624 h 1321"/>
                <a:gd name="T64" fmla="*/ 276 w 901"/>
                <a:gd name="T65" fmla="*/ 648 h 1321"/>
                <a:gd name="T66" fmla="*/ 264 w 901"/>
                <a:gd name="T67" fmla="*/ 684 h 1321"/>
                <a:gd name="T68" fmla="*/ 240 w 901"/>
                <a:gd name="T69" fmla="*/ 708 h 1321"/>
                <a:gd name="T70" fmla="*/ 228 w 901"/>
                <a:gd name="T71" fmla="*/ 732 h 1321"/>
                <a:gd name="T72" fmla="*/ 216 w 901"/>
                <a:gd name="T73" fmla="*/ 756 h 1321"/>
                <a:gd name="T74" fmla="*/ 204 w 901"/>
                <a:gd name="T75" fmla="*/ 780 h 1321"/>
                <a:gd name="T76" fmla="*/ 192 w 901"/>
                <a:gd name="T77" fmla="*/ 804 h 1321"/>
                <a:gd name="T78" fmla="*/ 180 w 901"/>
                <a:gd name="T79" fmla="*/ 828 h 1321"/>
                <a:gd name="T80" fmla="*/ 168 w 901"/>
                <a:gd name="T81" fmla="*/ 852 h 1321"/>
                <a:gd name="T82" fmla="*/ 156 w 901"/>
                <a:gd name="T83" fmla="*/ 876 h 1321"/>
                <a:gd name="T84" fmla="*/ 144 w 901"/>
                <a:gd name="T85" fmla="*/ 900 h 1321"/>
                <a:gd name="T86" fmla="*/ 132 w 901"/>
                <a:gd name="T87" fmla="*/ 924 h 1321"/>
                <a:gd name="T88" fmla="*/ 120 w 901"/>
                <a:gd name="T89" fmla="*/ 948 h 1321"/>
                <a:gd name="T90" fmla="*/ 120 w 901"/>
                <a:gd name="T91" fmla="*/ 972 h 1321"/>
                <a:gd name="T92" fmla="*/ 108 w 901"/>
                <a:gd name="T93" fmla="*/ 996 h 1321"/>
                <a:gd name="T94" fmla="*/ 96 w 901"/>
                <a:gd name="T95" fmla="*/ 1020 h 1321"/>
                <a:gd name="T96" fmla="*/ 96 w 901"/>
                <a:gd name="T97" fmla="*/ 1044 h 1321"/>
                <a:gd name="T98" fmla="*/ 84 w 901"/>
                <a:gd name="T99" fmla="*/ 1068 h 1321"/>
                <a:gd name="T100" fmla="*/ 72 w 901"/>
                <a:gd name="T101" fmla="*/ 1092 h 1321"/>
                <a:gd name="T102" fmla="*/ 60 w 901"/>
                <a:gd name="T103" fmla="*/ 1116 h 1321"/>
                <a:gd name="T104" fmla="*/ 60 w 901"/>
                <a:gd name="T105" fmla="*/ 1140 h 1321"/>
                <a:gd name="T106" fmla="*/ 48 w 901"/>
                <a:gd name="T107" fmla="*/ 1164 h 1321"/>
                <a:gd name="T108" fmla="*/ 36 w 901"/>
                <a:gd name="T109" fmla="*/ 1188 h 1321"/>
                <a:gd name="T110" fmla="*/ 36 w 901"/>
                <a:gd name="T111" fmla="*/ 1212 h 1321"/>
                <a:gd name="T112" fmla="*/ 24 w 901"/>
                <a:gd name="T113" fmla="*/ 1236 h 1321"/>
                <a:gd name="T114" fmla="*/ 12 w 901"/>
                <a:gd name="T115" fmla="*/ 1260 h 1321"/>
                <a:gd name="T116" fmla="*/ 12 w 901"/>
                <a:gd name="T117" fmla="*/ 1296 h 1321"/>
                <a:gd name="T118" fmla="*/ 0 w 901"/>
                <a:gd name="T119" fmla="*/ 1320 h 1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1" h="1321">
                  <a:moveTo>
                    <a:pt x="900" y="0"/>
                  </a:moveTo>
                  <a:lnTo>
                    <a:pt x="876" y="12"/>
                  </a:lnTo>
                  <a:lnTo>
                    <a:pt x="852" y="24"/>
                  </a:lnTo>
                  <a:lnTo>
                    <a:pt x="828" y="36"/>
                  </a:lnTo>
                  <a:lnTo>
                    <a:pt x="804" y="48"/>
                  </a:lnTo>
                  <a:lnTo>
                    <a:pt x="780" y="60"/>
                  </a:lnTo>
                  <a:lnTo>
                    <a:pt x="768" y="84"/>
                  </a:lnTo>
                  <a:lnTo>
                    <a:pt x="744" y="96"/>
                  </a:lnTo>
                  <a:lnTo>
                    <a:pt x="720" y="120"/>
                  </a:lnTo>
                  <a:lnTo>
                    <a:pt x="696" y="132"/>
                  </a:lnTo>
                  <a:lnTo>
                    <a:pt x="684" y="156"/>
                  </a:lnTo>
                  <a:lnTo>
                    <a:pt x="660" y="168"/>
                  </a:lnTo>
                  <a:lnTo>
                    <a:pt x="648" y="192"/>
                  </a:lnTo>
                  <a:lnTo>
                    <a:pt x="624" y="216"/>
                  </a:lnTo>
                  <a:lnTo>
                    <a:pt x="612" y="240"/>
                  </a:lnTo>
                  <a:lnTo>
                    <a:pt x="588" y="252"/>
                  </a:lnTo>
                  <a:lnTo>
                    <a:pt x="576" y="276"/>
                  </a:lnTo>
                  <a:lnTo>
                    <a:pt x="552" y="288"/>
                  </a:lnTo>
                  <a:lnTo>
                    <a:pt x="528" y="312"/>
                  </a:lnTo>
                  <a:lnTo>
                    <a:pt x="516" y="336"/>
                  </a:lnTo>
                  <a:lnTo>
                    <a:pt x="492" y="360"/>
                  </a:lnTo>
                  <a:lnTo>
                    <a:pt x="468" y="372"/>
                  </a:lnTo>
                  <a:lnTo>
                    <a:pt x="456" y="396"/>
                  </a:lnTo>
                  <a:lnTo>
                    <a:pt x="432" y="420"/>
                  </a:lnTo>
                  <a:lnTo>
                    <a:pt x="408" y="444"/>
                  </a:lnTo>
                  <a:lnTo>
                    <a:pt x="396" y="468"/>
                  </a:lnTo>
                  <a:lnTo>
                    <a:pt x="372" y="492"/>
                  </a:lnTo>
                  <a:lnTo>
                    <a:pt x="360" y="516"/>
                  </a:lnTo>
                  <a:lnTo>
                    <a:pt x="336" y="540"/>
                  </a:lnTo>
                  <a:lnTo>
                    <a:pt x="324" y="564"/>
                  </a:lnTo>
                  <a:lnTo>
                    <a:pt x="312" y="588"/>
                  </a:lnTo>
                  <a:lnTo>
                    <a:pt x="288" y="624"/>
                  </a:lnTo>
                  <a:lnTo>
                    <a:pt x="276" y="648"/>
                  </a:lnTo>
                  <a:lnTo>
                    <a:pt x="264" y="684"/>
                  </a:lnTo>
                  <a:lnTo>
                    <a:pt x="240" y="708"/>
                  </a:lnTo>
                  <a:lnTo>
                    <a:pt x="228" y="732"/>
                  </a:lnTo>
                  <a:lnTo>
                    <a:pt x="216" y="756"/>
                  </a:lnTo>
                  <a:lnTo>
                    <a:pt x="204" y="780"/>
                  </a:lnTo>
                  <a:lnTo>
                    <a:pt x="192" y="804"/>
                  </a:lnTo>
                  <a:lnTo>
                    <a:pt x="180" y="828"/>
                  </a:lnTo>
                  <a:lnTo>
                    <a:pt x="168" y="852"/>
                  </a:lnTo>
                  <a:lnTo>
                    <a:pt x="156" y="876"/>
                  </a:lnTo>
                  <a:lnTo>
                    <a:pt x="144" y="900"/>
                  </a:lnTo>
                  <a:lnTo>
                    <a:pt x="132" y="924"/>
                  </a:lnTo>
                  <a:lnTo>
                    <a:pt x="120" y="948"/>
                  </a:lnTo>
                  <a:lnTo>
                    <a:pt x="120" y="972"/>
                  </a:lnTo>
                  <a:lnTo>
                    <a:pt x="108" y="996"/>
                  </a:lnTo>
                  <a:lnTo>
                    <a:pt x="96" y="1020"/>
                  </a:lnTo>
                  <a:lnTo>
                    <a:pt x="96" y="1044"/>
                  </a:lnTo>
                  <a:lnTo>
                    <a:pt x="84" y="1068"/>
                  </a:lnTo>
                  <a:lnTo>
                    <a:pt x="72" y="1092"/>
                  </a:lnTo>
                  <a:lnTo>
                    <a:pt x="60" y="1116"/>
                  </a:lnTo>
                  <a:lnTo>
                    <a:pt x="60" y="1140"/>
                  </a:lnTo>
                  <a:lnTo>
                    <a:pt x="48" y="1164"/>
                  </a:lnTo>
                  <a:lnTo>
                    <a:pt x="36" y="1188"/>
                  </a:lnTo>
                  <a:lnTo>
                    <a:pt x="36" y="1212"/>
                  </a:lnTo>
                  <a:lnTo>
                    <a:pt x="24" y="1236"/>
                  </a:lnTo>
                  <a:lnTo>
                    <a:pt x="12" y="1260"/>
                  </a:lnTo>
                  <a:lnTo>
                    <a:pt x="12" y="1296"/>
                  </a:lnTo>
                  <a:lnTo>
                    <a:pt x="0" y="1320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97" name="Freeform 13"/>
            <p:cNvSpPr>
              <a:spLocks/>
            </p:cNvSpPr>
            <p:nvPr/>
          </p:nvSpPr>
          <p:spPr bwMode="auto">
            <a:xfrm>
              <a:off x="2244" y="1068"/>
              <a:ext cx="2581" cy="1837"/>
            </a:xfrm>
            <a:custGeom>
              <a:avLst/>
              <a:gdLst>
                <a:gd name="T0" fmla="*/ 2555 w 2581"/>
                <a:gd name="T1" fmla="*/ 1824 h 1837"/>
                <a:gd name="T2" fmla="*/ 2494 w 2581"/>
                <a:gd name="T3" fmla="*/ 1800 h 1837"/>
                <a:gd name="T4" fmla="*/ 2444 w 2581"/>
                <a:gd name="T5" fmla="*/ 1787 h 1837"/>
                <a:gd name="T6" fmla="*/ 2395 w 2581"/>
                <a:gd name="T7" fmla="*/ 1763 h 1837"/>
                <a:gd name="T8" fmla="*/ 2345 w 2581"/>
                <a:gd name="T9" fmla="*/ 1727 h 1837"/>
                <a:gd name="T10" fmla="*/ 2296 w 2581"/>
                <a:gd name="T11" fmla="*/ 1702 h 1837"/>
                <a:gd name="T12" fmla="*/ 2247 w 2581"/>
                <a:gd name="T13" fmla="*/ 1678 h 1837"/>
                <a:gd name="T14" fmla="*/ 2185 w 2581"/>
                <a:gd name="T15" fmla="*/ 1641 h 1837"/>
                <a:gd name="T16" fmla="*/ 2123 w 2581"/>
                <a:gd name="T17" fmla="*/ 1605 h 1837"/>
                <a:gd name="T18" fmla="*/ 2074 w 2581"/>
                <a:gd name="T19" fmla="*/ 1581 h 1837"/>
                <a:gd name="T20" fmla="*/ 2024 w 2581"/>
                <a:gd name="T21" fmla="*/ 1556 h 1837"/>
                <a:gd name="T22" fmla="*/ 1975 w 2581"/>
                <a:gd name="T23" fmla="*/ 1520 h 1837"/>
                <a:gd name="T24" fmla="*/ 1926 w 2581"/>
                <a:gd name="T25" fmla="*/ 1496 h 1837"/>
                <a:gd name="T26" fmla="*/ 1889 w 2581"/>
                <a:gd name="T27" fmla="*/ 1471 h 1837"/>
                <a:gd name="T28" fmla="*/ 1827 w 2581"/>
                <a:gd name="T29" fmla="*/ 1423 h 1837"/>
                <a:gd name="T30" fmla="*/ 1778 w 2581"/>
                <a:gd name="T31" fmla="*/ 1410 h 1837"/>
                <a:gd name="T32" fmla="*/ 1728 w 2581"/>
                <a:gd name="T33" fmla="*/ 1362 h 1837"/>
                <a:gd name="T34" fmla="*/ 1679 w 2581"/>
                <a:gd name="T35" fmla="*/ 1337 h 1837"/>
                <a:gd name="T36" fmla="*/ 1629 w 2581"/>
                <a:gd name="T37" fmla="*/ 1301 h 1837"/>
                <a:gd name="T38" fmla="*/ 1555 w 2581"/>
                <a:gd name="T39" fmla="*/ 1240 h 1837"/>
                <a:gd name="T40" fmla="*/ 1506 w 2581"/>
                <a:gd name="T41" fmla="*/ 1216 h 1837"/>
                <a:gd name="T42" fmla="*/ 1457 w 2581"/>
                <a:gd name="T43" fmla="*/ 1167 h 1837"/>
                <a:gd name="T44" fmla="*/ 1395 w 2581"/>
                <a:gd name="T45" fmla="*/ 1106 h 1837"/>
                <a:gd name="T46" fmla="*/ 1358 w 2581"/>
                <a:gd name="T47" fmla="*/ 1058 h 1837"/>
                <a:gd name="T48" fmla="*/ 1333 w 2581"/>
                <a:gd name="T49" fmla="*/ 1009 h 1837"/>
                <a:gd name="T50" fmla="*/ 1296 w 2581"/>
                <a:gd name="T51" fmla="*/ 961 h 1837"/>
                <a:gd name="T52" fmla="*/ 1234 w 2581"/>
                <a:gd name="T53" fmla="*/ 912 h 1837"/>
                <a:gd name="T54" fmla="*/ 1173 w 2581"/>
                <a:gd name="T55" fmla="*/ 851 h 1837"/>
                <a:gd name="T56" fmla="*/ 1136 w 2581"/>
                <a:gd name="T57" fmla="*/ 815 h 1837"/>
                <a:gd name="T58" fmla="*/ 1099 w 2581"/>
                <a:gd name="T59" fmla="*/ 766 h 1837"/>
                <a:gd name="T60" fmla="*/ 1062 w 2581"/>
                <a:gd name="T61" fmla="*/ 730 h 1837"/>
                <a:gd name="T62" fmla="*/ 1012 w 2581"/>
                <a:gd name="T63" fmla="*/ 681 h 1837"/>
                <a:gd name="T64" fmla="*/ 963 w 2581"/>
                <a:gd name="T65" fmla="*/ 644 h 1837"/>
                <a:gd name="T66" fmla="*/ 938 w 2581"/>
                <a:gd name="T67" fmla="*/ 596 h 1837"/>
                <a:gd name="T68" fmla="*/ 901 w 2581"/>
                <a:gd name="T69" fmla="*/ 559 h 1837"/>
                <a:gd name="T70" fmla="*/ 876 w 2581"/>
                <a:gd name="T71" fmla="*/ 511 h 1837"/>
                <a:gd name="T72" fmla="*/ 852 w 2581"/>
                <a:gd name="T73" fmla="*/ 462 h 1837"/>
                <a:gd name="T74" fmla="*/ 815 w 2581"/>
                <a:gd name="T75" fmla="*/ 413 h 1837"/>
                <a:gd name="T76" fmla="*/ 790 w 2581"/>
                <a:gd name="T77" fmla="*/ 365 h 1837"/>
                <a:gd name="T78" fmla="*/ 753 w 2581"/>
                <a:gd name="T79" fmla="*/ 328 h 1837"/>
                <a:gd name="T80" fmla="*/ 704 w 2581"/>
                <a:gd name="T81" fmla="*/ 267 h 1837"/>
                <a:gd name="T82" fmla="*/ 667 w 2581"/>
                <a:gd name="T83" fmla="*/ 219 h 1837"/>
                <a:gd name="T84" fmla="*/ 630 w 2581"/>
                <a:gd name="T85" fmla="*/ 182 h 1837"/>
                <a:gd name="T86" fmla="*/ 580 w 2581"/>
                <a:gd name="T87" fmla="*/ 146 h 1837"/>
                <a:gd name="T88" fmla="*/ 543 w 2581"/>
                <a:gd name="T89" fmla="*/ 122 h 1837"/>
                <a:gd name="T90" fmla="*/ 494 w 2581"/>
                <a:gd name="T91" fmla="*/ 73 h 1837"/>
                <a:gd name="T92" fmla="*/ 444 w 2581"/>
                <a:gd name="T93" fmla="*/ 61 h 1837"/>
                <a:gd name="T94" fmla="*/ 383 w 2581"/>
                <a:gd name="T95" fmla="*/ 36 h 1837"/>
                <a:gd name="T96" fmla="*/ 321 w 2581"/>
                <a:gd name="T97" fmla="*/ 24 h 1837"/>
                <a:gd name="T98" fmla="*/ 272 w 2581"/>
                <a:gd name="T99" fmla="*/ 12 h 1837"/>
                <a:gd name="T100" fmla="*/ 222 w 2581"/>
                <a:gd name="T101" fmla="*/ 0 h 1837"/>
                <a:gd name="T102" fmla="*/ 173 w 2581"/>
                <a:gd name="T103" fmla="*/ 0 h 1837"/>
                <a:gd name="T104" fmla="*/ 123 w 2581"/>
                <a:gd name="T105" fmla="*/ 12 h 1837"/>
                <a:gd name="T106" fmla="*/ 74 w 2581"/>
                <a:gd name="T107" fmla="*/ 24 h 1837"/>
                <a:gd name="T108" fmla="*/ 25 w 2581"/>
                <a:gd name="T109" fmla="*/ 49 h 1837"/>
                <a:gd name="T110" fmla="*/ 0 w 2581"/>
                <a:gd name="T111" fmla="*/ 97 h 1837"/>
                <a:gd name="T112" fmla="*/ 0 w 2581"/>
                <a:gd name="T113" fmla="*/ 146 h 1837"/>
                <a:gd name="T114" fmla="*/ 12 w 2581"/>
                <a:gd name="T115" fmla="*/ 195 h 1837"/>
                <a:gd name="T116" fmla="*/ 37 w 2581"/>
                <a:gd name="T117" fmla="*/ 243 h 1837"/>
                <a:gd name="T118" fmla="*/ 74 w 2581"/>
                <a:gd name="T119" fmla="*/ 280 h 1837"/>
                <a:gd name="T120" fmla="*/ 136 w 2581"/>
                <a:gd name="T121" fmla="*/ 304 h 1837"/>
                <a:gd name="T122" fmla="*/ 185 w 2581"/>
                <a:gd name="T123" fmla="*/ 316 h 1837"/>
                <a:gd name="T124" fmla="*/ 235 w 2581"/>
                <a:gd name="T125" fmla="*/ 328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1" h="1837">
                  <a:moveTo>
                    <a:pt x="2580" y="1836"/>
                  </a:moveTo>
                  <a:lnTo>
                    <a:pt x="2555" y="1824"/>
                  </a:lnTo>
                  <a:lnTo>
                    <a:pt x="2518" y="1812"/>
                  </a:lnTo>
                  <a:lnTo>
                    <a:pt x="2494" y="1800"/>
                  </a:lnTo>
                  <a:lnTo>
                    <a:pt x="2469" y="1800"/>
                  </a:lnTo>
                  <a:lnTo>
                    <a:pt x="2444" y="1787"/>
                  </a:lnTo>
                  <a:lnTo>
                    <a:pt x="2420" y="1763"/>
                  </a:lnTo>
                  <a:lnTo>
                    <a:pt x="2395" y="1763"/>
                  </a:lnTo>
                  <a:lnTo>
                    <a:pt x="2370" y="1739"/>
                  </a:lnTo>
                  <a:lnTo>
                    <a:pt x="2345" y="1727"/>
                  </a:lnTo>
                  <a:lnTo>
                    <a:pt x="2321" y="1714"/>
                  </a:lnTo>
                  <a:lnTo>
                    <a:pt x="2296" y="1702"/>
                  </a:lnTo>
                  <a:lnTo>
                    <a:pt x="2271" y="1690"/>
                  </a:lnTo>
                  <a:lnTo>
                    <a:pt x="2247" y="1678"/>
                  </a:lnTo>
                  <a:lnTo>
                    <a:pt x="2222" y="1654"/>
                  </a:lnTo>
                  <a:lnTo>
                    <a:pt x="2185" y="1641"/>
                  </a:lnTo>
                  <a:lnTo>
                    <a:pt x="2160" y="1617"/>
                  </a:lnTo>
                  <a:lnTo>
                    <a:pt x="2123" y="1605"/>
                  </a:lnTo>
                  <a:lnTo>
                    <a:pt x="2099" y="1593"/>
                  </a:lnTo>
                  <a:lnTo>
                    <a:pt x="2074" y="1581"/>
                  </a:lnTo>
                  <a:lnTo>
                    <a:pt x="2049" y="1569"/>
                  </a:lnTo>
                  <a:lnTo>
                    <a:pt x="2024" y="1556"/>
                  </a:lnTo>
                  <a:lnTo>
                    <a:pt x="2000" y="1544"/>
                  </a:lnTo>
                  <a:lnTo>
                    <a:pt x="1975" y="1520"/>
                  </a:lnTo>
                  <a:lnTo>
                    <a:pt x="1950" y="1508"/>
                  </a:lnTo>
                  <a:lnTo>
                    <a:pt x="1926" y="1496"/>
                  </a:lnTo>
                  <a:lnTo>
                    <a:pt x="1913" y="1471"/>
                  </a:lnTo>
                  <a:lnTo>
                    <a:pt x="1889" y="1471"/>
                  </a:lnTo>
                  <a:lnTo>
                    <a:pt x="1852" y="1447"/>
                  </a:lnTo>
                  <a:lnTo>
                    <a:pt x="1827" y="1423"/>
                  </a:lnTo>
                  <a:lnTo>
                    <a:pt x="1802" y="1423"/>
                  </a:lnTo>
                  <a:lnTo>
                    <a:pt x="1778" y="1410"/>
                  </a:lnTo>
                  <a:lnTo>
                    <a:pt x="1753" y="1386"/>
                  </a:lnTo>
                  <a:lnTo>
                    <a:pt x="1728" y="1362"/>
                  </a:lnTo>
                  <a:lnTo>
                    <a:pt x="1704" y="1350"/>
                  </a:lnTo>
                  <a:lnTo>
                    <a:pt x="1679" y="1337"/>
                  </a:lnTo>
                  <a:lnTo>
                    <a:pt x="1654" y="1313"/>
                  </a:lnTo>
                  <a:lnTo>
                    <a:pt x="1629" y="1301"/>
                  </a:lnTo>
                  <a:lnTo>
                    <a:pt x="1592" y="1265"/>
                  </a:lnTo>
                  <a:lnTo>
                    <a:pt x="1555" y="1240"/>
                  </a:lnTo>
                  <a:lnTo>
                    <a:pt x="1531" y="1228"/>
                  </a:lnTo>
                  <a:lnTo>
                    <a:pt x="1506" y="1216"/>
                  </a:lnTo>
                  <a:lnTo>
                    <a:pt x="1494" y="1192"/>
                  </a:lnTo>
                  <a:lnTo>
                    <a:pt x="1457" y="1167"/>
                  </a:lnTo>
                  <a:lnTo>
                    <a:pt x="1432" y="1131"/>
                  </a:lnTo>
                  <a:lnTo>
                    <a:pt x="1395" y="1106"/>
                  </a:lnTo>
                  <a:lnTo>
                    <a:pt x="1383" y="1082"/>
                  </a:lnTo>
                  <a:lnTo>
                    <a:pt x="1358" y="1058"/>
                  </a:lnTo>
                  <a:lnTo>
                    <a:pt x="1358" y="1034"/>
                  </a:lnTo>
                  <a:lnTo>
                    <a:pt x="1333" y="1009"/>
                  </a:lnTo>
                  <a:lnTo>
                    <a:pt x="1321" y="985"/>
                  </a:lnTo>
                  <a:lnTo>
                    <a:pt x="1296" y="961"/>
                  </a:lnTo>
                  <a:lnTo>
                    <a:pt x="1259" y="924"/>
                  </a:lnTo>
                  <a:lnTo>
                    <a:pt x="1234" y="912"/>
                  </a:lnTo>
                  <a:lnTo>
                    <a:pt x="1197" y="875"/>
                  </a:lnTo>
                  <a:lnTo>
                    <a:pt x="1173" y="851"/>
                  </a:lnTo>
                  <a:lnTo>
                    <a:pt x="1160" y="827"/>
                  </a:lnTo>
                  <a:lnTo>
                    <a:pt x="1136" y="815"/>
                  </a:lnTo>
                  <a:lnTo>
                    <a:pt x="1123" y="790"/>
                  </a:lnTo>
                  <a:lnTo>
                    <a:pt x="1099" y="766"/>
                  </a:lnTo>
                  <a:lnTo>
                    <a:pt x="1086" y="742"/>
                  </a:lnTo>
                  <a:lnTo>
                    <a:pt x="1062" y="730"/>
                  </a:lnTo>
                  <a:lnTo>
                    <a:pt x="1025" y="705"/>
                  </a:lnTo>
                  <a:lnTo>
                    <a:pt x="1012" y="681"/>
                  </a:lnTo>
                  <a:lnTo>
                    <a:pt x="988" y="657"/>
                  </a:lnTo>
                  <a:lnTo>
                    <a:pt x="963" y="644"/>
                  </a:lnTo>
                  <a:lnTo>
                    <a:pt x="951" y="620"/>
                  </a:lnTo>
                  <a:lnTo>
                    <a:pt x="938" y="596"/>
                  </a:lnTo>
                  <a:lnTo>
                    <a:pt x="926" y="571"/>
                  </a:lnTo>
                  <a:lnTo>
                    <a:pt x="901" y="559"/>
                  </a:lnTo>
                  <a:lnTo>
                    <a:pt x="889" y="535"/>
                  </a:lnTo>
                  <a:lnTo>
                    <a:pt x="876" y="511"/>
                  </a:lnTo>
                  <a:lnTo>
                    <a:pt x="864" y="486"/>
                  </a:lnTo>
                  <a:lnTo>
                    <a:pt x="852" y="462"/>
                  </a:lnTo>
                  <a:lnTo>
                    <a:pt x="827" y="438"/>
                  </a:lnTo>
                  <a:lnTo>
                    <a:pt x="815" y="413"/>
                  </a:lnTo>
                  <a:lnTo>
                    <a:pt x="802" y="389"/>
                  </a:lnTo>
                  <a:lnTo>
                    <a:pt x="790" y="365"/>
                  </a:lnTo>
                  <a:lnTo>
                    <a:pt x="778" y="340"/>
                  </a:lnTo>
                  <a:lnTo>
                    <a:pt x="753" y="328"/>
                  </a:lnTo>
                  <a:lnTo>
                    <a:pt x="728" y="292"/>
                  </a:lnTo>
                  <a:lnTo>
                    <a:pt x="704" y="267"/>
                  </a:lnTo>
                  <a:lnTo>
                    <a:pt x="679" y="243"/>
                  </a:lnTo>
                  <a:lnTo>
                    <a:pt x="667" y="219"/>
                  </a:lnTo>
                  <a:lnTo>
                    <a:pt x="642" y="207"/>
                  </a:lnTo>
                  <a:lnTo>
                    <a:pt x="630" y="182"/>
                  </a:lnTo>
                  <a:lnTo>
                    <a:pt x="605" y="158"/>
                  </a:lnTo>
                  <a:lnTo>
                    <a:pt x="580" y="146"/>
                  </a:lnTo>
                  <a:lnTo>
                    <a:pt x="568" y="122"/>
                  </a:lnTo>
                  <a:lnTo>
                    <a:pt x="543" y="122"/>
                  </a:lnTo>
                  <a:lnTo>
                    <a:pt x="531" y="97"/>
                  </a:lnTo>
                  <a:lnTo>
                    <a:pt x="494" y="73"/>
                  </a:lnTo>
                  <a:lnTo>
                    <a:pt x="469" y="73"/>
                  </a:lnTo>
                  <a:lnTo>
                    <a:pt x="444" y="61"/>
                  </a:lnTo>
                  <a:lnTo>
                    <a:pt x="407" y="49"/>
                  </a:lnTo>
                  <a:lnTo>
                    <a:pt x="383" y="36"/>
                  </a:lnTo>
                  <a:lnTo>
                    <a:pt x="358" y="36"/>
                  </a:lnTo>
                  <a:lnTo>
                    <a:pt x="321" y="24"/>
                  </a:lnTo>
                  <a:lnTo>
                    <a:pt x="296" y="12"/>
                  </a:lnTo>
                  <a:lnTo>
                    <a:pt x="272" y="12"/>
                  </a:lnTo>
                  <a:lnTo>
                    <a:pt x="247" y="12"/>
                  </a:lnTo>
                  <a:lnTo>
                    <a:pt x="222" y="0"/>
                  </a:lnTo>
                  <a:lnTo>
                    <a:pt x="198" y="0"/>
                  </a:lnTo>
                  <a:lnTo>
                    <a:pt x="173" y="0"/>
                  </a:lnTo>
                  <a:lnTo>
                    <a:pt x="148" y="12"/>
                  </a:lnTo>
                  <a:lnTo>
                    <a:pt x="123" y="12"/>
                  </a:lnTo>
                  <a:lnTo>
                    <a:pt x="99" y="12"/>
                  </a:lnTo>
                  <a:lnTo>
                    <a:pt x="74" y="24"/>
                  </a:lnTo>
                  <a:lnTo>
                    <a:pt x="49" y="36"/>
                  </a:lnTo>
                  <a:lnTo>
                    <a:pt x="25" y="49"/>
                  </a:lnTo>
                  <a:lnTo>
                    <a:pt x="12" y="73"/>
                  </a:lnTo>
                  <a:lnTo>
                    <a:pt x="0" y="97"/>
                  </a:lnTo>
                  <a:lnTo>
                    <a:pt x="0" y="122"/>
                  </a:lnTo>
                  <a:lnTo>
                    <a:pt x="0" y="146"/>
                  </a:lnTo>
                  <a:lnTo>
                    <a:pt x="0" y="170"/>
                  </a:lnTo>
                  <a:lnTo>
                    <a:pt x="12" y="195"/>
                  </a:lnTo>
                  <a:lnTo>
                    <a:pt x="25" y="219"/>
                  </a:lnTo>
                  <a:lnTo>
                    <a:pt x="37" y="243"/>
                  </a:lnTo>
                  <a:lnTo>
                    <a:pt x="62" y="255"/>
                  </a:lnTo>
                  <a:lnTo>
                    <a:pt x="74" y="280"/>
                  </a:lnTo>
                  <a:lnTo>
                    <a:pt x="99" y="280"/>
                  </a:lnTo>
                  <a:lnTo>
                    <a:pt x="136" y="304"/>
                  </a:lnTo>
                  <a:lnTo>
                    <a:pt x="160" y="316"/>
                  </a:lnTo>
                  <a:lnTo>
                    <a:pt x="185" y="316"/>
                  </a:lnTo>
                  <a:lnTo>
                    <a:pt x="210" y="316"/>
                  </a:lnTo>
                  <a:lnTo>
                    <a:pt x="235" y="328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598" name="Rectangle 14"/>
            <p:cNvSpPr>
              <a:spLocks noChangeArrowheads="1"/>
            </p:cNvSpPr>
            <p:nvPr/>
          </p:nvSpPr>
          <p:spPr bwMode="auto">
            <a:xfrm>
              <a:off x="2917" y="1669"/>
              <a:ext cx="958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331B3"/>
                  </a:solidFill>
                  <a:latin typeface="Times" charset="0"/>
                </a:rPr>
                <a:t>ER</a:t>
              </a:r>
            </a:p>
          </p:txBody>
        </p:sp>
        <p:sp>
          <p:nvSpPr>
            <p:cNvPr id="707599" name="Freeform 15"/>
            <p:cNvSpPr>
              <a:spLocks/>
            </p:cNvSpPr>
            <p:nvPr/>
          </p:nvSpPr>
          <p:spPr bwMode="auto">
            <a:xfrm>
              <a:off x="1284" y="2892"/>
              <a:ext cx="1189" cy="937"/>
            </a:xfrm>
            <a:custGeom>
              <a:avLst/>
              <a:gdLst>
                <a:gd name="T0" fmla="*/ 276 w 1189"/>
                <a:gd name="T1" fmla="*/ 888 h 937"/>
                <a:gd name="T2" fmla="*/ 276 w 1189"/>
                <a:gd name="T3" fmla="*/ 816 h 937"/>
                <a:gd name="T4" fmla="*/ 264 w 1189"/>
                <a:gd name="T5" fmla="*/ 744 h 937"/>
                <a:gd name="T6" fmla="*/ 240 w 1189"/>
                <a:gd name="T7" fmla="*/ 672 h 937"/>
                <a:gd name="T8" fmla="*/ 204 w 1189"/>
                <a:gd name="T9" fmla="*/ 612 h 937"/>
                <a:gd name="T10" fmla="*/ 168 w 1189"/>
                <a:gd name="T11" fmla="*/ 540 h 937"/>
                <a:gd name="T12" fmla="*/ 132 w 1189"/>
                <a:gd name="T13" fmla="*/ 468 h 937"/>
                <a:gd name="T14" fmla="*/ 84 w 1189"/>
                <a:gd name="T15" fmla="*/ 384 h 937"/>
                <a:gd name="T16" fmla="*/ 24 w 1189"/>
                <a:gd name="T17" fmla="*/ 312 h 937"/>
                <a:gd name="T18" fmla="*/ 0 w 1189"/>
                <a:gd name="T19" fmla="*/ 240 h 937"/>
                <a:gd name="T20" fmla="*/ 0 w 1189"/>
                <a:gd name="T21" fmla="*/ 168 h 937"/>
                <a:gd name="T22" fmla="*/ 24 w 1189"/>
                <a:gd name="T23" fmla="*/ 96 h 937"/>
                <a:gd name="T24" fmla="*/ 84 w 1189"/>
                <a:gd name="T25" fmla="*/ 36 h 937"/>
                <a:gd name="T26" fmla="*/ 144 w 1189"/>
                <a:gd name="T27" fmla="*/ 12 h 937"/>
                <a:gd name="T28" fmla="*/ 228 w 1189"/>
                <a:gd name="T29" fmla="*/ 24 h 937"/>
                <a:gd name="T30" fmla="*/ 300 w 1189"/>
                <a:gd name="T31" fmla="*/ 60 h 937"/>
                <a:gd name="T32" fmla="*/ 348 w 1189"/>
                <a:gd name="T33" fmla="*/ 132 h 937"/>
                <a:gd name="T34" fmla="*/ 384 w 1189"/>
                <a:gd name="T35" fmla="*/ 204 h 937"/>
                <a:gd name="T36" fmla="*/ 408 w 1189"/>
                <a:gd name="T37" fmla="*/ 276 h 937"/>
                <a:gd name="T38" fmla="*/ 432 w 1189"/>
                <a:gd name="T39" fmla="*/ 348 h 937"/>
                <a:gd name="T40" fmla="*/ 444 w 1189"/>
                <a:gd name="T41" fmla="*/ 420 h 937"/>
                <a:gd name="T42" fmla="*/ 456 w 1189"/>
                <a:gd name="T43" fmla="*/ 492 h 937"/>
                <a:gd name="T44" fmla="*/ 480 w 1189"/>
                <a:gd name="T45" fmla="*/ 564 h 937"/>
                <a:gd name="T46" fmla="*/ 516 w 1189"/>
                <a:gd name="T47" fmla="*/ 636 h 937"/>
                <a:gd name="T48" fmla="*/ 600 w 1189"/>
                <a:gd name="T49" fmla="*/ 672 h 937"/>
                <a:gd name="T50" fmla="*/ 672 w 1189"/>
                <a:gd name="T51" fmla="*/ 684 h 937"/>
                <a:gd name="T52" fmla="*/ 744 w 1189"/>
                <a:gd name="T53" fmla="*/ 660 h 937"/>
                <a:gd name="T54" fmla="*/ 804 w 1189"/>
                <a:gd name="T55" fmla="*/ 588 h 937"/>
                <a:gd name="T56" fmla="*/ 828 w 1189"/>
                <a:gd name="T57" fmla="*/ 504 h 937"/>
                <a:gd name="T58" fmla="*/ 840 w 1189"/>
                <a:gd name="T59" fmla="*/ 432 h 937"/>
                <a:gd name="T60" fmla="*/ 876 w 1189"/>
                <a:gd name="T61" fmla="*/ 360 h 937"/>
                <a:gd name="T62" fmla="*/ 924 w 1189"/>
                <a:gd name="T63" fmla="*/ 288 h 937"/>
                <a:gd name="T64" fmla="*/ 984 w 1189"/>
                <a:gd name="T65" fmla="*/ 252 h 937"/>
                <a:gd name="T66" fmla="*/ 1056 w 1189"/>
                <a:gd name="T67" fmla="*/ 240 h 937"/>
                <a:gd name="T68" fmla="*/ 1128 w 1189"/>
                <a:gd name="T69" fmla="*/ 264 h 937"/>
                <a:gd name="T70" fmla="*/ 1176 w 1189"/>
                <a:gd name="T71" fmla="*/ 324 h 937"/>
                <a:gd name="T72" fmla="*/ 1188 w 1189"/>
                <a:gd name="T73" fmla="*/ 396 h 937"/>
                <a:gd name="T74" fmla="*/ 1164 w 1189"/>
                <a:gd name="T75" fmla="*/ 468 h 937"/>
                <a:gd name="T76" fmla="*/ 1128 w 1189"/>
                <a:gd name="T77" fmla="*/ 540 h 937"/>
                <a:gd name="T78" fmla="*/ 1080 w 1189"/>
                <a:gd name="T79" fmla="*/ 612 h 937"/>
                <a:gd name="T80" fmla="*/ 1020 w 1189"/>
                <a:gd name="T81" fmla="*/ 672 h 937"/>
                <a:gd name="T82" fmla="*/ 984 w 1189"/>
                <a:gd name="T83" fmla="*/ 744 h 937"/>
                <a:gd name="T84" fmla="*/ 936 w 1189"/>
                <a:gd name="T85" fmla="*/ 816 h 937"/>
                <a:gd name="T86" fmla="*/ 900 w 1189"/>
                <a:gd name="T87" fmla="*/ 888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9" h="937">
                  <a:moveTo>
                    <a:pt x="300" y="936"/>
                  </a:moveTo>
                  <a:lnTo>
                    <a:pt x="288" y="912"/>
                  </a:lnTo>
                  <a:lnTo>
                    <a:pt x="276" y="888"/>
                  </a:lnTo>
                  <a:lnTo>
                    <a:pt x="276" y="864"/>
                  </a:lnTo>
                  <a:lnTo>
                    <a:pt x="276" y="840"/>
                  </a:lnTo>
                  <a:lnTo>
                    <a:pt x="276" y="816"/>
                  </a:lnTo>
                  <a:lnTo>
                    <a:pt x="276" y="792"/>
                  </a:lnTo>
                  <a:lnTo>
                    <a:pt x="264" y="768"/>
                  </a:lnTo>
                  <a:lnTo>
                    <a:pt x="264" y="744"/>
                  </a:lnTo>
                  <a:lnTo>
                    <a:pt x="252" y="720"/>
                  </a:lnTo>
                  <a:lnTo>
                    <a:pt x="252" y="696"/>
                  </a:lnTo>
                  <a:lnTo>
                    <a:pt x="240" y="672"/>
                  </a:lnTo>
                  <a:lnTo>
                    <a:pt x="216" y="660"/>
                  </a:lnTo>
                  <a:lnTo>
                    <a:pt x="216" y="636"/>
                  </a:lnTo>
                  <a:lnTo>
                    <a:pt x="204" y="612"/>
                  </a:lnTo>
                  <a:lnTo>
                    <a:pt x="192" y="588"/>
                  </a:lnTo>
                  <a:lnTo>
                    <a:pt x="180" y="564"/>
                  </a:lnTo>
                  <a:lnTo>
                    <a:pt x="168" y="540"/>
                  </a:lnTo>
                  <a:lnTo>
                    <a:pt x="156" y="516"/>
                  </a:lnTo>
                  <a:lnTo>
                    <a:pt x="144" y="492"/>
                  </a:lnTo>
                  <a:lnTo>
                    <a:pt x="132" y="468"/>
                  </a:lnTo>
                  <a:lnTo>
                    <a:pt x="120" y="432"/>
                  </a:lnTo>
                  <a:lnTo>
                    <a:pt x="96" y="408"/>
                  </a:lnTo>
                  <a:lnTo>
                    <a:pt x="84" y="384"/>
                  </a:lnTo>
                  <a:lnTo>
                    <a:pt x="60" y="360"/>
                  </a:lnTo>
                  <a:lnTo>
                    <a:pt x="48" y="336"/>
                  </a:lnTo>
                  <a:lnTo>
                    <a:pt x="24" y="312"/>
                  </a:lnTo>
                  <a:lnTo>
                    <a:pt x="12" y="288"/>
                  </a:lnTo>
                  <a:lnTo>
                    <a:pt x="0" y="264"/>
                  </a:lnTo>
                  <a:lnTo>
                    <a:pt x="0" y="240"/>
                  </a:lnTo>
                  <a:lnTo>
                    <a:pt x="0" y="216"/>
                  </a:lnTo>
                  <a:lnTo>
                    <a:pt x="0" y="192"/>
                  </a:lnTo>
                  <a:lnTo>
                    <a:pt x="0" y="168"/>
                  </a:lnTo>
                  <a:lnTo>
                    <a:pt x="0" y="144"/>
                  </a:lnTo>
                  <a:lnTo>
                    <a:pt x="12" y="120"/>
                  </a:lnTo>
                  <a:lnTo>
                    <a:pt x="24" y="96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84" y="36"/>
                  </a:lnTo>
                  <a:lnTo>
                    <a:pt x="96" y="12"/>
                  </a:lnTo>
                  <a:lnTo>
                    <a:pt x="120" y="12"/>
                  </a:lnTo>
                  <a:lnTo>
                    <a:pt x="144" y="12"/>
                  </a:lnTo>
                  <a:lnTo>
                    <a:pt x="168" y="0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24"/>
                  </a:lnTo>
                  <a:lnTo>
                    <a:pt x="276" y="48"/>
                  </a:lnTo>
                  <a:lnTo>
                    <a:pt x="300" y="60"/>
                  </a:lnTo>
                  <a:lnTo>
                    <a:pt x="324" y="84"/>
                  </a:lnTo>
                  <a:lnTo>
                    <a:pt x="336" y="108"/>
                  </a:lnTo>
                  <a:lnTo>
                    <a:pt x="348" y="132"/>
                  </a:lnTo>
                  <a:lnTo>
                    <a:pt x="360" y="156"/>
                  </a:lnTo>
                  <a:lnTo>
                    <a:pt x="372" y="180"/>
                  </a:lnTo>
                  <a:lnTo>
                    <a:pt x="384" y="204"/>
                  </a:lnTo>
                  <a:lnTo>
                    <a:pt x="384" y="228"/>
                  </a:lnTo>
                  <a:lnTo>
                    <a:pt x="396" y="252"/>
                  </a:lnTo>
                  <a:lnTo>
                    <a:pt x="408" y="276"/>
                  </a:lnTo>
                  <a:lnTo>
                    <a:pt x="408" y="300"/>
                  </a:lnTo>
                  <a:lnTo>
                    <a:pt x="420" y="324"/>
                  </a:lnTo>
                  <a:lnTo>
                    <a:pt x="432" y="348"/>
                  </a:lnTo>
                  <a:lnTo>
                    <a:pt x="432" y="372"/>
                  </a:lnTo>
                  <a:lnTo>
                    <a:pt x="432" y="396"/>
                  </a:lnTo>
                  <a:lnTo>
                    <a:pt x="444" y="420"/>
                  </a:lnTo>
                  <a:lnTo>
                    <a:pt x="444" y="444"/>
                  </a:lnTo>
                  <a:lnTo>
                    <a:pt x="444" y="468"/>
                  </a:lnTo>
                  <a:lnTo>
                    <a:pt x="456" y="492"/>
                  </a:lnTo>
                  <a:lnTo>
                    <a:pt x="456" y="516"/>
                  </a:lnTo>
                  <a:lnTo>
                    <a:pt x="468" y="540"/>
                  </a:lnTo>
                  <a:lnTo>
                    <a:pt x="480" y="564"/>
                  </a:lnTo>
                  <a:lnTo>
                    <a:pt x="480" y="588"/>
                  </a:lnTo>
                  <a:lnTo>
                    <a:pt x="504" y="612"/>
                  </a:lnTo>
                  <a:lnTo>
                    <a:pt x="516" y="636"/>
                  </a:lnTo>
                  <a:lnTo>
                    <a:pt x="540" y="648"/>
                  </a:lnTo>
                  <a:lnTo>
                    <a:pt x="564" y="660"/>
                  </a:lnTo>
                  <a:lnTo>
                    <a:pt x="600" y="672"/>
                  </a:lnTo>
                  <a:lnTo>
                    <a:pt x="624" y="684"/>
                  </a:lnTo>
                  <a:lnTo>
                    <a:pt x="648" y="684"/>
                  </a:lnTo>
                  <a:lnTo>
                    <a:pt x="672" y="684"/>
                  </a:lnTo>
                  <a:lnTo>
                    <a:pt x="696" y="684"/>
                  </a:lnTo>
                  <a:lnTo>
                    <a:pt x="720" y="672"/>
                  </a:lnTo>
                  <a:lnTo>
                    <a:pt x="744" y="660"/>
                  </a:lnTo>
                  <a:lnTo>
                    <a:pt x="768" y="636"/>
                  </a:lnTo>
                  <a:lnTo>
                    <a:pt x="780" y="612"/>
                  </a:lnTo>
                  <a:lnTo>
                    <a:pt x="804" y="588"/>
                  </a:lnTo>
                  <a:lnTo>
                    <a:pt x="804" y="564"/>
                  </a:lnTo>
                  <a:lnTo>
                    <a:pt x="816" y="540"/>
                  </a:lnTo>
                  <a:lnTo>
                    <a:pt x="828" y="504"/>
                  </a:lnTo>
                  <a:lnTo>
                    <a:pt x="828" y="480"/>
                  </a:lnTo>
                  <a:lnTo>
                    <a:pt x="840" y="456"/>
                  </a:lnTo>
                  <a:lnTo>
                    <a:pt x="840" y="432"/>
                  </a:lnTo>
                  <a:lnTo>
                    <a:pt x="852" y="408"/>
                  </a:lnTo>
                  <a:lnTo>
                    <a:pt x="864" y="384"/>
                  </a:lnTo>
                  <a:lnTo>
                    <a:pt x="876" y="360"/>
                  </a:lnTo>
                  <a:lnTo>
                    <a:pt x="900" y="336"/>
                  </a:lnTo>
                  <a:lnTo>
                    <a:pt x="912" y="312"/>
                  </a:lnTo>
                  <a:lnTo>
                    <a:pt x="924" y="288"/>
                  </a:lnTo>
                  <a:lnTo>
                    <a:pt x="948" y="276"/>
                  </a:lnTo>
                  <a:lnTo>
                    <a:pt x="960" y="252"/>
                  </a:lnTo>
                  <a:lnTo>
                    <a:pt x="984" y="252"/>
                  </a:lnTo>
                  <a:lnTo>
                    <a:pt x="1008" y="240"/>
                  </a:lnTo>
                  <a:lnTo>
                    <a:pt x="1032" y="240"/>
                  </a:lnTo>
                  <a:lnTo>
                    <a:pt x="1056" y="240"/>
                  </a:lnTo>
                  <a:lnTo>
                    <a:pt x="1080" y="240"/>
                  </a:lnTo>
                  <a:lnTo>
                    <a:pt x="1104" y="252"/>
                  </a:lnTo>
                  <a:lnTo>
                    <a:pt x="1128" y="264"/>
                  </a:lnTo>
                  <a:lnTo>
                    <a:pt x="1152" y="276"/>
                  </a:lnTo>
                  <a:lnTo>
                    <a:pt x="1164" y="300"/>
                  </a:lnTo>
                  <a:lnTo>
                    <a:pt x="1176" y="324"/>
                  </a:lnTo>
                  <a:lnTo>
                    <a:pt x="1176" y="348"/>
                  </a:lnTo>
                  <a:lnTo>
                    <a:pt x="1188" y="372"/>
                  </a:lnTo>
                  <a:lnTo>
                    <a:pt x="1188" y="396"/>
                  </a:lnTo>
                  <a:lnTo>
                    <a:pt x="1188" y="420"/>
                  </a:lnTo>
                  <a:lnTo>
                    <a:pt x="1176" y="444"/>
                  </a:lnTo>
                  <a:lnTo>
                    <a:pt x="1164" y="468"/>
                  </a:lnTo>
                  <a:lnTo>
                    <a:pt x="1152" y="492"/>
                  </a:lnTo>
                  <a:lnTo>
                    <a:pt x="1140" y="516"/>
                  </a:lnTo>
                  <a:lnTo>
                    <a:pt x="1128" y="540"/>
                  </a:lnTo>
                  <a:lnTo>
                    <a:pt x="1116" y="564"/>
                  </a:lnTo>
                  <a:lnTo>
                    <a:pt x="1092" y="588"/>
                  </a:lnTo>
                  <a:lnTo>
                    <a:pt x="1080" y="612"/>
                  </a:lnTo>
                  <a:lnTo>
                    <a:pt x="1056" y="624"/>
                  </a:lnTo>
                  <a:lnTo>
                    <a:pt x="1044" y="660"/>
                  </a:lnTo>
                  <a:lnTo>
                    <a:pt x="1020" y="672"/>
                  </a:lnTo>
                  <a:lnTo>
                    <a:pt x="1020" y="696"/>
                  </a:lnTo>
                  <a:lnTo>
                    <a:pt x="996" y="720"/>
                  </a:lnTo>
                  <a:lnTo>
                    <a:pt x="984" y="744"/>
                  </a:lnTo>
                  <a:lnTo>
                    <a:pt x="960" y="768"/>
                  </a:lnTo>
                  <a:lnTo>
                    <a:pt x="948" y="792"/>
                  </a:lnTo>
                  <a:lnTo>
                    <a:pt x="936" y="816"/>
                  </a:lnTo>
                  <a:lnTo>
                    <a:pt x="924" y="840"/>
                  </a:lnTo>
                  <a:lnTo>
                    <a:pt x="912" y="864"/>
                  </a:lnTo>
                  <a:lnTo>
                    <a:pt x="900" y="888"/>
                  </a:lnTo>
                  <a:lnTo>
                    <a:pt x="900" y="912"/>
                  </a:lnTo>
                  <a:lnTo>
                    <a:pt x="888" y="936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00" name="Rectangle 16"/>
            <p:cNvSpPr>
              <a:spLocks noChangeArrowheads="1"/>
            </p:cNvSpPr>
            <p:nvPr/>
          </p:nvSpPr>
          <p:spPr bwMode="auto">
            <a:xfrm>
              <a:off x="4573" y="3313"/>
              <a:ext cx="82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8000"/>
                  </a:solidFill>
                  <a:latin typeface="Times" charset="0"/>
                </a:rPr>
                <a:t>PG</a:t>
              </a:r>
            </a:p>
          </p:txBody>
        </p:sp>
        <p:sp>
          <p:nvSpPr>
            <p:cNvPr id="707601" name="Freeform 17"/>
            <p:cNvSpPr>
              <a:spLocks/>
            </p:cNvSpPr>
            <p:nvPr/>
          </p:nvSpPr>
          <p:spPr bwMode="auto">
            <a:xfrm>
              <a:off x="2052" y="1656"/>
              <a:ext cx="169" cy="193"/>
            </a:xfrm>
            <a:custGeom>
              <a:avLst/>
              <a:gdLst>
                <a:gd name="T0" fmla="*/ 108 w 169"/>
                <a:gd name="T1" fmla="*/ 12 h 193"/>
                <a:gd name="T2" fmla="*/ 84 w 169"/>
                <a:gd name="T3" fmla="*/ 24 h 193"/>
                <a:gd name="T4" fmla="*/ 60 w 169"/>
                <a:gd name="T5" fmla="*/ 36 h 193"/>
                <a:gd name="T6" fmla="*/ 36 w 169"/>
                <a:gd name="T7" fmla="*/ 48 h 193"/>
                <a:gd name="T8" fmla="*/ 24 w 169"/>
                <a:gd name="T9" fmla="*/ 72 h 193"/>
                <a:gd name="T10" fmla="*/ 0 w 169"/>
                <a:gd name="T11" fmla="*/ 96 h 193"/>
                <a:gd name="T12" fmla="*/ 0 w 169"/>
                <a:gd name="T13" fmla="*/ 120 h 193"/>
                <a:gd name="T14" fmla="*/ 0 w 169"/>
                <a:gd name="T15" fmla="*/ 144 h 193"/>
                <a:gd name="T16" fmla="*/ 24 w 169"/>
                <a:gd name="T17" fmla="*/ 156 h 193"/>
                <a:gd name="T18" fmla="*/ 36 w 169"/>
                <a:gd name="T19" fmla="*/ 180 h 193"/>
                <a:gd name="T20" fmla="*/ 60 w 169"/>
                <a:gd name="T21" fmla="*/ 192 h 193"/>
                <a:gd name="T22" fmla="*/ 84 w 169"/>
                <a:gd name="T23" fmla="*/ 192 h 193"/>
                <a:gd name="T24" fmla="*/ 108 w 169"/>
                <a:gd name="T25" fmla="*/ 192 h 193"/>
                <a:gd name="T26" fmla="*/ 132 w 169"/>
                <a:gd name="T27" fmla="*/ 180 h 193"/>
                <a:gd name="T28" fmla="*/ 144 w 169"/>
                <a:gd name="T29" fmla="*/ 156 h 193"/>
                <a:gd name="T30" fmla="*/ 156 w 169"/>
                <a:gd name="T31" fmla="*/ 132 h 193"/>
                <a:gd name="T32" fmla="*/ 168 w 169"/>
                <a:gd name="T33" fmla="*/ 108 h 193"/>
                <a:gd name="T34" fmla="*/ 168 w 169"/>
                <a:gd name="T35" fmla="*/ 84 h 193"/>
                <a:gd name="T36" fmla="*/ 168 w 169"/>
                <a:gd name="T37" fmla="*/ 60 h 193"/>
                <a:gd name="T38" fmla="*/ 156 w 169"/>
                <a:gd name="T39" fmla="*/ 36 h 193"/>
                <a:gd name="T40" fmla="*/ 144 w 169"/>
                <a:gd name="T41" fmla="*/ 12 h 193"/>
                <a:gd name="T42" fmla="*/ 120 w 169"/>
                <a:gd name="T43" fmla="*/ 0 h 193"/>
                <a:gd name="T44" fmla="*/ 108 w 169"/>
                <a:gd name="T45" fmla="*/ 1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193">
                  <a:moveTo>
                    <a:pt x="108" y="12"/>
                  </a:moveTo>
                  <a:lnTo>
                    <a:pt x="84" y="24"/>
                  </a:lnTo>
                  <a:lnTo>
                    <a:pt x="60" y="36"/>
                  </a:lnTo>
                  <a:lnTo>
                    <a:pt x="36" y="48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24" y="156"/>
                  </a:lnTo>
                  <a:lnTo>
                    <a:pt x="36" y="180"/>
                  </a:lnTo>
                  <a:lnTo>
                    <a:pt x="60" y="192"/>
                  </a:lnTo>
                  <a:lnTo>
                    <a:pt x="84" y="192"/>
                  </a:lnTo>
                  <a:lnTo>
                    <a:pt x="108" y="192"/>
                  </a:lnTo>
                  <a:lnTo>
                    <a:pt x="132" y="180"/>
                  </a:lnTo>
                  <a:lnTo>
                    <a:pt x="144" y="156"/>
                  </a:lnTo>
                  <a:lnTo>
                    <a:pt x="156" y="132"/>
                  </a:lnTo>
                  <a:lnTo>
                    <a:pt x="168" y="108"/>
                  </a:lnTo>
                  <a:lnTo>
                    <a:pt x="168" y="84"/>
                  </a:lnTo>
                  <a:lnTo>
                    <a:pt x="168" y="60"/>
                  </a:lnTo>
                  <a:lnTo>
                    <a:pt x="156" y="36"/>
                  </a:lnTo>
                  <a:lnTo>
                    <a:pt x="144" y="12"/>
                  </a:lnTo>
                  <a:lnTo>
                    <a:pt x="120" y="0"/>
                  </a:lnTo>
                  <a:lnTo>
                    <a:pt x="108" y="12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02" name="Freeform 18"/>
            <p:cNvSpPr>
              <a:spLocks/>
            </p:cNvSpPr>
            <p:nvPr/>
          </p:nvSpPr>
          <p:spPr bwMode="auto">
            <a:xfrm>
              <a:off x="1932" y="2100"/>
              <a:ext cx="277" cy="577"/>
            </a:xfrm>
            <a:custGeom>
              <a:avLst/>
              <a:gdLst>
                <a:gd name="T0" fmla="*/ 180 w 277"/>
                <a:gd name="T1" fmla="*/ 0 h 577"/>
                <a:gd name="T2" fmla="*/ 204 w 277"/>
                <a:gd name="T3" fmla="*/ 24 h 577"/>
                <a:gd name="T4" fmla="*/ 228 w 277"/>
                <a:gd name="T5" fmla="*/ 36 h 577"/>
                <a:gd name="T6" fmla="*/ 240 w 277"/>
                <a:gd name="T7" fmla="*/ 60 h 577"/>
                <a:gd name="T8" fmla="*/ 264 w 277"/>
                <a:gd name="T9" fmla="*/ 84 h 577"/>
                <a:gd name="T10" fmla="*/ 276 w 277"/>
                <a:gd name="T11" fmla="*/ 108 h 577"/>
                <a:gd name="T12" fmla="*/ 276 w 277"/>
                <a:gd name="T13" fmla="*/ 132 h 577"/>
                <a:gd name="T14" fmla="*/ 276 w 277"/>
                <a:gd name="T15" fmla="*/ 156 h 577"/>
                <a:gd name="T16" fmla="*/ 276 w 277"/>
                <a:gd name="T17" fmla="*/ 180 h 577"/>
                <a:gd name="T18" fmla="*/ 276 w 277"/>
                <a:gd name="T19" fmla="*/ 204 h 577"/>
                <a:gd name="T20" fmla="*/ 276 w 277"/>
                <a:gd name="T21" fmla="*/ 228 h 577"/>
                <a:gd name="T22" fmla="*/ 276 w 277"/>
                <a:gd name="T23" fmla="*/ 252 h 577"/>
                <a:gd name="T24" fmla="*/ 276 w 277"/>
                <a:gd name="T25" fmla="*/ 276 h 577"/>
                <a:gd name="T26" fmla="*/ 276 w 277"/>
                <a:gd name="T27" fmla="*/ 300 h 577"/>
                <a:gd name="T28" fmla="*/ 264 w 277"/>
                <a:gd name="T29" fmla="*/ 324 h 577"/>
                <a:gd name="T30" fmla="*/ 264 w 277"/>
                <a:gd name="T31" fmla="*/ 348 h 577"/>
                <a:gd name="T32" fmla="*/ 252 w 277"/>
                <a:gd name="T33" fmla="*/ 372 h 577"/>
                <a:gd name="T34" fmla="*/ 240 w 277"/>
                <a:gd name="T35" fmla="*/ 396 h 577"/>
                <a:gd name="T36" fmla="*/ 216 w 277"/>
                <a:gd name="T37" fmla="*/ 420 h 577"/>
                <a:gd name="T38" fmla="*/ 204 w 277"/>
                <a:gd name="T39" fmla="*/ 444 h 577"/>
                <a:gd name="T40" fmla="*/ 192 w 277"/>
                <a:gd name="T41" fmla="*/ 468 h 577"/>
                <a:gd name="T42" fmla="*/ 168 w 277"/>
                <a:gd name="T43" fmla="*/ 480 h 577"/>
                <a:gd name="T44" fmla="*/ 168 w 277"/>
                <a:gd name="T45" fmla="*/ 504 h 577"/>
                <a:gd name="T46" fmla="*/ 144 w 277"/>
                <a:gd name="T47" fmla="*/ 516 h 577"/>
                <a:gd name="T48" fmla="*/ 132 w 277"/>
                <a:gd name="T49" fmla="*/ 540 h 577"/>
                <a:gd name="T50" fmla="*/ 108 w 277"/>
                <a:gd name="T51" fmla="*/ 552 h 577"/>
                <a:gd name="T52" fmla="*/ 96 w 277"/>
                <a:gd name="T53" fmla="*/ 576 h 577"/>
                <a:gd name="T54" fmla="*/ 72 w 277"/>
                <a:gd name="T55" fmla="*/ 576 h 577"/>
                <a:gd name="T56" fmla="*/ 48 w 277"/>
                <a:gd name="T57" fmla="*/ 576 h 577"/>
                <a:gd name="T58" fmla="*/ 12 w 277"/>
                <a:gd name="T59" fmla="*/ 552 h 577"/>
                <a:gd name="T60" fmla="*/ 12 w 277"/>
                <a:gd name="T61" fmla="*/ 528 h 577"/>
                <a:gd name="T62" fmla="*/ 0 w 277"/>
                <a:gd name="T63" fmla="*/ 504 h 577"/>
                <a:gd name="T64" fmla="*/ 12 w 277"/>
                <a:gd name="T65" fmla="*/ 480 h 577"/>
                <a:gd name="T66" fmla="*/ 24 w 277"/>
                <a:gd name="T67" fmla="*/ 456 h 577"/>
                <a:gd name="T68" fmla="*/ 24 w 277"/>
                <a:gd name="T69" fmla="*/ 432 h 577"/>
                <a:gd name="T70" fmla="*/ 48 w 277"/>
                <a:gd name="T71" fmla="*/ 420 h 577"/>
                <a:gd name="T72" fmla="*/ 60 w 277"/>
                <a:gd name="T73" fmla="*/ 396 h 577"/>
                <a:gd name="T74" fmla="*/ 72 w 277"/>
                <a:gd name="T75" fmla="*/ 372 h 577"/>
                <a:gd name="T76" fmla="*/ 96 w 277"/>
                <a:gd name="T77" fmla="*/ 360 h 577"/>
                <a:gd name="T78" fmla="*/ 96 w 277"/>
                <a:gd name="T79" fmla="*/ 336 h 577"/>
                <a:gd name="T80" fmla="*/ 120 w 277"/>
                <a:gd name="T81" fmla="*/ 312 h 577"/>
                <a:gd name="T82" fmla="*/ 132 w 277"/>
                <a:gd name="T83" fmla="*/ 276 h 577"/>
                <a:gd name="T84" fmla="*/ 144 w 277"/>
                <a:gd name="T85" fmla="*/ 252 h 577"/>
                <a:gd name="T86" fmla="*/ 156 w 277"/>
                <a:gd name="T87" fmla="*/ 228 h 577"/>
                <a:gd name="T88" fmla="*/ 168 w 277"/>
                <a:gd name="T89" fmla="*/ 204 h 577"/>
                <a:gd name="T90" fmla="*/ 180 w 277"/>
                <a:gd name="T91" fmla="*/ 180 h 577"/>
                <a:gd name="T92" fmla="*/ 180 w 277"/>
                <a:gd name="T93" fmla="*/ 156 h 577"/>
                <a:gd name="T94" fmla="*/ 180 w 277"/>
                <a:gd name="T95" fmla="*/ 132 h 577"/>
                <a:gd name="T96" fmla="*/ 180 w 277"/>
                <a:gd name="T97" fmla="*/ 108 h 577"/>
                <a:gd name="T98" fmla="*/ 180 w 277"/>
                <a:gd name="T99" fmla="*/ 84 h 577"/>
                <a:gd name="T100" fmla="*/ 180 w 277"/>
                <a:gd name="T101" fmla="*/ 60 h 577"/>
                <a:gd name="T102" fmla="*/ 180 w 277"/>
                <a:gd name="T103" fmla="*/ 36 h 577"/>
                <a:gd name="T104" fmla="*/ 180 w 277"/>
                <a:gd name="T105" fmla="*/ 12 h 577"/>
                <a:gd name="T106" fmla="*/ 204 w 277"/>
                <a:gd name="T107" fmla="*/ 0 h 577"/>
                <a:gd name="T108" fmla="*/ 180 w 277"/>
                <a:gd name="T10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577">
                  <a:moveTo>
                    <a:pt x="180" y="0"/>
                  </a:moveTo>
                  <a:lnTo>
                    <a:pt x="204" y="24"/>
                  </a:lnTo>
                  <a:lnTo>
                    <a:pt x="228" y="36"/>
                  </a:lnTo>
                  <a:lnTo>
                    <a:pt x="240" y="60"/>
                  </a:lnTo>
                  <a:lnTo>
                    <a:pt x="264" y="84"/>
                  </a:lnTo>
                  <a:lnTo>
                    <a:pt x="276" y="108"/>
                  </a:lnTo>
                  <a:lnTo>
                    <a:pt x="276" y="132"/>
                  </a:lnTo>
                  <a:lnTo>
                    <a:pt x="276" y="156"/>
                  </a:lnTo>
                  <a:lnTo>
                    <a:pt x="276" y="180"/>
                  </a:lnTo>
                  <a:lnTo>
                    <a:pt x="276" y="204"/>
                  </a:lnTo>
                  <a:lnTo>
                    <a:pt x="276" y="228"/>
                  </a:lnTo>
                  <a:lnTo>
                    <a:pt x="276" y="252"/>
                  </a:lnTo>
                  <a:lnTo>
                    <a:pt x="276" y="276"/>
                  </a:lnTo>
                  <a:lnTo>
                    <a:pt x="276" y="300"/>
                  </a:lnTo>
                  <a:lnTo>
                    <a:pt x="264" y="324"/>
                  </a:lnTo>
                  <a:lnTo>
                    <a:pt x="264" y="348"/>
                  </a:lnTo>
                  <a:lnTo>
                    <a:pt x="252" y="372"/>
                  </a:lnTo>
                  <a:lnTo>
                    <a:pt x="240" y="396"/>
                  </a:lnTo>
                  <a:lnTo>
                    <a:pt x="216" y="420"/>
                  </a:lnTo>
                  <a:lnTo>
                    <a:pt x="204" y="444"/>
                  </a:lnTo>
                  <a:lnTo>
                    <a:pt x="192" y="468"/>
                  </a:lnTo>
                  <a:lnTo>
                    <a:pt x="168" y="480"/>
                  </a:lnTo>
                  <a:lnTo>
                    <a:pt x="168" y="504"/>
                  </a:lnTo>
                  <a:lnTo>
                    <a:pt x="144" y="516"/>
                  </a:lnTo>
                  <a:lnTo>
                    <a:pt x="132" y="540"/>
                  </a:lnTo>
                  <a:lnTo>
                    <a:pt x="108" y="552"/>
                  </a:lnTo>
                  <a:lnTo>
                    <a:pt x="96" y="576"/>
                  </a:lnTo>
                  <a:lnTo>
                    <a:pt x="72" y="576"/>
                  </a:lnTo>
                  <a:lnTo>
                    <a:pt x="48" y="576"/>
                  </a:lnTo>
                  <a:lnTo>
                    <a:pt x="12" y="552"/>
                  </a:lnTo>
                  <a:lnTo>
                    <a:pt x="12" y="528"/>
                  </a:lnTo>
                  <a:lnTo>
                    <a:pt x="0" y="504"/>
                  </a:lnTo>
                  <a:lnTo>
                    <a:pt x="12" y="480"/>
                  </a:lnTo>
                  <a:lnTo>
                    <a:pt x="24" y="456"/>
                  </a:lnTo>
                  <a:lnTo>
                    <a:pt x="24" y="432"/>
                  </a:lnTo>
                  <a:lnTo>
                    <a:pt x="48" y="420"/>
                  </a:lnTo>
                  <a:lnTo>
                    <a:pt x="60" y="396"/>
                  </a:lnTo>
                  <a:lnTo>
                    <a:pt x="72" y="372"/>
                  </a:lnTo>
                  <a:lnTo>
                    <a:pt x="96" y="360"/>
                  </a:lnTo>
                  <a:lnTo>
                    <a:pt x="96" y="336"/>
                  </a:lnTo>
                  <a:lnTo>
                    <a:pt x="120" y="312"/>
                  </a:lnTo>
                  <a:lnTo>
                    <a:pt x="132" y="276"/>
                  </a:lnTo>
                  <a:lnTo>
                    <a:pt x="144" y="252"/>
                  </a:lnTo>
                  <a:lnTo>
                    <a:pt x="156" y="228"/>
                  </a:lnTo>
                  <a:lnTo>
                    <a:pt x="168" y="204"/>
                  </a:lnTo>
                  <a:lnTo>
                    <a:pt x="180" y="180"/>
                  </a:lnTo>
                  <a:lnTo>
                    <a:pt x="180" y="156"/>
                  </a:lnTo>
                  <a:lnTo>
                    <a:pt x="180" y="132"/>
                  </a:lnTo>
                  <a:lnTo>
                    <a:pt x="180" y="108"/>
                  </a:lnTo>
                  <a:lnTo>
                    <a:pt x="180" y="8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12"/>
                  </a:lnTo>
                  <a:lnTo>
                    <a:pt x="204" y="0"/>
                  </a:lnTo>
                  <a:lnTo>
                    <a:pt x="180" y="0"/>
                  </a:lnTo>
                </a:path>
              </a:pathLst>
            </a:custGeom>
            <a:noFill/>
            <a:ln w="25400" cap="rnd" cmpd="sng">
              <a:solidFill>
                <a:srgbClr val="00AE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03" name="Freeform 19"/>
            <p:cNvSpPr>
              <a:spLocks/>
            </p:cNvSpPr>
            <p:nvPr/>
          </p:nvSpPr>
          <p:spPr bwMode="auto">
            <a:xfrm>
              <a:off x="2100" y="1848"/>
              <a:ext cx="37" cy="265"/>
            </a:xfrm>
            <a:custGeom>
              <a:avLst/>
              <a:gdLst>
                <a:gd name="T0" fmla="*/ 12 w 37"/>
                <a:gd name="T1" fmla="*/ 12 h 265"/>
                <a:gd name="T2" fmla="*/ 36 w 37"/>
                <a:gd name="T3" fmla="*/ 0 h 265"/>
                <a:gd name="T4" fmla="*/ 36 w 37"/>
                <a:gd name="T5" fmla="*/ 24 h 265"/>
                <a:gd name="T6" fmla="*/ 36 w 37"/>
                <a:gd name="T7" fmla="*/ 48 h 265"/>
                <a:gd name="T8" fmla="*/ 36 w 37"/>
                <a:gd name="T9" fmla="*/ 72 h 265"/>
                <a:gd name="T10" fmla="*/ 36 w 37"/>
                <a:gd name="T11" fmla="*/ 96 h 265"/>
                <a:gd name="T12" fmla="*/ 24 w 37"/>
                <a:gd name="T13" fmla="*/ 120 h 265"/>
                <a:gd name="T14" fmla="*/ 12 w 37"/>
                <a:gd name="T15" fmla="*/ 144 h 265"/>
                <a:gd name="T16" fmla="*/ 0 w 37"/>
                <a:gd name="T17" fmla="*/ 168 h 265"/>
                <a:gd name="T18" fmla="*/ 0 w 37"/>
                <a:gd name="T19" fmla="*/ 192 h 265"/>
                <a:gd name="T20" fmla="*/ 0 w 37"/>
                <a:gd name="T21" fmla="*/ 216 h 265"/>
                <a:gd name="T22" fmla="*/ 0 w 37"/>
                <a:gd name="T23" fmla="*/ 240 h 265"/>
                <a:gd name="T24" fmla="*/ 12 w 37"/>
                <a:gd name="T25" fmla="*/ 26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65">
                  <a:moveTo>
                    <a:pt x="12" y="12"/>
                  </a:moveTo>
                  <a:lnTo>
                    <a:pt x="36" y="0"/>
                  </a:lnTo>
                  <a:lnTo>
                    <a:pt x="36" y="24"/>
                  </a:lnTo>
                  <a:lnTo>
                    <a:pt x="36" y="48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24" y="120"/>
                  </a:lnTo>
                  <a:lnTo>
                    <a:pt x="12" y="144"/>
                  </a:lnTo>
                  <a:lnTo>
                    <a:pt x="0" y="168"/>
                  </a:lnTo>
                  <a:lnTo>
                    <a:pt x="0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12" y="264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04" name="Rectangle 20"/>
            <p:cNvSpPr>
              <a:spLocks noChangeArrowheads="1"/>
            </p:cNvSpPr>
            <p:nvPr/>
          </p:nvSpPr>
          <p:spPr bwMode="auto">
            <a:xfrm>
              <a:off x="2173" y="1501"/>
              <a:ext cx="80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22380"/>
                  </a:solidFill>
                  <a:latin typeface="Times" charset="0"/>
                </a:rPr>
                <a:t>SG</a:t>
              </a:r>
            </a:p>
          </p:txBody>
        </p:sp>
        <p:sp>
          <p:nvSpPr>
            <p:cNvPr id="707605" name="Rectangle 21"/>
            <p:cNvSpPr>
              <a:spLocks noChangeArrowheads="1"/>
            </p:cNvSpPr>
            <p:nvPr/>
          </p:nvSpPr>
          <p:spPr bwMode="auto">
            <a:xfrm>
              <a:off x="1585" y="3553"/>
              <a:ext cx="442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8000"/>
                  </a:solidFill>
                  <a:latin typeface="Times" charset="0"/>
                </a:rPr>
                <a:t>RS</a:t>
              </a:r>
            </a:p>
          </p:txBody>
        </p:sp>
        <p:sp>
          <p:nvSpPr>
            <p:cNvPr id="707606" name="Rectangle 22"/>
            <p:cNvSpPr>
              <a:spLocks noChangeArrowheads="1"/>
            </p:cNvSpPr>
            <p:nvPr/>
          </p:nvSpPr>
          <p:spPr bwMode="auto">
            <a:xfrm>
              <a:off x="1273" y="625"/>
              <a:ext cx="52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8000"/>
                  </a:solidFill>
                  <a:latin typeface="Times" charset="0"/>
                </a:rPr>
                <a:t>MS</a:t>
              </a:r>
            </a:p>
          </p:txBody>
        </p:sp>
        <p:sp>
          <p:nvSpPr>
            <p:cNvPr id="707607" name="Rectangle 23"/>
            <p:cNvSpPr>
              <a:spLocks noChangeArrowheads="1"/>
            </p:cNvSpPr>
            <p:nvPr/>
          </p:nvSpPr>
          <p:spPr bwMode="auto">
            <a:xfrm>
              <a:off x="1944" y="2760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08" name="Line 24"/>
            <p:cNvSpPr>
              <a:spLocks noChangeShapeType="1"/>
            </p:cNvSpPr>
            <p:nvPr/>
          </p:nvSpPr>
          <p:spPr bwMode="auto">
            <a:xfrm>
              <a:off x="1100" y="2208"/>
              <a:ext cx="4124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09" name="Line 25"/>
            <p:cNvSpPr>
              <a:spLocks noChangeShapeType="1"/>
            </p:cNvSpPr>
            <p:nvPr/>
          </p:nvSpPr>
          <p:spPr bwMode="auto">
            <a:xfrm>
              <a:off x="3144" y="620"/>
              <a:ext cx="0" cy="31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10" name="Rectangle 26"/>
            <p:cNvSpPr>
              <a:spLocks noChangeArrowheads="1"/>
            </p:cNvSpPr>
            <p:nvPr/>
          </p:nvSpPr>
          <p:spPr bwMode="auto">
            <a:xfrm>
              <a:off x="1646" y="2276"/>
              <a:ext cx="1090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08000"/>
                  </a:solidFill>
                  <a:latin typeface="Times" charset="0"/>
                </a:rPr>
                <a:t>DS</a:t>
              </a:r>
            </a:p>
          </p:txBody>
        </p:sp>
        <p:sp>
          <p:nvSpPr>
            <p:cNvPr id="707611" name="Oval 27"/>
            <p:cNvSpPr>
              <a:spLocks noChangeArrowheads="1"/>
            </p:cNvSpPr>
            <p:nvPr/>
          </p:nvSpPr>
          <p:spPr bwMode="auto">
            <a:xfrm>
              <a:off x="4243" y="2840"/>
              <a:ext cx="122" cy="11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12" name="Rectangle 28"/>
            <p:cNvSpPr>
              <a:spLocks noChangeArrowheads="1"/>
            </p:cNvSpPr>
            <p:nvPr/>
          </p:nvSpPr>
          <p:spPr bwMode="auto">
            <a:xfrm>
              <a:off x="2571" y="709"/>
              <a:ext cx="512" cy="32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13" name="Rectangle 29"/>
            <p:cNvSpPr>
              <a:spLocks noChangeArrowheads="1"/>
            </p:cNvSpPr>
            <p:nvPr/>
          </p:nvSpPr>
          <p:spPr bwMode="auto">
            <a:xfrm>
              <a:off x="4344" y="2769"/>
              <a:ext cx="5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accent1"/>
                  </a:solidFill>
                  <a:latin typeface="Times" charset="0"/>
                </a:rPr>
                <a:t>U</a:t>
              </a:r>
              <a:endParaRPr lang="en-US" sz="2400">
                <a:solidFill>
                  <a:srgbClr val="008000"/>
                </a:solidFill>
                <a:latin typeface="Times" charset="0"/>
              </a:endParaRPr>
            </a:p>
          </p:txBody>
        </p:sp>
        <p:sp>
          <p:nvSpPr>
            <p:cNvPr id="707614" name="Rectangle 30"/>
            <p:cNvSpPr>
              <a:spLocks noChangeArrowheads="1"/>
            </p:cNvSpPr>
            <p:nvPr/>
          </p:nvSpPr>
          <p:spPr bwMode="auto">
            <a:xfrm>
              <a:off x="1942" y="1618"/>
              <a:ext cx="253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008000"/>
                  </a:solidFill>
                  <a:latin typeface="Times" charset="0"/>
                </a:rPr>
                <a:t>C</a:t>
              </a:r>
            </a:p>
          </p:txBody>
        </p:sp>
        <p:sp>
          <p:nvSpPr>
            <p:cNvPr id="707615" name="Oval 31"/>
            <p:cNvSpPr>
              <a:spLocks noChangeArrowheads="1"/>
            </p:cNvSpPr>
            <p:nvPr/>
          </p:nvSpPr>
          <p:spPr bwMode="auto">
            <a:xfrm>
              <a:off x="1874" y="2038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16" name="Rectangle 32"/>
            <p:cNvSpPr>
              <a:spLocks noChangeArrowheads="1"/>
            </p:cNvSpPr>
            <p:nvPr/>
          </p:nvSpPr>
          <p:spPr bwMode="auto">
            <a:xfrm>
              <a:off x="1718" y="1939"/>
              <a:ext cx="210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008000"/>
                  </a:solidFill>
                  <a:latin typeface="Times" charset="0"/>
                </a:rPr>
                <a:t>J</a:t>
              </a:r>
            </a:p>
          </p:txBody>
        </p:sp>
        <p:sp>
          <p:nvSpPr>
            <p:cNvPr id="707617" name="Oval 33"/>
            <p:cNvSpPr>
              <a:spLocks noChangeArrowheads="1"/>
            </p:cNvSpPr>
            <p:nvPr/>
          </p:nvSpPr>
          <p:spPr bwMode="auto">
            <a:xfrm>
              <a:off x="2215" y="2017"/>
              <a:ext cx="122" cy="118"/>
            </a:xfrm>
            <a:prstGeom prst="ellips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8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18" name="Oval 34"/>
            <p:cNvSpPr>
              <a:spLocks noChangeArrowheads="1"/>
            </p:cNvSpPr>
            <p:nvPr/>
          </p:nvSpPr>
          <p:spPr bwMode="auto">
            <a:xfrm>
              <a:off x="1831" y="2881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19" name="Rectangle 35"/>
            <p:cNvSpPr>
              <a:spLocks noChangeArrowheads="1"/>
            </p:cNvSpPr>
            <p:nvPr/>
          </p:nvSpPr>
          <p:spPr bwMode="auto">
            <a:xfrm>
              <a:off x="1932" y="2804"/>
              <a:ext cx="391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008000"/>
                  </a:solidFill>
                  <a:latin typeface="Times" charset="0"/>
                </a:rPr>
                <a:t>KB</a:t>
              </a:r>
            </a:p>
          </p:txBody>
        </p:sp>
        <p:sp>
          <p:nvSpPr>
            <p:cNvPr id="707620" name="Oval 36"/>
            <p:cNvSpPr>
              <a:spLocks noChangeArrowheads="1"/>
            </p:cNvSpPr>
            <p:nvPr/>
          </p:nvSpPr>
          <p:spPr bwMode="auto">
            <a:xfrm>
              <a:off x="1885" y="3330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21" name="Rectangle 37"/>
            <p:cNvSpPr>
              <a:spLocks noChangeArrowheads="1"/>
            </p:cNvSpPr>
            <p:nvPr/>
          </p:nvSpPr>
          <p:spPr bwMode="auto">
            <a:xfrm>
              <a:off x="2003" y="3253"/>
              <a:ext cx="402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008000"/>
                  </a:solidFill>
                  <a:latin typeface="Times" charset="0"/>
                </a:rPr>
                <a:t>MS</a:t>
              </a:r>
            </a:p>
          </p:txBody>
        </p:sp>
        <p:sp>
          <p:nvSpPr>
            <p:cNvPr id="707622" name="Oval 38"/>
            <p:cNvSpPr>
              <a:spLocks noChangeArrowheads="1"/>
            </p:cNvSpPr>
            <p:nvPr/>
          </p:nvSpPr>
          <p:spPr bwMode="auto">
            <a:xfrm>
              <a:off x="1053" y="2637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23" name="Rectangle 39"/>
            <p:cNvSpPr>
              <a:spLocks noChangeArrowheads="1"/>
            </p:cNvSpPr>
            <p:nvPr/>
          </p:nvSpPr>
          <p:spPr bwMode="auto">
            <a:xfrm>
              <a:off x="1140" y="2571"/>
              <a:ext cx="242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008000"/>
                  </a:solidFill>
                  <a:latin typeface="Times" charset="0"/>
                </a:rPr>
                <a:t>E</a:t>
              </a:r>
            </a:p>
          </p:txBody>
        </p:sp>
        <p:sp>
          <p:nvSpPr>
            <p:cNvPr id="707624" name="Rectangle 40"/>
            <p:cNvSpPr>
              <a:spLocks noChangeArrowheads="1"/>
            </p:cNvSpPr>
            <p:nvPr/>
          </p:nvSpPr>
          <p:spPr bwMode="auto">
            <a:xfrm>
              <a:off x="2363" y="1939"/>
              <a:ext cx="43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022380"/>
                  </a:solidFill>
                  <a:latin typeface="Times" charset="0"/>
                </a:rPr>
                <a:t>MN</a:t>
              </a:r>
            </a:p>
          </p:txBody>
        </p:sp>
        <p:sp>
          <p:nvSpPr>
            <p:cNvPr id="707625" name="Oval 41"/>
            <p:cNvSpPr>
              <a:spLocks noChangeArrowheads="1"/>
            </p:cNvSpPr>
            <p:nvPr/>
          </p:nvSpPr>
          <p:spPr bwMode="auto">
            <a:xfrm>
              <a:off x="1776" y="2640"/>
              <a:ext cx="672" cy="624"/>
            </a:xfrm>
            <a:prstGeom prst="ellips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63500" dist="109250" dir="2132261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26" name="Rectangle 42"/>
            <p:cNvSpPr>
              <a:spLocks noChangeArrowheads="1"/>
            </p:cNvSpPr>
            <p:nvPr/>
          </p:nvSpPr>
          <p:spPr bwMode="auto">
            <a:xfrm>
              <a:off x="3673" y="1817"/>
              <a:ext cx="5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4729B7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accent1"/>
                  </a:solidFill>
                  <a:latin typeface="Times" charset="0"/>
                </a:rPr>
                <a:t>B</a:t>
              </a:r>
            </a:p>
          </p:txBody>
        </p:sp>
        <p:sp>
          <p:nvSpPr>
            <p:cNvPr id="707627" name="Oval 43"/>
            <p:cNvSpPr>
              <a:spLocks noChangeArrowheads="1"/>
            </p:cNvSpPr>
            <p:nvPr/>
          </p:nvSpPr>
          <p:spPr bwMode="auto">
            <a:xfrm>
              <a:off x="3592" y="1911"/>
              <a:ext cx="122" cy="1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AE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28" name="Rectangle 44"/>
            <p:cNvSpPr>
              <a:spLocks noChangeArrowheads="1"/>
            </p:cNvSpPr>
            <p:nvPr/>
          </p:nvSpPr>
          <p:spPr bwMode="auto">
            <a:xfrm>
              <a:off x="3457" y="1141"/>
              <a:ext cx="5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331B3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331B3"/>
                  </a:solidFill>
                  <a:latin typeface="Times" charset="0"/>
                </a:rPr>
                <a:t>H</a:t>
              </a:r>
            </a:p>
          </p:txBody>
        </p:sp>
        <p:sp>
          <p:nvSpPr>
            <p:cNvPr id="707629" name="Oval 45"/>
            <p:cNvSpPr>
              <a:spLocks noChangeArrowheads="1"/>
            </p:cNvSpPr>
            <p:nvPr/>
          </p:nvSpPr>
          <p:spPr bwMode="auto">
            <a:xfrm>
              <a:off x="3347" y="1249"/>
              <a:ext cx="122" cy="118"/>
            </a:xfrm>
            <a:prstGeom prst="ellipse">
              <a:avLst/>
            </a:prstGeom>
            <a:solidFill>
              <a:srgbClr val="0331B3"/>
            </a:solidFill>
            <a:ln w="25400">
              <a:solidFill>
                <a:srgbClr val="0331B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30" name="Rectangle 46"/>
            <p:cNvSpPr>
              <a:spLocks noChangeArrowheads="1"/>
            </p:cNvSpPr>
            <p:nvPr/>
          </p:nvSpPr>
          <p:spPr bwMode="auto">
            <a:xfrm>
              <a:off x="4465" y="961"/>
              <a:ext cx="81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331B3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0331B3"/>
                  </a:solidFill>
                  <a:latin typeface="Times" charset="0"/>
                </a:rPr>
                <a:t>N(A)</a:t>
              </a:r>
            </a:p>
          </p:txBody>
        </p:sp>
        <p:sp>
          <p:nvSpPr>
            <p:cNvPr id="707631" name="Oval 47"/>
            <p:cNvSpPr>
              <a:spLocks noChangeArrowheads="1"/>
            </p:cNvSpPr>
            <p:nvPr/>
          </p:nvSpPr>
          <p:spPr bwMode="auto">
            <a:xfrm>
              <a:off x="4360" y="1036"/>
              <a:ext cx="122" cy="118"/>
            </a:xfrm>
            <a:prstGeom prst="ellipse">
              <a:avLst/>
            </a:prstGeom>
            <a:solidFill>
              <a:srgbClr val="0331B3"/>
            </a:solidFill>
            <a:ln w="25400">
              <a:solidFill>
                <a:srgbClr val="0331B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32" name="Oval 48"/>
            <p:cNvSpPr>
              <a:spLocks noChangeArrowheads="1"/>
            </p:cNvSpPr>
            <p:nvPr/>
          </p:nvSpPr>
          <p:spPr bwMode="auto">
            <a:xfrm>
              <a:off x="1810" y="1729"/>
              <a:ext cx="122" cy="118"/>
            </a:xfrm>
            <a:prstGeom prst="ellipse">
              <a:avLst/>
            </a:prstGeom>
            <a:solidFill>
              <a:srgbClr val="008000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33" name="Freeform 49"/>
            <p:cNvSpPr>
              <a:spLocks/>
            </p:cNvSpPr>
            <p:nvPr/>
          </p:nvSpPr>
          <p:spPr bwMode="auto">
            <a:xfrm>
              <a:off x="1767" y="798"/>
              <a:ext cx="575" cy="2120"/>
            </a:xfrm>
            <a:custGeom>
              <a:avLst/>
              <a:gdLst>
                <a:gd name="T0" fmla="*/ 147 w 575"/>
                <a:gd name="T1" fmla="*/ 2120 h 2120"/>
                <a:gd name="T2" fmla="*/ 100 w 575"/>
                <a:gd name="T3" fmla="*/ 2049 h 2120"/>
                <a:gd name="T4" fmla="*/ 84 w 575"/>
                <a:gd name="T5" fmla="*/ 2002 h 2120"/>
                <a:gd name="T6" fmla="*/ 68 w 575"/>
                <a:gd name="T7" fmla="*/ 1971 h 2120"/>
                <a:gd name="T8" fmla="*/ 53 w 575"/>
                <a:gd name="T9" fmla="*/ 1908 h 2120"/>
                <a:gd name="T10" fmla="*/ 45 w 575"/>
                <a:gd name="T11" fmla="*/ 1877 h 2120"/>
                <a:gd name="T12" fmla="*/ 92 w 575"/>
                <a:gd name="T13" fmla="*/ 1257 h 2120"/>
                <a:gd name="T14" fmla="*/ 162 w 575"/>
                <a:gd name="T15" fmla="*/ 1069 h 2120"/>
                <a:gd name="T16" fmla="*/ 257 w 575"/>
                <a:gd name="T17" fmla="*/ 888 h 2120"/>
                <a:gd name="T18" fmla="*/ 312 w 575"/>
                <a:gd name="T19" fmla="*/ 818 h 2120"/>
                <a:gd name="T20" fmla="*/ 390 w 575"/>
                <a:gd name="T21" fmla="*/ 669 h 2120"/>
                <a:gd name="T22" fmla="*/ 437 w 575"/>
                <a:gd name="T23" fmla="*/ 575 h 2120"/>
                <a:gd name="T24" fmla="*/ 500 w 575"/>
                <a:gd name="T25" fmla="*/ 410 h 2120"/>
                <a:gd name="T26" fmla="*/ 531 w 575"/>
                <a:gd name="T27" fmla="*/ 300 h 2120"/>
                <a:gd name="T28" fmla="*/ 555 w 575"/>
                <a:gd name="T29" fmla="*/ 182 h 2120"/>
                <a:gd name="T30" fmla="*/ 492 w 575"/>
                <a:gd name="T31" fmla="*/ 2 h 2120"/>
                <a:gd name="T32" fmla="*/ 437 w 575"/>
                <a:gd name="T33" fmla="*/ 2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5" h="2120">
                  <a:moveTo>
                    <a:pt x="147" y="2120"/>
                  </a:moveTo>
                  <a:cubicBezTo>
                    <a:pt x="131" y="2096"/>
                    <a:pt x="111" y="2075"/>
                    <a:pt x="100" y="2049"/>
                  </a:cubicBezTo>
                  <a:cubicBezTo>
                    <a:pt x="93" y="2033"/>
                    <a:pt x="91" y="2016"/>
                    <a:pt x="84" y="2002"/>
                  </a:cubicBezTo>
                  <a:cubicBezTo>
                    <a:pt x="78" y="1991"/>
                    <a:pt x="73" y="1981"/>
                    <a:pt x="68" y="1971"/>
                  </a:cubicBezTo>
                  <a:cubicBezTo>
                    <a:pt x="63" y="1950"/>
                    <a:pt x="58" y="1928"/>
                    <a:pt x="53" y="1908"/>
                  </a:cubicBezTo>
                  <a:cubicBezTo>
                    <a:pt x="50" y="1897"/>
                    <a:pt x="45" y="1877"/>
                    <a:pt x="45" y="1877"/>
                  </a:cubicBezTo>
                  <a:cubicBezTo>
                    <a:pt x="29" y="1737"/>
                    <a:pt x="0" y="1405"/>
                    <a:pt x="92" y="1257"/>
                  </a:cubicBezTo>
                  <a:cubicBezTo>
                    <a:pt x="103" y="1200"/>
                    <a:pt x="128" y="1114"/>
                    <a:pt x="162" y="1069"/>
                  </a:cubicBezTo>
                  <a:cubicBezTo>
                    <a:pt x="182" y="1008"/>
                    <a:pt x="220" y="941"/>
                    <a:pt x="257" y="888"/>
                  </a:cubicBezTo>
                  <a:cubicBezTo>
                    <a:pt x="273" y="863"/>
                    <a:pt x="298" y="844"/>
                    <a:pt x="312" y="818"/>
                  </a:cubicBezTo>
                  <a:cubicBezTo>
                    <a:pt x="336" y="767"/>
                    <a:pt x="361" y="717"/>
                    <a:pt x="390" y="669"/>
                  </a:cubicBezTo>
                  <a:cubicBezTo>
                    <a:pt x="408" y="637"/>
                    <a:pt x="416" y="604"/>
                    <a:pt x="437" y="575"/>
                  </a:cubicBezTo>
                  <a:cubicBezTo>
                    <a:pt x="450" y="519"/>
                    <a:pt x="473" y="461"/>
                    <a:pt x="500" y="410"/>
                  </a:cubicBezTo>
                  <a:cubicBezTo>
                    <a:pt x="507" y="368"/>
                    <a:pt x="512" y="337"/>
                    <a:pt x="531" y="300"/>
                  </a:cubicBezTo>
                  <a:cubicBezTo>
                    <a:pt x="537" y="260"/>
                    <a:pt x="547" y="221"/>
                    <a:pt x="555" y="182"/>
                  </a:cubicBezTo>
                  <a:cubicBezTo>
                    <a:pt x="552" y="133"/>
                    <a:pt x="575" y="10"/>
                    <a:pt x="492" y="2"/>
                  </a:cubicBezTo>
                  <a:cubicBezTo>
                    <a:pt x="473" y="0"/>
                    <a:pt x="455" y="2"/>
                    <a:pt x="437" y="2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34" name="Freeform 50"/>
            <p:cNvSpPr>
              <a:spLocks/>
            </p:cNvSpPr>
            <p:nvPr/>
          </p:nvSpPr>
          <p:spPr bwMode="auto">
            <a:xfrm>
              <a:off x="1446" y="786"/>
              <a:ext cx="731" cy="2204"/>
            </a:xfrm>
            <a:custGeom>
              <a:avLst/>
              <a:gdLst>
                <a:gd name="T0" fmla="*/ 731 w 731"/>
                <a:gd name="T1" fmla="*/ 0 h 2204"/>
                <a:gd name="T2" fmla="*/ 606 w 731"/>
                <a:gd name="T3" fmla="*/ 71 h 2204"/>
                <a:gd name="T4" fmla="*/ 590 w 731"/>
                <a:gd name="T5" fmla="*/ 479 h 2204"/>
                <a:gd name="T6" fmla="*/ 504 w 731"/>
                <a:gd name="T7" fmla="*/ 698 h 2204"/>
                <a:gd name="T8" fmla="*/ 339 w 731"/>
                <a:gd name="T9" fmla="*/ 1012 h 2204"/>
                <a:gd name="T10" fmla="*/ 229 w 731"/>
                <a:gd name="T11" fmla="*/ 1184 h 2204"/>
                <a:gd name="T12" fmla="*/ 80 w 731"/>
                <a:gd name="T13" fmla="*/ 1475 h 2204"/>
                <a:gd name="T14" fmla="*/ 25 w 731"/>
                <a:gd name="T15" fmla="*/ 1679 h 2204"/>
                <a:gd name="T16" fmla="*/ 190 w 731"/>
                <a:gd name="T17" fmla="*/ 2157 h 2204"/>
                <a:gd name="T18" fmla="*/ 308 w 731"/>
                <a:gd name="T19" fmla="*/ 2204 h 2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1" h="2204">
                  <a:moveTo>
                    <a:pt x="731" y="0"/>
                  </a:moveTo>
                  <a:cubicBezTo>
                    <a:pt x="639" y="8"/>
                    <a:pt x="641" y="0"/>
                    <a:pt x="606" y="71"/>
                  </a:cubicBezTo>
                  <a:cubicBezTo>
                    <a:pt x="579" y="253"/>
                    <a:pt x="608" y="35"/>
                    <a:pt x="590" y="479"/>
                  </a:cubicBezTo>
                  <a:cubicBezTo>
                    <a:pt x="586" y="557"/>
                    <a:pt x="535" y="628"/>
                    <a:pt x="504" y="698"/>
                  </a:cubicBezTo>
                  <a:cubicBezTo>
                    <a:pt x="454" y="805"/>
                    <a:pt x="399" y="910"/>
                    <a:pt x="339" y="1012"/>
                  </a:cubicBezTo>
                  <a:cubicBezTo>
                    <a:pt x="304" y="1070"/>
                    <a:pt x="278" y="1136"/>
                    <a:pt x="229" y="1184"/>
                  </a:cubicBezTo>
                  <a:cubicBezTo>
                    <a:pt x="198" y="1288"/>
                    <a:pt x="119" y="1374"/>
                    <a:pt x="80" y="1475"/>
                  </a:cubicBezTo>
                  <a:cubicBezTo>
                    <a:pt x="54" y="1539"/>
                    <a:pt x="38" y="1610"/>
                    <a:pt x="25" y="1679"/>
                  </a:cubicBezTo>
                  <a:cubicBezTo>
                    <a:pt x="31" y="1895"/>
                    <a:pt x="0" y="2036"/>
                    <a:pt x="190" y="2157"/>
                  </a:cubicBezTo>
                  <a:cubicBezTo>
                    <a:pt x="226" y="2179"/>
                    <a:pt x="263" y="2204"/>
                    <a:pt x="308" y="2204"/>
                  </a:cubicBezTo>
                </a:path>
              </a:pathLst>
            </a:custGeom>
            <a:noFill/>
            <a:ln w="57150" cap="flat" cmpd="sng">
              <a:solidFill>
                <a:srgbClr val="008000"/>
              </a:solidFill>
              <a:prstDash val="sysDot"/>
              <a:round/>
              <a:headEnd type="none" w="med" len="med"/>
              <a:tailEnd type="none" w="med" len="med"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35" name="Freeform 51"/>
            <p:cNvSpPr>
              <a:spLocks/>
            </p:cNvSpPr>
            <p:nvPr/>
          </p:nvSpPr>
          <p:spPr bwMode="auto">
            <a:xfrm>
              <a:off x="1932" y="2100"/>
              <a:ext cx="277" cy="577"/>
            </a:xfrm>
            <a:custGeom>
              <a:avLst/>
              <a:gdLst>
                <a:gd name="T0" fmla="*/ 180 w 277"/>
                <a:gd name="T1" fmla="*/ 0 h 577"/>
                <a:gd name="T2" fmla="*/ 204 w 277"/>
                <a:gd name="T3" fmla="*/ 24 h 577"/>
                <a:gd name="T4" fmla="*/ 228 w 277"/>
                <a:gd name="T5" fmla="*/ 36 h 577"/>
                <a:gd name="T6" fmla="*/ 240 w 277"/>
                <a:gd name="T7" fmla="*/ 60 h 577"/>
                <a:gd name="T8" fmla="*/ 264 w 277"/>
                <a:gd name="T9" fmla="*/ 84 h 577"/>
                <a:gd name="T10" fmla="*/ 276 w 277"/>
                <a:gd name="T11" fmla="*/ 108 h 577"/>
                <a:gd name="T12" fmla="*/ 276 w 277"/>
                <a:gd name="T13" fmla="*/ 132 h 577"/>
                <a:gd name="T14" fmla="*/ 276 w 277"/>
                <a:gd name="T15" fmla="*/ 156 h 577"/>
                <a:gd name="T16" fmla="*/ 276 w 277"/>
                <a:gd name="T17" fmla="*/ 180 h 577"/>
                <a:gd name="T18" fmla="*/ 276 w 277"/>
                <a:gd name="T19" fmla="*/ 204 h 577"/>
                <a:gd name="T20" fmla="*/ 276 w 277"/>
                <a:gd name="T21" fmla="*/ 228 h 577"/>
                <a:gd name="T22" fmla="*/ 276 w 277"/>
                <a:gd name="T23" fmla="*/ 252 h 577"/>
                <a:gd name="T24" fmla="*/ 276 w 277"/>
                <a:gd name="T25" fmla="*/ 276 h 577"/>
                <a:gd name="T26" fmla="*/ 276 w 277"/>
                <a:gd name="T27" fmla="*/ 300 h 577"/>
                <a:gd name="T28" fmla="*/ 264 w 277"/>
                <a:gd name="T29" fmla="*/ 324 h 577"/>
                <a:gd name="T30" fmla="*/ 264 w 277"/>
                <a:gd name="T31" fmla="*/ 348 h 577"/>
                <a:gd name="T32" fmla="*/ 252 w 277"/>
                <a:gd name="T33" fmla="*/ 372 h 577"/>
                <a:gd name="T34" fmla="*/ 240 w 277"/>
                <a:gd name="T35" fmla="*/ 396 h 577"/>
                <a:gd name="T36" fmla="*/ 216 w 277"/>
                <a:gd name="T37" fmla="*/ 420 h 577"/>
                <a:gd name="T38" fmla="*/ 204 w 277"/>
                <a:gd name="T39" fmla="*/ 444 h 577"/>
                <a:gd name="T40" fmla="*/ 192 w 277"/>
                <a:gd name="T41" fmla="*/ 468 h 577"/>
                <a:gd name="T42" fmla="*/ 168 w 277"/>
                <a:gd name="T43" fmla="*/ 480 h 577"/>
                <a:gd name="T44" fmla="*/ 168 w 277"/>
                <a:gd name="T45" fmla="*/ 504 h 577"/>
                <a:gd name="T46" fmla="*/ 144 w 277"/>
                <a:gd name="T47" fmla="*/ 516 h 577"/>
                <a:gd name="T48" fmla="*/ 132 w 277"/>
                <a:gd name="T49" fmla="*/ 540 h 577"/>
                <a:gd name="T50" fmla="*/ 108 w 277"/>
                <a:gd name="T51" fmla="*/ 552 h 577"/>
                <a:gd name="T52" fmla="*/ 96 w 277"/>
                <a:gd name="T53" fmla="*/ 576 h 577"/>
                <a:gd name="T54" fmla="*/ 72 w 277"/>
                <a:gd name="T55" fmla="*/ 576 h 577"/>
                <a:gd name="T56" fmla="*/ 48 w 277"/>
                <a:gd name="T57" fmla="*/ 576 h 577"/>
                <a:gd name="T58" fmla="*/ 12 w 277"/>
                <a:gd name="T59" fmla="*/ 552 h 577"/>
                <a:gd name="T60" fmla="*/ 12 w 277"/>
                <a:gd name="T61" fmla="*/ 528 h 577"/>
                <a:gd name="T62" fmla="*/ 0 w 277"/>
                <a:gd name="T63" fmla="*/ 504 h 577"/>
                <a:gd name="T64" fmla="*/ 12 w 277"/>
                <a:gd name="T65" fmla="*/ 480 h 577"/>
                <a:gd name="T66" fmla="*/ 24 w 277"/>
                <a:gd name="T67" fmla="*/ 456 h 577"/>
                <a:gd name="T68" fmla="*/ 24 w 277"/>
                <a:gd name="T69" fmla="*/ 432 h 577"/>
                <a:gd name="T70" fmla="*/ 48 w 277"/>
                <a:gd name="T71" fmla="*/ 420 h 577"/>
                <a:gd name="T72" fmla="*/ 60 w 277"/>
                <a:gd name="T73" fmla="*/ 396 h 577"/>
                <a:gd name="T74" fmla="*/ 72 w 277"/>
                <a:gd name="T75" fmla="*/ 372 h 577"/>
                <a:gd name="T76" fmla="*/ 96 w 277"/>
                <a:gd name="T77" fmla="*/ 360 h 577"/>
                <a:gd name="T78" fmla="*/ 96 w 277"/>
                <a:gd name="T79" fmla="*/ 336 h 577"/>
                <a:gd name="T80" fmla="*/ 120 w 277"/>
                <a:gd name="T81" fmla="*/ 312 h 577"/>
                <a:gd name="T82" fmla="*/ 132 w 277"/>
                <a:gd name="T83" fmla="*/ 276 h 577"/>
                <a:gd name="T84" fmla="*/ 144 w 277"/>
                <a:gd name="T85" fmla="*/ 252 h 577"/>
                <a:gd name="T86" fmla="*/ 156 w 277"/>
                <a:gd name="T87" fmla="*/ 228 h 577"/>
                <a:gd name="T88" fmla="*/ 168 w 277"/>
                <a:gd name="T89" fmla="*/ 204 h 577"/>
                <a:gd name="T90" fmla="*/ 180 w 277"/>
                <a:gd name="T91" fmla="*/ 180 h 577"/>
                <a:gd name="T92" fmla="*/ 180 w 277"/>
                <a:gd name="T93" fmla="*/ 156 h 577"/>
                <a:gd name="T94" fmla="*/ 180 w 277"/>
                <a:gd name="T95" fmla="*/ 132 h 577"/>
                <a:gd name="T96" fmla="*/ 180 w 277"/>
                <a:gd name="T97" fmla="*/ 108 h 577"/>
                <a:gd name="T98" fmla="*/ 180 w 277"/>
                <a:gd name="T99" fmla="*/ 84 h 577"/>
                <a:gd name="T100" fmla="*/ 180 w 277"/>
                <a:gd name="T101" fmla="*/ 60 h 577"/>
                <a:gd name="T102" fmla="*/ 180 w 277"/>
                <a:gd name="T103" fmla="*/ 36 h 577"/>
                <a:gd name="T104" fmla="*/ 180 w 277"/>
                <a:gd name="T105" fmla="*/ 12 h 577"/>
                <a:gd name="T106" fmla="*/ 204 w 277"/>
                <a:gd name="T107" fmla="*/ 0 h 577"/>
                <a:gd name="T108" fmla="*/ 180 w 277"/>
                <a:gd name="T10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" h="577">
                  <a:moveTo>
                    <a:pt x="180" y="0"/>
                  </a:moveTo>
                  <a:lnTo>
                    <a:pt x="204" y="24"/>
                  </a:lnTo>
                  <a:lnTo>
                    <a:pt x="228" y="36"/>
                  </a:lnTo>
                  <a:lnTo>
                    <a:pt x="240" y="60"/>
                  </a:lnTo>
                  <a:lnTo>
                    <a:pt x="264" y="84"/>
                  </a:lnTo>
                  <a:lnTo>
                    <a:pt x="276" y="108"/>
                  </a:lnTo>
                  <a:lnTo>
                    <a:pt x="276" y="132"/>
                  </a:lnTo>
                  <a:lnTo>
                    <a:pt x="276" y="156"/>
                  </a:lnTo>
                  <a:lnTo>
                    <a:pt x="276" y="180"/>
                  </a:lnTo>
                  <a:lnTo>
                    <a:pt x="276" y="204"/>
                  </a:lnTo>
                  <a:lnTo>
                    <a:pt x="276" y="228"/>
                  </a:lnTo>
                  <a:lnTo>
                    <a:pt x="276" y="252"/>
                  </a:lnTo>
                  <a:lnTo>
                    <a:pt x="276" y="276"/>
                  </a:lnTo>
                  <a:lnTo>
                    <a:pt x="276" y="300"/>
                  </a:lnTo>
                  <a:lnTo>
                    <a:pt x="264" y="324"/>
                  </a:lnTo>
                  <a:lnTo>
                    <a:pt x="264" y="348"/>
                  </a:lnTo>
                  <a:lnTo>
                    <a:pt x="252" y="372"/>
                  </a:lnTo>
                  <a:lnTo>
                    <a:pt x="240" y="396"/>
                  </a:lnTo>
                  <a:lnTo>
                    <a:pt x="216" y="420"/>
                  </a:lnTo>
                  <a:lnTo>
                    <a:pt x="204" y="444"/>
                  </a:lnTo>
                  <a:lnTo>
                    <a:pt x="192" y="468"/>
                  </a:lnTo>
                  <a:lnTo>
                    <a:pt x="168" y="480"/>
                  </a:lnTo>
                  <a:lnTo>
                    <a:pt x="168" y="504"/>
                  </a:lnTo>
                  <a:lnTo>
                    <a:pt x="144" y="516"/>
                  </a:lnTo>
                  <a:lnTo>
                    <a:pt x="132" y="540"/>
                  </a:lnTo>
                  <a:lnTo>
                    <a:pt x="108" y="552"/>
                  </a:lnTo>
                  <a:lnTo>
                    <a:pt x="96" y="576"/>
                  </a:lnTo>
                  <a:lnTo>
                    <a:pt x="72" y="576"/>
                  </a:lnTo>
                  <a:lnTo>
                    <a:pt x="48" y="576"/>
                  </a:lnTo>
                  <a:lnTo>
                    <a:pt x="12" y="552"/>
                  </a:lnTo>
                  <a:lnTo>
                    <a:pt x="12" y="528"/>
                  </a:lnTo>
                  <a:lnTo>
                    <a:pt x="0" y="504"/>
                  </a:lnTo>
                  <a:lnTo>
                    <a:pt x="12" y="480"/>
                  </a:lnTo>
                  <a:lnTo>
                    <a:pt x="24" y="456"/>
                  </a:lnTo>
                  <a:lnTo>
                    <a:pt x="24" y="432"/>
                  </a:lnTo>
                  <a:lnTo>
                    <a:pt x="48" y="420"/>
                  </a:lnTo>
                  <a:lnTo>
                    <a:pt x="60" y="396"/>
                  </a:lnTo>
                  <a:lnTo>
                    <a:pt x="72" y="372"/>
                  </a:lnTo>
                  <a:lnTo>
                    <a:pt x="96" y="360"/>
                  </a:lnTo>
                  <a:lnTo>
                    <a:pt x="96" y="336"/>
                  </a:lnTo>
                  <a:lnTo>
                    <a:pt x="120" y="312"/>
                  </a:lnTo>
                  <a:lnTo>
                    <a:pt x="132" y="276"/>
                  </a:lnTo>
                  <a:lnTo>
                    <a:pt x="144" y="252"/>
                  </a:lnTo>
                  <a:lnTo>
                    <a:pt x="156" y="228"/>
                  </a:lnTo>
                  <a:lnTo>
                    <a:pt x="168" y="204"/>
                  </a:lnTo>
                  <a:lnTo>
                    <a:pt x="180" y="180"/>
                  </a:lnTo>
                  <a:lnTo>
                    <a:pt x="180" y="156"/>
                  </a:lnTo>
                  <a:lnTo>
                    <a:pt x="180" y="132"/>
                  </a:lnTo>
                  <a:lnTo>
                    <a:pt x="180" y="108"/>
                  </a:lnTo>
                  <a:lnTo>
                    <a:pt x="180" y="84"/>
                  </a:lnTo>
                  <a:lnTo>
                    <a:pt x="180" y="60"/>
                  </a:lnTo>
                  <a:lnTo>
                    <a:pt x="180" y="36"/>
                  </a:lnTo>
                  <a:lnTo>
                    <a:pt x="180" y="12"/>
                  </a:lnTo>
                  <a:lnTo>
                    <a:pt x="204" y="0"/>
                  </a:lnTo>
                  <a:lnTo>
                    <a:pt x="180" y="0"/>
                  </a:lnTo>
                </a:path>
              </a:pathLst>
            </a:custGeom>
            <a:noFill/>
            <a:ln w="25400" cap="rnd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636" name="Text Box 52"/>
            <p:cNvSpPr txBox="1">
              <a:spLocks noChangeArrowheads="1"/>
            </p:cNvSpPr>
            <p:nvPr/>
          </p:nvSpPr>
          <p:spPr bwMode="auto">
            <a:xfrm>
              <a:off x="5494" y="57"/>
              <a:ext cx="1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0">
                  <a:solidFill>
                    <a:srgbClr val="FFA27C"/>
                  </a:solidFill>
                </a:rPr>
                <a:t> </a:t>
              </a:r>
            </a:p>
          </p:txBody>
        </p:sp>
      </p:grpSp>
      <p:sp>
        <p:nvSpPr>
          <p:cNvPr id="707637" name="Rectangle 53"/>
          <p:cNvSpPr>
            <a:spLocks noChangeArrowheads="1"/>
          </p:cNvSpPr>
          <p:nvPr/>
        </p:nvSpPr>
        <p:spPr bwMode="auto">
          <a:xfrm>
            <a:off x="1787525" y="731838"/>
            <a:ext cx="6804025" cy="521811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38" name="Text Box 54"/>
          <p:cNvSpPr txBox="1">
            <a:spLocks noChangeArrowheads="1"/>
          </p:cNvSpPr>
          <p:nvPr/>
        </p:nvSpPr>
        <p:spPr bwMode="auto">
          <a:xfrm>
            <a:off x="2895600" y="874713"/>
            <a:ext cx="4597400" cy="51022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charset="0"/>
              </a:rPr>
              <a:t>CHIRKAHI-O RUHRIIMEI: </a:t>
            </a:r>
            <a:r>
              <a:rPr lang="en-US" sz="2000" i="1" u="sng">
                <a:solidFill>
                  <a:srgbClr val="66FF66"/>
                </a:solidFill>
                <a:latin typeface="Comic Sans MS" charset="0"/>
              </a:rPr>
              <a:t>KAHI</a:t>
            </a:r>
            <a:r>
              <a:rPr lang="en-US" sz="2000">
                <a:solidFill>
                  <a:schemeClr val="tx2"/>
                </a:solidFill>
                <a:latin typeface="Comic Sans MS" charset="0"/>
              </a:rPr>
              <a:t> REPORTS</a:t>
            </a:r>
            <a:endParaRPr lang="en-US" sz="1800">
              <a:solidFill>
                <a:srgbClr val="33CC33"/>
              </a:solidFill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  <a:latin typeface="Comic Sans MS" charset="0"/>
              </a:rPr>
              <a:t>10 RUHRIIMEI:  </a:t>
            </a:r>
            <a:r>
              <a:rPr lang="en-US" sz="1800" i="1">
                <a:solidFill>
                  <a:srgbClr val="FFFF00"/>
                </a:solidFill>
                <a:latin typeface="Comic Sans MS" charset="0"/>
              </a:rPr>
              <a:t>OMEI PAJII NO </a:t>
            </a:r>
            <a:r>
              <a:rPr lang="en-US" sz="1800">
                <a:solidFill>
                  <a:schemeClr val="hlink"/>
                </a:solidFill>
                <a:latin typeface="Comic Sans MS" charset="0"/>
              </a:rPr>
              <a:t>	PFOKOLO</a:t>
            </a:r>
            <a:endParaRPr lang="en-US" sz="1800">
              <a:solidFill>
                <a:srgbClr val="33CC33"/>
              </a:solidFill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33CC33"/>
                </a:solidFill>
                <a:latin typeface="Comic Sans MS" charset="0"/>
              </a:rPr>
              <a:t>	 </a:t>
            </a:r>
            <a:r>
              <a:rPr lang="en-US" sz="1800">
                <a:solidFill>
                  <a:schemeClr val="tx2"/>
                </a:solidFill>
                <a:latin typeface="Comic Sans MS" charset="0"/>
              </a:rPr>
              <a:t>TUNEDZI YE LEIDZIIDU KRII-O 	KOBU OJI KOE!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Comic Sans MS" charset="0"/>
              </a:rPr>
              <a:t>	 OMEI KHROKOE 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Comic Sans MS" charset="0"/>
              </a:rPr>
              <a:t>	</a:t>
            </a:r>
            <a:r>
              <a:rPr lang="en-US" sz="1800">
                <a:solidFill>
                  <a:srgbClr val="FF0000"/>
                </a:solidFill>
                <a:latin typeface="Comic Sans MS" charset="0"/>
              </a:rPr>
              <a:t>EJIPT LI ADAKHEI TILE SHE!</a:t>
            </a:r>
            <a:endParaRPr lang="en-US" sz="1800">
              <a:solidFill>
                <a:srgbClr val="33CC33"/>
              </a:solidFill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hlink"/>
                </a:solidFill>
                <a:latin typeface="Comic Sans MS" charset="0"/>
              </a:rPr>
              <a:t>2 RUHRIIMEI :  </a:t>
            </a:r>
            <a:r>
              <a:rPr lang="en-US" sz="1800" i="1">
                <a:solidFill>
                  <a:srgbClr val="FFFF00"/>
                </a:solidFill>
                <a:latin typeface="Comic Sans MS" charset="0"/>
              </a:rPr>
              <a:t>MOMEI KOTU NO</a:t>
            </a:r>
            <a:r>
              <a:rPr lang="en-US" sz="1800">
                <a:solidFill>
                  <a:schemeClr val="hlink"/>
                </a:solidFill>
                <a:latin typeface="Comic Sans MS" charset="0"/>
              </a:rPr>
              <a:t> 		PFOKOLO</a:t>
            </a:r>
            <a:endParaRPr lang="en-US" sz="1800">
              <a:solidFill>
                <a:srgbClr val="33CC33"/>
              </a:solidFill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33CC33"/>
                </a:solidFill>
                <a:latin typeface="Comic Sans MS" charset="0"/>
              </a:rPr>
              <a:t>	</a:t>
            </a:r>
            <a:r>
              <a:rPr lang="en-US" sz="1800">
                <a:solidFill>
                  <a:schemeClr val="tx2"/>
                </a:solidFill>
                <a:latin typeface="Comic Sans MS" charset="0"/>
              </a:rPr>
              <a:t>TUNEDZI YE LEIDZIIDU KRII-O 	KOBU OJI KOE!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Comic Sans MS" charset="0"/>
              </a:rPr>
              <a:t>	OMEI KHROKOE!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Comic Sans MS" charset="0"/>
              </a:rPr>
              <a:t>	</a:t>
            </a:r>
            <a:r>
              <a:rPr lang="en-US" sz="1800">
                <a:solidFill>
                  <a:srgbClr val="FF0000"/>
                </a:solidFill>
                <a:latin typeface="Comic Sans MS" charset="0"/>
              </a:rPr>
              <a:t>ORAMEI AKHRUMEI HI BUE!</a:t>
            </a:r>
          </a:p>
        </p:txBody>
      </p:sp>
      <p:grpSp>
        <p:nvGrpSpPr>
          <p:cNvPr id="707639" name="Group 55"/>
          <p:cNvGrpSpPr>
            <a:grpSpLocks/>
          </p:cNvGrpSpPr>
          <p:nvPr/>
        </p:nvGrpSpPr>
        <p:grpSpPr bwMode="auto">
          <a:xfrm>
            <a:off x="2286000" y="1762125"/>
            <a:ext cx="5257800" cy="2400300"/>
            <a:chOff x="1440" y="1110"/>
            <a:chExt cx="3312" cy="1512"/>
          </a:xfrm>
        </p:grpSpPr>
        <p:sp>
          <p:nvSpPr>
            <p:cNvPr id="707640" name="Oval 56"/>
            <p:cNvSpPr>
              <a:spLocks noChangeArrowheads="1"/>
            </p:cNvSpPr>
            <p:nvPr/>
          </p:nvSpPr>
          <p:spPr bwMode="auto">
            <a:xfrm>
              <a:off x="1440" y="1110"/>
              <a:ext cx="3312" cy="32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641" name="Oval 57"/>
            <p:cNvSpPr>
              <a:spLocks noChangeArrowheads="1"/>
            </p:cNvSpPr>
            <p:nvPr/>
          </p:nvSpPr>
          <p:spPr bwMode="auto">
            <a:xfrm>
              <a:off x="1440" y="2302"/>
              <a:ext cx="3312" cy="32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7642" name="Oval 58"/>
          <p:cNvSpPr>
            <a:spLocks noChangeArrowheads="1"/>
          </p:cNvSpPr>
          <p:nvPr/>
        </p:nvSpPr>
        <p:spPr bwMode="auto">
          <a:xfrm>
            <a:off x="1754188" y="1565275"/>
            <a:ext cx="6197600" cy="8636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43" name="Text Box 59"/>
          <p:cNvSpPr txBox="1">
            <a:spLocks noChangeArrowheads="1"/>
          </p:cNvSpPr>
          <p:nvPr/>
        </p:nvSpPr>
        <p:spPr bwMode="auto">
          <a:xfrm>
            <a:off x="2711450" y="5865813"/>
            <a:ext cx="4403725" cy="64135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54C8F6"/>
                </a:solidFill>
              </a:rPr>
              <a:t>...TALESHIE !!!!!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707644" name="Rectangle 60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45" name="Rectangle 61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707646" name="AutoShape 62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48" name="AutoShape 64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49" name="Line 65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50" name="Line 66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51" name="Line 67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52" name="Line 68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58" name="Line 74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60" name="Text Box 76"/>
          <p:cNvSpPr txBox="1">
            <a:spLocks noChangeArrowheads="1"/>
          </p:cNvSpPr>
          <p:nvPr/>
        </p:nvSpPr>
        <p:spPr bwMode="auto">
          <a:xfrm>
            <a:off x="8515350" y="640715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" charset="0"/>
              </a:rPr>
              <a:t>12</a:t>
            </a:r>
          </a:p>
        </p:txBody>
      </p:sp>
      <p:sp>
        <p:nvSpPr>
          <p:cNvPr id="707661" name="Text Box 77"/>
          <p:cNvSpPr txBox="1">
            <a:spLocks noChangeArrowheads="1"/>
          </p:cNvSpPr>
          <p:nvPr/>
        </p:nvSpPr>
        <p:spPr bwMode="auto">
          <a:xfrm rot="-26776">
            <a:off x="2084388" y="349250"/>
            <a:ext cx="4930775" cy="57943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66FFCC"/>
                </a:solidFill>
              </a:rPr>
              <a:t>Hibviitie:</a:t>
            </a:r>
          </a:p>
        </p:txBody>
      </p:sp>
      <p:sp>
        <p:nvSpPr>
          <p:cNvPr id="707662" name="Rectangle 78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</a:p>
        </p:txBody>
      </p:sp>
      <p:sp>
        <p:nvSpPr>
          <p:cNvPr id="707663" name="Text Box 79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sp>
        <p:nvSpPr>
          <p:cNvPr id="707665" name="Rectangle 81"/>
          <p:cNvSpPr>
            <a:spLocks noChangeArrowheads="1"/>
          </p:cNvSpPr>
          <p:nvPr/>
        </p:nvSpPr>
        <p:spPr bwMode="auto">
          <a:xfrm>
            <a:off x="1757363" y="520700"/>
            <a:ext cx="6835775" cy="5908675"/>
          </a:xfrm>
          <a:prstGeom prst="rect">
            <a:avLst/>
          </a:prstGeom>
          <a:solidFill>
            <a:schemeClr val="bg2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47" name="Rectangle 63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53" name="Line 69"/>
          <p:cNvSpPr>
            <a:spLocks noChangeShapeType="1"/>
          </p:cNvSpPr>
          <p:nvPr/>
        </p:nvSpPr>
        <p:spPr bwMode="auto">
          <a:xfrm>
            <a:off x="8005763" y="4397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54" name="Rectangle 70"/>
          <p:cNvSpPr>
            <a:spLocks noChangeArrowheads="1"/>
          </p:cNvSpPr>
          <p:nvPr/>
        </p:nvSpPr>
        <p:spPr bwMode="auto">
          <a:xfrm>
            <a:off x="8007350" y="3429000"/>
            <a:ext cx="5937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707655" name="Rectangle 71"/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Sinai</a:t>
            </a:r>
          </a:p>
        </p:txBody>
      </p:sp>
      <p:sp>
        <p:nvSpPr>
          <p:cNvPr id="707656" name="Rectangle 72"/>
          <p:cNvSpPr>
            <a:spLocks noChangeArrowheads="1"/>
          </p:cNvSpPr>
          <p:nvPr/>
        </p:nvSpPr>
        <p:spPr bwMode="auto">
          <a:xfrm>
            <a:off x="8075613" y="4025900"/>
            <a:ext cx="6254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M - M- C</a:t>
            </a:r>
          </a:p>
        </p:txBody>
      </p:sp>
      <p:sp>
        <p:nvSpPr>
          <p:cNvPr id="707657" name="Rectangle 73"/>
          <p:cNvSpPr>
            <a:spLocks noChangeArrowheads="1"/>
          </p:cNvSpPr>
          <p:nvPr/>
        </p:nvSpPr>
        <p:spPr bwMode="auto">
          <a:xfrm>
            <a:off x="7912100" y="4197350"/>
            <a:ext cx="1012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Kadesh Barnea</a:t>
            </a:r>
          </a:p>
        </p:txBody>
      </p:sp>
      <p:sp>
        <p:nvSpPr>
          <p:cNvPr id="707659" name="Rectangle 75"/>
          <p:cNvSpPr>
            <a:spLocks noChangeArrowheads="1"/>
          </p:cNvSpPr>
          <p:nvPr/>
        </p:nvSpPr>
        <p:spPr bwMode="auto">
          <a:xfrm>
            <a:off x="8120063" y="3670300"/>
            <a:ext cx="663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Takrapra</a:t>
            </a:r>
          </a:p>
        </p:txBody>
      </p:sp>
      <p:sp>
        <p:nvSpPr>
          <p:cNvPr id="707669" name="Line 85"/>
          <p:cNvSpPr>
            <a:spLocks noChangeShapeType="1"/>
          </p:cNvSpPr>
          <p:nvPr/>
        </p:nvSpPr>
        <p:spPr bwMode="auto">
          <a:xfrm>
            <a:off x="8005763" y="3854450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70" name="Line 86"/>
          <p:cNvSpPr>
            <a:spLocks noChangeShapeType="1"/>
          </p:cNvSpPr>
          <p:nvPr/>
        </p:nvSpPr>
        <p:spPr bwMode="auto">
          <a:xfrm>
            <a:off x="8005763" y="4006850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71" name="Line 87"/>
          <p:cNvSpPr>
            <a:spLocks noChangeShapeType="1"/>
          </p:cNvSpPr>
          <p:nvPr/>
        </p:nvSpPr>
        <p:spPr bwMode="auto">
          <a:xfrm>
            <a:off x="8005763" y="4197350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72" name="AutoShape 88"/>
          <p:cNvSpPr>
            <a:spLocks noChangeArrowheads="1"/>
          </p:cNvSpPr>
          <p:nvPr/>
        </p:nvSpPr>
        <p:spPr bwMode="auto">
          <a:xfrm>
            <a:off x="1881188" y="1104900"/>
            <a:ext cx="5575300" cy="5275263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73" name="Text Box 89"/>
          <p:cNvSpPr txBox="1">
            <a:spLocks noChangeArrowheads="1"/>
          </p:cNvSpPr>
          <p:nvPr/>
        </p:nvSpPr>
        <p:spPr bwMode="auto">
          <a:xfrm rot="-2066509">
            <a:off x="565150" y="2011363"/>
            <a:ext cx="7356475" cy="2774950"/>
          </a:xfrm>
          <a:prstGeom prst="rect">
            <a:avLst/>
          </a:prstGeom>
          <a:noFill/>
          <a:ln>
            <a:noFill/>
          </a:ln>
          <a:effectLst>
            <a:outerShdw blurRad="63500" dist="125724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>
                <a:solidFill>
                  <a:srgbClr val="FFFF00"/>
                </a:solidFill>
              </a:rPr>
              <a:t>TAKORU SII NUTIE!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07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07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07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07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07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07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707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707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076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70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0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0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0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8" grpId="0" build="p" autoUpdateAnimBg="0"/>
      <p:bldP spid="707642" grpId="0" animBg="1"/>
      <p:bldP spid="707643" grpId="0" autoUpdateAnimBg="0"/>
      <p:bldP spid="707672" grpId="0" animBg="1"/>
      <p:bldP spid="70767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ChangeArrowheads="1"/>
          </p:cNvSpPr>
          <p:nvPr/>
        </p:nvSpPr>
        <p:spPr bwMode="auto">
          <a:xfrm>
            <a:off x="3130550" y="1339850"/>
            <a:ext cx="2882900" cy="344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19" name="Rectangle 3"/>
          <p:cNvSpPr>
            <a:spLocks noChangeArrowheads="1"/>
          </p:cNvSpPr>
          <p:nvPr/>
        </p:nvSpPr>
        <p:spPr bwMode="auto">
          <a:xfrm>
            <a:off x="3152775" y="3033713"/>
            <a:ext cx="2833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Times" charset="0"/>
              </a:rPr>
              <a:t>KADESH BARNEA</a:t>
            </a:r>
          </a:p>
        </p:txBody>
      </p:sp>
      <p:sp>
        <p:nvSpPr>
          <p:cNvPr id="521220" name="AutoShape 4"/>
          <p:cNvSpPr>
            <a:spLocks noChangeArrowheads="1"/>
          </p:cNvSpPr>
          <p:nvPr/>
        </p:nvSpPr>
        <p:spPr bwMode="auto">
          <a:xfrm>
            <a:off x="3130550" y="971550"/>
            <a:ext cx="1663700" cy="10541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21" name="Rectangle 5"/>
          <p:cNvSpPr>
            <a:spLocks noChangeArrowheads="1"/>
          </p:cNvSpPr>
          <p:nvPr/>
        </p:nvSpPr>
        <p:spPr bwMode="auto">
          <a:xfrm>
            <a:off x="3130550" y="1352550"/>
            <a:ext cx="2044700" cy="1054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22" name="Rectangle 6"/>
          <p:cNvSpPr>
            <a:spLocks noChangeArrowheads="1"/>
          </p:cNvSpPr>
          <p:nvPr/>
        </p:nvSpPr>
        <p:spPr bwMode="auto">
          <a:xfrm>
            <a:off x="3021013" y="866775"/>
            <a:ext cx="16922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Times" charset="0"/>
              </a:rPr>
              <a:t>   MOSES</a:t>
            </a:r>
          </a:p>
        </p:txBody>
      </p:sp>
      <p:sp>
        <p:nvSpPr>
          <p:cNvPr id="521223" name="Line 7"/>
          <p:cNvSpPr>
            <a:spLocks noChangeShapeType="1"/>
          </p:cNvSpPr>
          <p:nvPr/>
        </p:nvSpPr>
        <p:spPr bwMode="auto">
          <a:xfrm>
            <a:off x="3340100" y="24892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24" name="Line 8"/>
          <p:cNvSpPr>
            <a:spLocks noChangeShapeType="1"/>
          </p:cNvSpPr>
          <p:nvPr/>
        </p:nvSpPr>
        <p:spPr bwMode="auto">
          <a:xfrm>
            <a:off x="3340100" y="29464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25" name="Line 9"/>
          <p:cNvSpPr>
            <a:spLocks noChangeShapeType="1"/>
          </p:cNvSpPr>
          <p:nvPr/>
        </p:nvSpPr>
        <p:spPr bwMode="auto">
          <a:xfrm>
            <a:off x="3346450" y="34036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26" name="Line 10"/>
          <p:cNvSpPr>
            <a:spLocks noChangeShapeType="1"/>
          </p:cNvSpPr>
          <p:nvPr/>
        </p:nvSpPr>
        <p:spPr bwMode="auto">
          <a:xfrm>
            <a:off x="3340100" y="2032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27" name="Line 11"/>
          <p:cNvSpPr>
            <a:spLocks noChangeShapeType="1"/>
          </p:cNvSpPr>
          <p:nvPr/>
        </p:nvSpPr>
        <p:spPr bwMode="auto">
          <a:xfrm>
            <a:off x="3340100" y="4318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28" name="Line 12"/>
          <p:cNvSpPr>
            <a:spLocks noChangeShapeType="1"/>
          </p:cNvSpPr>
          <p:nvPr/>
        </p:nvSpPr>
        <p:spPr bwMode="auto">
          <a:xfrm>
            <a:off x="3340100" y="38608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29" name="Rectangle 13"/>
          <p:cNvSpPr>
            <a:spLocks noChangeArrowheads="1"/>
          </p:cNvSpPr>
          <p:nvPr/>
        </p:nvSpPr>
        <p:spPr bwMode="auto">
          <a:xfrm>
            <a:off x="3630613" y="1616075"/>
            <a:ext cx="16637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bg2"/>
                </a:solidFill>
                <a:latin typeface="Times" charset="0"/>
              </a:rPr>
              <a:t>EXODUS</a:t>
            </a:r>
          </a:p>
        </p:txBody>
      </p:sp>
      <p:sp>
        <p:nvSpPr>
          <p:cNvPr id="521230" name="Rectangle 14"/>
          <p:cNvSpPr>
            <a:spLocks noChangeArrowheads="1"/>
          </p:cNvSpPr>
          <p:nvPr/>
        </p:nvSpPr>
        <p:spPr bwMode="auto">
          <a:xfrm>
            <a:off x="3897313" y="2073275"/>
            <a:ext cx="116998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bg2"/>
                </a:solidFill>
                <a:latin typeface="Times" charset="0"/>
              </a:rPr>
              <a:t>SINAI</a:t>
            </a:r>
          </a:p>
        </p:txBody>
      </p:sp>
      <p:sp>
        <p:nvSpPr>
          <p:cNvPr id="521231" name="Rectangle 15"/>
          <p:cNvSpPr>
            <a:spLocks noChangeArrowheads="1"/>
          </p:cNvSpPr>
          <p:nvPr/>
        </p:nvSpPr>
        <p:spPr bwMode="auto">
          <a:xfrm>
            <a:off x="3681413" y="2530475"/>
            <a:ext cx="17907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bg2"/>
                </a:solidFill>
                <a:latin typeface="Times" charset="0"/>
              </a:rPr>
              <a:t>M - M - C </a:t>
            </a:r>
          </a:p>
        </p:txBody>
      </p:sp>
      <p:sp>
        <p:nvSpPr>
          <p:cNvPr id="521232" name="Rectangle 16"/>
          <p:cNvSpPr>
            <a:spLocks noChangeArrowheads="1"/>
          </p:cNvSpPr>
          <p:nvPr/>
        </p:nvSpPr>
        <p:spPr bwMode="auto">
          <a:xfrm>
            <a:off x="4214813" y="3444875"/>
            <a:ext cx="5365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Times" charset="0"/>
              </a:rPr>
              <a:t>40</a:t>
            </a:r>
            <a:endParaRPr lang="en-US" sz="2800">
              <a:solidFill>
                <a:schemeClr val="bg2"/>
              </a:solidFill>
              <a:latin typeface="Times" charset="0"/>
            </a:endParaRPr>
          </a:p>
        </p:txBody>
      </p:sp>
      <p:sp>
        <p:nvSpPr>
          <p:cNvPr id="521233" name="Rectangle 17"/>
          <p:cNvSpPr>
            <a:spLocks noChangeArrowheads="1"/>
          </p:cNvSpPr>
          <p:nvPr/>
        </p:nvSpPr>
        <p:spPr bwMode="auto">
          <a:xfrm>
            <a:off x="4773613" y="963613"/>
            <a:ext cx="1457325" cy="3635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Times" charset="0"/>
              </a:rPr>
              <a:t>ca. 1500 B.C.</a:t>
            </a:r>
          </a:p>
        </p:txBody>
      </p:sp>
      <p:sp>
        <p:nvSpPr>
          <p:cNvPr id="521235" name="Rectangle 19"/>
          <p:cNvSpPr>
            <a:spLocks noChangeArrowheads="1"/>
          </p:cNvSpPr>
          <p:nvPr/>
        </p:nvSpPr>
        <p:spPr bwMode="auto">
          <a:xfrm>
            <a:off x="898525" y="2605088"/>
            <a:ext cx="1747838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36" name="Rectangle 20"/>
          <p:cNvSpPr>
            <a:spLocks noChangeArrowheads="1"/>
          </p:cNvSpPr>
          <p:nvPr/>
        </p:nvSpPr>
        <p:spPr bwMode="auto">
          <a:xfrm>
            <a:off x="6308725" y="3881438"/>
            <a:ext cx="619125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37" name="Rectangle 21"/>
          <p:cNvSpPr>
            <a:spLocks noChangeArrowheads="1"/>
          </p:cNvSpPr>
          <p:nvPr/>
        </p:nvSpPr>
        <p:spPr bwMode="auto">
          <a:xfrm>
            <a:off x="5635625" y="5056188"/>
            <a:ext cx="2268538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38" name="Rectangle 22"/>
          <p:cNvSpPr>
            <a:spLocks noChangeArrowheads="1"/>
          </p:cNvSpPr>
          <p:nvPr/>
        </p:nvSpPr>
        <p:spPr bwMode="auto">
          <a:xfrm>
            <a:off x="828675" y="2482850"/>
            <a:ext cx="1847850" cy="1308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4000" b="0">
                <a:solidFill>
                  <a:schemeClr val="tx2"/>
                </a:solidFill>
                <a:latin typeface="Times" charset="0"/>
              </a:rPr>
              <a:t>AJ</a:t>
            </a:r>
            <a:r>
              <a:rPr lang="en-US" sz="8000" b="0">
                <a:solidFill>
                  <a:srgbClr val="00FF00"/>
                </a:solidFill>
                <a:latin typeface="Times" charset="0"/>
              </a:rPr>
              <a:t>M</a:t>
            </a:r>
            <a:r>
              <a:rPr lang="en-US" sz="4000" b="0">
                <a:solidFill>
                  <a:schemeClr val="tx2"/>
                </a:solidFill>
                <a:latin typeface="Times" charset="0"/>
              </a:rPr>
              <a:t>J</a:t>
            </a:r>
          </a:p>
        </p:txBody>
      </p:sp>
      <p:sp>
        <p:nvSpPr>
          <p:cNvPr id="521239" name="Rectangle 23"/>
          <p:cNvSpPr>
            <a:spLocks noChangeArrowheads="1"/>
          </p:cNvSpPr>
          <p:nvPr/>
        </p:nvSpPr>
        <p:spPr bwMode="auto">
          <a:xfrm>
            <a:off x="7315200" y="5608638"/>
            <a:ext cx="1184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40" name="Rectangle 2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521241" name="Line 25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63" name="Text Box 47"/>
          <p:cNvSpPr txBox="1">
            <a:spLocks noChangeArrowheads="1"/>
          </p:cNvSpPr>
          <p:nvPr/>
        </p:nvSpPr>
        <p:spPr bwMode="auto">
          <a:xfrm>
            <a:off x="533400" y="6483350"/>
            <a:ext cx="19939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21264" name="Text Box 48"/>
          <p:cNvSpPr txBox="1">
            <a:spLocks noChangeArrowheads="1"/>
          </p:cNvSpPr>
          <p:nvPr/>
        </p:nvSpPr>
        <p:spPr bwMode="auto">
          <a:xfrm>
            <a:off x="1768475" y="47625"/>
            <a:ext cx="1993900" cy="33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Kop</a:t>
            </a:r>
            <a:r>
              <a:rPr lang="en-US" sz="1200">
                <a:solidFill>
                  <a:schemeClr val="tx1"/>
                </a:solidFill>
              </a:rPr>
              <a:t>. 32:13</a:t>
            </a:r>
          </a:p>
        </p:txBody>
      </p:sp>
      <p:sp>
        <p:nvSpPr>
          <p:cNvPr id="521265" name="Rectangle 49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66" name="Rectangle 50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521267" name="AutoShape 51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68" name="Rectangle 52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69" name="AutoShape 53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70" name="Line 54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71" name="Line 55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72" name="Line 56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73" name="Line 57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74" name="Line 58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75" name="Rectangle 59"/>
          <p:cNvSpPr>
            <a:spLocks noChangeArrowheads="1"/>
          </p:cNvSpPr>
          <p:nvPr/>
        </p:nvSpPr>
        <p:spPr bwMode="auto">
          <a:xfrm>
            <a:off x="8007350" y="3429000"/>
            <a:ext cx="619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521276" name="Rectangle 60"/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Sinai</a:t>
            </a:r>
          </a:p>
        </p:txBody>
      </p:sp>
      <p:sp>
        <p:nvSpPr>
          <p:cNvPr id="521277" name="Rectangle 61"/>
          <p:cNvSpPr>
            <a:spLocks noChangeArrowheads="1"/>
          </p:cNvSpPr>
          <p:nvPr/>
        </p:nvSpPr>
        <p:spPr bwMode="auto">
          <a:xfrm>
            <a:off x="8075613" y="4025900"/>
            <a:ext cx="657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M - M - C</a:t>
            </a:r>
          </a:p>
        </p:txBody>
      </p:sp>
      <p:sp>
        <p:nvSpPr>
          <p:cNvPr id="521278" name="Rectangle 62"/>
          <p:cNvSpPr>
            <a:spLocks noChangeArrowheads="1"/>
          </p:cNvSpPr>
          <p:nvPr/>
        </p:nvSpPr>
        <p:spPr bwMode="auto">
          <a:xfrm>
            <a:off x="7912100" y="4197350"/>
            <a:ext cx="1012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Kadesh Barnea</a:t>
            </a:r>
          </a:p>
        </p:txBody>
      </p:sp>
      <p:sp>
        <p:nvSpPr>
          <p:cNvPr id="521279" name="Rectangle 63"/>
          <p:cNvSpPr>
            <a:spLocks noChangeArrowheads="1"/>
          </p:cNvSpPr>
          <p:nvPr/>
        </p:nvSpPr>
        <p:spPr bwMode="auto">
          <a:xfrm>
            <a:off x="8267700" y="4381500"/>
            <a:ext cx="3079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521280" name="Line 64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281" name="Rectangle 65"/>
          <p:cNvSpPr>
            <a:spLocks noChangeArrowheads="1"/>
          </p:cNvSpPr>
          <p:nvPr/>
        </p:nvSpPr>
        <p:spPr bwMode="auto">
          <a:xfrm>
            <a:off x="8120063" y="3670300"/>
            <a:ext cx="6191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Takapra</a:t>
            </a:r>
          </a:p>
        </p:txBody>
      </p:sp>
      <p:sp>
        <p:nvSpPr>
          <p:cNvPr id="521282" name="Text Box 66"/>
          <p:cNvSpPr txBox="1">
            <a:spLocks noChangeArrowheads="1"/>
          </p:cNvSpPr>
          <p:nvPr/>
        </p:nvSpPr>
        <p:spPr bwMode="auto">
          <a:xfrm>
            <a:off x="8642350" y="66675"/>
            <a:ext cx="4127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  </a:t>
            </a:r>
          </a:p>
        </p:txBody>
      </p:sp>
      <p:sp>
        <p:nvSpPr>
          <p:cNvPr id="521286" name="Rectangle 70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</a:t>
            </a:r>
          </a:p>
        </p:txBody>
      </p:sp>
      <p:sp>
        <p:nvSpPr>
          <p:cNvPr id="521287" name="Text Box 71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grpSp>
        <p:nvGrpSpPr>
          <p:cNvPr id="521288" name="Group 72"/>
          <p:cNvGrpSpPr>
            <a:grpSpLocks/>
          </p:cNvGrpSpPr>
          <p:nvPr/>
        </p:nvGrpSpPr>
        <p:grpSpPr bwMode="auto">
          <a:xfrm>
            <a:off x="5951538" y="3552825"/>
            <a:ext cx="1262062" cy="1347788"/>
            <a:chOff x="1084" y="711"/>
            <a:chExt cx="2950" cy="2769"/>
          </a:xfrm>
        </p:grpSpPr>
        <p:grpSp>
          <p:nvGrpSpPr>
            <p:cNvPr id="521289" name="Group 73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521290" name="Group 74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521291" name="Freeform 75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292" name="Freeform 76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21293" name="Picture 77"/>
              <p:cNvPicPr>
                <a:picLocks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21294" name="Freeform 78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95" name="Freeform 79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96" name="Freeform 80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97" name="Freeform 81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298" name="Freeform 82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1299" name="Rectangle 83"/>
          <p:cNvSpPr>
            <a:spLocks noChangeArrowheads="1"/>
          </p:cNvSpPr>
          <p:nvPr/>
        </p:nvSpPr>
        <p:spPr bwMode="auto">
          <a:xfrm>
            <a:off x="6226175" y="3735388"/>
            <a:ext cx="18097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endParaRPr lang="en-US" sz="2400" b="0" i="1">
              <a:solidFill>
                <a:srgbClr val="FFFFFF"/>
              </a:solidFill>
              <a:latin typeface="Helvetica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1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32" grpId="0" autoUpdateAnimBg="0"/>
      <p:bldP spid="52129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7" name="Rectangle 3"/>
          <p:cNvSpPr>
            <a:spLocks noChangeArrowheads="1"/>
          </p:cNvSpPr>
          <p:nvPr/>
        </p:nvSpPr>
        <p:spPr bwMode="auto">
          <a:xfrm>
            <a:off x="76200" y="304800"/>
            <a:ext cx="2825750" cy="118427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ONGA</a:t>
            </a:r>
          </a:p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SOTHOKO</a:t>
            </a:r>
          </a:p>
          <a:p>
            <a:endParaRPr lang="en-US" sz="240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574466" name="Rectangle 2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68" name="Line 4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70" name="Text Box 6"/>
          <p:cNvSpPr txBox="1">
            <a:spLocks noChangeArrowheads="1"/>
          </p:cNvSpPr>
          <p:nvPr/>
        </p:nvSpPr>
        <p:spPr bwMode="auto">
          <a:xfrm>
            <a:off x="1770063" y="44450"/>
            <a:ext cx="2874962" cy="33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Kop</a:t>
            </a:r>
            <a:r>
              <a:rPr lang="en-US" sz="1200">
                <a:solidFill>
                  <a:schemeClr val="tx1"/>
                </a:solidFill>
              </a:rPr>
              <a:t>. 32:49; 34:1</a:t>
            </a:r>
          </a:p>
        </p:txBody>
      </p:sp>
      <p:sp>
        <p:nvSpPr>
          <p:cNvPr id="574652" name="Text Box 188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574704" name="Rectangle 240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</a:t>
            </a:r>
          </a:p>
        </p:txBody>
      </p:sp>
      <p:sp>
        <p:nvSpPr>
          <p:cNvPr id="574750" name="Text Box 286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pic>
        <p:nvPicPr>
          <p:cNvPr id="574859" name="Picture 395" descr="Red Canyon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3950" y="266700"/>
            <a:ext cx="5087938" cy="38163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1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01600" cmpd="thinThick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861" name="Picture 397" descr="Nahal Zin from above, tb n062400 sr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4225925"/>
            <a:ext cx="2632075" cy="19748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1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01600" cmpd="thinThick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862" name="Picture 398" descr="Nahal Zin rugged mountains, 72-5tb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254000"/>
            <a:ext cx="3208338" cy="21336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12"/>
                  <a:srcRect r="519" b="103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01600" cmpd="thinThick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864" name="Picture 400" descr="Machtesh Gadol looking south, tb n121701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63" y="3178175"/>
            <a:ext cx="3970337" cy="29797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635" name="Rectangle 171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36" name="Rectangle 172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574637" name="AutoShape 173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38" name="Rectangle 174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39" name="AutoShape 175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40" name="Line 176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41" name="Line 177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42" name="Line 178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43" name="Line 179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44" name="Line 180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45" name="Rectangle 181"/>
          <p:cNvSpPr>
            <a:spLocks noChangeArrowheads="1"/>
          </p:cNvSpPr>
          <p:nvPr/>
        </p:nvSpPr>
        <p:spPr bwMode="auto">
          <a:xfrm>
            <a:off x="8007350" y="3429000"/>
            <a:ext cx="619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574646" name="Rectangle 182"/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Sinai</a:t>
            </a:r>
          </a:p>
        </p:txBody>
      </p:sp>
      <p:sp>
        <p:nvSpPr>
          <p:cNvPr id="574647" name="Rectangle 183"/>
          <p:cNvSpPr>
            <a:spLocks noChangeArrowheads="1"/>
          </p:cNvSpPr>
          <p:nvPr/>
        </p:nvSpPr>
        <p:spPr bwMode="auto">
          <a:xfrm>
            <a:off x="8075613" y="4025900"/>
            <a:ext cx="657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M - M - C</a:t>
            </a:r>
          </a:p>
        </p:txBody>
      </p:sp>
      <p:sp>
        <p:nvSpPr>
          <p:cNvPr id="574648" name="Rectangle 184"/>
          <p:cNvSpPr>
            <a:spLocks noChangeArrowheads="1"/>
          </p:cNvSpPr>
          <p:nvPr/>
        </p:nvSpPr>
        <p:spPr bwMode="auto">
          <a:xfrm>
            <a:off x="7912100" y="4197350"/>
            <a:ext cx="1012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Kadesh Barnea</a:t>
            </a:r>
          </a:p>
        </p:txBody>
      </p:sp>
      <p:sp>
        <p:nvSpPr>
          <p:cNvPr id="574649" name="Rectangle 185"/>
          <p:cNvSpPr>
            <a:spLocks noChangeArrowheads="1"/>
          </p:cNvSpPr>
          <p:nvPr/>
        </p:nvSpPr>
        <p:spPr bwMode="auto">
          <a:xfrm>
            <a:off x="8267700" y="4381500"/>
            <a:ext cx="3079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574650" name="Line 186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651" name="Rectangle 187"/>
          <p:cNvSpPr>
            <a:spLocks noChangeArrowheads="1"/>
          </p:cNvSpPr>
          <p:nvPr/>
        </p:nvSpPr>
        <p:spPr bwMode="auto">
          <a:xfrm>
            <a:off x="8120063" y="3670300"/>
            <a:ext cx="6191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Takapra</a:t>
            </a:r>
          </a:p>
        </p:txBody>
      </p:sp>
      <p:pic>
        <p:nvPicPr>
          <p:cNvPr id="574863" name="Picture 399" descr="Machtesh Gadol looking southeast, tb n121701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3225" y="868363"/>
            <a:ext cx="2633663" cy="19764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860" name="Picture 396" descr="Machtesh Ramon from north2, df 111001"/>
          <p:cNvPicPr preferRelativeResize="0"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050" y="2095500"/>
            <a:ext cx="2806700" cy="18796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858" name="Picture 394" descr="Solomon's Pillars, df 101101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88" y="2144713"/>
            <a:ext cx="2030412" cy="1611312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857" name="Picture 393" descr="Machtesh Qatan from east2, tb n112500 sr"/>
          <p:cNvPicPr preferRelativeResize="0"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975" y="3824288"/>
            <a:ext cx="2162175" cy="1620837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12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01600" cmpd="thinThick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867" name="Text Box 403"/>
          <p:cNvSpPr txBox="1">
            <a:spLocks noChangeArrowheads="1"/>
          </p:cNvSpPr>
          <p:nvPr/>
        </p:nvSpPr>
        <p:spPr bwMode="auto">
          <a:xfrm>
            <a:off x="1092200" y="1203325"/>
            <a:ext cx="6351588" cy="3382963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chemeClr val="accent1"/>
                </a:solidFill>
              </a:rPr>
              <a:t>MOFU 40 VAKU LIELE HA?</a:t>
            </a:r>
          </a:p>
        </p:txBody>
      </p:sp>
      <p:sp>
        <p:nvSpPr>
          <p:cNvPr id="574866" name="Text Box 402"/>
          <p:cNvSpPr txBox="1">
            <a:spLocks noChangeArrowheads="1"/>
          </p:cNvSpPr>
          <p:nvPr/>
        </p:nvSpPr>
        <p:spPr bwMode="auto">
          <a:xfrm>
            <a:off x="1084263" y="1203325"/>
            <a:ext cx="6351587" cy="3382963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0000"/>
                </a:solidFill>
              </a:rPr>
              <a:t>MOFU 40 VAKU LIELE HA? </a:t>
            </a:r>
          </a:p>
        </p:txBody>
      </p:sp>
      <p:sp>
        <p:nvSpPr>
          <p:cNvPr id="574865" name="Text Box 401"/>
          <p:cNvSpPr txBox="1">
            <a:spLocks noChangeArrowheads="1"/>
          </p:cNvSpPr>
          <p:nvPr/>
        </p:nvSpPr>
        <p:spPr bwMode="auto">
          <a:xfrm>
            <a:off x="1073150" y="1193800"/>
            <a:ext cx="6351588" cy="3382963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>
                <a:solidFill>
                  <a:srgbClr val="FFEA18"/>
                </a:solidFill>
              </a:rPr>
              <a:t>MOFU 40 VAKU LIELE HA? </a:t>
            </a:r>
          </a:p>
        </p:txBody>
      </p:sp>
      <p:sp>
        <p:nvSpPr>
          <p:cNvPr id="574871" name="Text Box 407"/>
          <p:cNvSpPr txBox="1">
            <a:spLocks noChangeArrowheads="1"/>
          </p:cNvSpPr>
          <p:nvPr/>
        </p:nvSpPr>
        <p:spPr bwMode="auto">
          <a:xfrm>
            <a:off x="8591550" y="64071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7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7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7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7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4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4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859" grpId="0" autoUpdateAnimBg="0"/>
      <p:bldP spid="574861" grpId="0" autoUpdateAnimBg="0"/>
      <p:bldP spid="574862" grpId="0" autoUpdateAnimBg="0"/>
      <p:bldP spid="574857" grpId="0" autoUpdateAnimBg="0"/>
      <p:bldP spid="574867" grpId="0" autoUpdateAnimBg="0"/>
      <p:bldP spid="574866" grpId="0" autoUpdateAnimBg="0"/>
      <p:bldP spid="57486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6" name="Rectangle 20"/>
          <p:cNvSpPr>
            <a:spLocks noChangeArrowheads="1"/>
          </p:cNvSpPr>
          <p:nvPr/>
        </p:nvSpPr>
        <p:spPr bwMode="auto">
          <a:xfrm>
            <a:off x="76200" y="304800"/>
            <a:ext cx="2825750" cy="118427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ONGA</a:t>
            </a:r>
          </a:p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SOTHOKO</a:t>
            </a:r>
          </a:p>
          <a:p>
            <a:endParaRPr lang="en-US" sz="240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224278" name="Line 22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332" name="Text Box 76"/>
          <p:cNvSpPr txBox="1">
            <a:spLocks noChangeArrowheads="1"/>
          </p:cNvSpPr>
          <p:nvPr/>
        </p:nvSpPr>
        <p:spPr bwMode="auto">
          <a:xfrm>
            <a:off x="1771650" y="44450"/>
            <a:ext cx="2874963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Kop. 32:49; 34:1</a:t>
            </a:r>
          </a:p>
        </p:txBody>
      </p:sp>
      <p:pic>
        <p:nvPicPr>
          <p:cNvPr id="224335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363" y="854075"/>
            <a:ext cx="6769100" cy="47371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24339" name="Group 83"/>
          <p:cNvGrpSpPr>
            <a:grpSpLocks/>
          </p:cNvGrpSpPr>
          <p:nvPr/>
        </p:nvGrpSpPr>
        <p:grpSpPr bwMode="auto">
          <a:xfrm>
            <a:off x="1249363" y="5384800"/>
            <a:ext cx="7215187" cy="698500"/>
            <a:chOff x="990" y="3162"/>
            <a:chExt cx="4304" cy="418"/>
          </a:xfrm>
        </p:grpSpPr>
        <p:sp>
          <p:nvSpPr>
            <p:cNvPr id="224338" name="Rectangle 82"/>
            <p:cNvSpPr>
              <a:spLocks noChangeArrowheads="1"/>
            </p:cNvSpPr>
            <p:nvPr/>
          </p:nvSpPr>
          <p:spPr bwMode="auto">
            <a:xfrm>
              <a:off x="1209" y="3162"/>
              <a:ext cx="3903" cy="418"/>
            </a:xfrm>
            <a:prstGeom prst="rect">
              <a:avLst/>
            </a:prstGeom>
            <a:solidFill>
              <a:srgbClr val="A50021"/>
            </a:solidFill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336" name="Text Box 80"/>
            <p:cNvSpPr txBox="1">
              <a:spLocks noChangeArrowheads="1"/>
            </p:cNvSpPr>
            <p:nvPr/>
          </p:nvSpPr>
          <p:spPr bwMode="auto">
            <a:xfrm>
              <a:off x="990" y="3175"/>
              <a:ext cx="4304" cy="311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chemeClr val="tx2"/>
                  </a:solidFill>
                </a:rPr>
                <a:t>INGHI HRULI LI KOCHO</a:t>
              </a:r>
            </a:p>
          </p:txBody>
        </p:sp>
      </p:grpSp>
      <p:sp>
        <p:nvSpPr>
          <p:cNvPr id="224391" name="Rectangle 135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392" name="Rectangle 136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224393" name="AutoShape 137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394" name="Rectangle 138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395" name="AutoShape 139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396" name="Line 140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397" name="Line 141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398" name="Line 142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399" name="Line 143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400" name="Line 144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401" name="Rectangle 145"/>
          <p:cNvSpPr>
            <a:spLocks noChangeArrowheads="1"/>
          </p:cNvSpPr>
          <p:nvPr/>
        </p:nvSpPr>
        <p:spPr bwMode="auto">
          <a:xfrm>
            <a:off x="8007350" y="3429000"/>
            <a:ext cx="619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224402" name="Rectangle 146"/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Sinai</a:t>
            </a:r>
          </a:p>
        </p:txBody>
      </p:sp>
      <p:sp>
        <p:nvSpPr>
          <p:cNvPr id="224403" name="Rectangle 147"/>
          <p:cNvSpPr>
            <a:spLocks noChangeArrowheads="1"/>
          </p:cNvSpPr>
          <p:nvPr/>
        </p:nvSpPr>
        <p:spPr bwMode="auto">
          <a:xfrm>
            <a:off x="8075613" y="4025900"/>
            <a:ext cx="657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M - M - C</a:t>
            </a:r>
          </a:p>
        </p:txBody>
      </p:sp>
      <p:sp>
        <p:nvSpPr>
          <p:cNvPr id="224404" name="Rectangle 148"/>
          <p:cNvSpPr>
            <a:spLocks noChangeArrowheads="1"/>
          </p:cNvSpPr>
          <p:nvPr/>
        </p:nvSpPr>
        <p:spPr bwMode="auto">
          <a:xfrm>
            <a:off x="7912100" y="4197350"/>
            <a:ext cx="1012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Kadesh Barnea</a:t>
            </a:r>
          </a:p>
        </p:txBody>
      </p:sp>
      <p:sp>
        <p:nvSpPr>
          <p:cNvPr id="224405" name="Rectangle 149"/>
          <p:cNvSpPr>
            <a:spLocks noChangeArrowheads="1"/>
          </p:cNvSpPr>
          <p:nvPr/>
        </p:nvSpPr>
        <p:spPr bwMode="auto">
          <a:xfrm>
            <a:off x="8267700" y="4381500"/>
            <a:ext cx="3079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224406" name="Line 150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407" name="Rectangle 151"/>
          <p:cNvSpPr>
            <a:spLocks noChangeArrowheads="1"/>
          </p:cNvSpPr>
          <p:nvPr/>
        </p:nvSpPr>
        <p:spPr bwMode="auto">
          <a:xfrm>
            <a:off x="8120063" y="3670300"/>
            <a:ext cx="6191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Takapra</a:t>
            </a:r>
          </a:p>
        </p:txBody>
      </p:sp>
      <p:sp>
        <p:nvSpPr>
          <p:cNvPr id="224408" name="Text Box 152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24411" name="Text Box 155"/>
          <p:cNvSpPr txBox="1">
            <a:spLocks noChangeArrowheads="1"/>
          </p:cNvSpPr>
          <p:nvPr/>
        </p:nvSpPr>
        <p:spPr bwMode="auto">
          <a:xfrm>
            <a:off x="8591550" y="64071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24412" name="Rectangle 156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</a:t>
            </a:r>
          </a:p>
        </p:txBody>
      </p:sp>
      <p:sp>
        <p:nvSpPr>
          <p:cNvPr id="224458" name="Text Box 202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sp>
        <p:nvSpPr>
          <p:cNvPr id="224460" name="Freeform 204"/>
          <p:cNvSpPr>
            <a:spLocks/>
          </p:cNvSpPr>
          <p:nvPr/>
        </p:nvSpPr>
        <p:spPr bwMode="auto">
          <a:xfrm>
            <a:off x="2759075" y="3290888"/>
            <a:ext cx="896938" cy="1524000"/>
          </a:xfrm>
          <a:custGeom>
            <a:avLst/>
            <a:gdLst>
              <a:gd name="T0" fmla="*/ 40 w 565"/>
              <a:gd name="T1" fmla="*/ 872 h 960"/>
              <a:gd name="T2" fmla="*/ 0 w 565"/>
              <a:gd name="T3" fmla="*/ 800 h 960"/>
              <a:gd name="T4" fmla="*/ 56 w 565"/>
              <a:gd name="T5" fmla="*/ 672 h 960"/>
              <a:gd name="T6" fmla="*/ 72 w 565"/>
              <a:gd name="T7" fmla="*/ 648 h 960"/>
              <a:gd name="T8" fmla="*/ 136 w 565"/>
              <a:gd name="T9" fmla="*/ 632 h 960"/>
              <a:gd name="T10" fmla="*/ 328 w 565"/>
              <a:gd name="T11" fmla="*/ 680 h 960"/>
              <a:gd name="T12" fmla="*/ 360 w 565"/>
              <a:gd name="T13" fmla="*/ 784 h 960"/>
              <a:gd name="T14" fmla="*/ 296 w 565"/>
              <a:gd name="T15" fmla="*/ 904 h 960"/>
              <a:gd name="T16" fmla="*/ 176 w 565"/>
              <a:gd name="T17" fmla="*/ 896 h 960"/>
              <a:gd name="T18" fmla="*/ 128 w 565"/>
              <a:gd name="T19" fmla="*/ 800 h 960"/>
              <a:gd name="T20" fmla="*/ 160 w 565"/>
              <a:gd name="T21" fmla="*/ 640 h 960"/>
              <a:gd name="T22" fmla="*/ 208 w 565"/>
              <a:gd name="T23" fmla="*/ 584 h 960"/>
              <a:gd name="T24" fmla="*/ 256 w 565"/>
              <a:gd name="T25" fmla="*/ 568 h 960"/>
              <a:gd name="T26" fmla="*/ 464 w 565"/>
              <a:gd name="T27" fmla="*/ 592 h 960"/>
              <a:gd name="T28" fmla="*/ 512 w 565"/>
              <a:gd name="T29" fmla="*/ 648 h 960"/>
              <a:gd name="T30" fmla="*/ 544 w 565"/>
              <a:gd name="T31" fmla="*/ 712 h 960"/>
              <a:gd name="T32" fmla="*/ 456 w 565"/>
              <a:gd name="T33" fmla="*/ 960 h 960"/>
              <a:gd name="T34" fmla="*/ 304 w 565"/>
              <a:gd name="T35" fmla="*/ 880 h 960"/>
              <a:gd name="T36" fmla="*/ 320 w 565"/>
              <a:gd name="T37" fmla="*/ 656 h 960"/>
              <a:gd name="T38" fmla="*/ 432 w 565"/>
              <a:gd name="T39" fmla="*/ 544 h 960"/>
              <a:gd name="T40" fmla="*/ 488 w 565"/>
              <a:gd name="T41" fmla="*/ 488 h 960"/>
              <a:gd name="T42" fmla="*/ 544 w 565"/>
              <a:gd name="T43" fmla="*/ 344 h 960"/>
              <a:gd name="T44" fmla="*/ 536 w 565"/>
              <a:gd name="T45" fmla="*/ 208 h 960"/>
              <a:gd name="T46" fmla="*/ 424 w 565"/>
              <a:gd name="T47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65" h="960">
                <a:moveTo>
                  <a:pt x="40" y="872"/>
                </a:moveTo>
                <a:cubicBezTo>
                  <a:pt x="3" y="816"/>
                  <a:pt x="14" y="842"/>
                  <a:pt x="0" y="800"/>
                </a:cubicBezTo>
                <a:cubicBezTo>
                  <a:pt x="9" y="741"/>
                  <a:pt x="22" y="719"/>
                  <a:pt x="56" y="672"/>
                </a:cubicBezTo>
                <a:cubicBezTo>
                  <a:pt x="61" y="664"/>
                  <a:pt x="64" y="654"/>
                  <a:pt x="72" y="648"/>
                </a:cubicBezTo>
                <a:cubicBezTo>
                  <a:pt x="80" y="641"/>
                  <a:pt x="134" y="632"/>
                  <a:pt x="136" y="632"/>
                </a:cubicBezTo>
                <a:cubicBezTo>
                  <a:pt x="241" y="637"/>
                  <a:pt x="276" y="611"/>
                  <a:pt x="328" y="680"/>
                </a:cubicBezTo>
                <a:cubicBezTo>
                  <a:pt x="343" y="726"/>
                  <a:pt x="351" y="726"/>
                  <a:pt x="360" y="784"/>
                </a:cubicBezTo>
                <a:cubicBezTo>
                  <a:pt x="350" y="843"/>
                  <a:pt x="344" y="867"/>
                  <a:pt x="296" y="904"/>
                </a:cubicBezTo>
                <a:cubicBezTo>
                  <a:pt x="256" y="901"/>
                  <a:pt x="214" y="908"/>
                  <a:pt x="176" y="896"/>
                </a:cubicBezTo>
                <a:cubicBezTo>
                  <a:pt x="157" y="889"/>
                  <a:pt x="134" y="819"/>
                  <a:pt x="128" y="800"/>
                </a:cubicBezTo>
                <a:cubicBezTo>
                  <a:pt x="132" y="746"/>
                  <a:pt x="130" y="687"/>
                  <a:pt x="160" y="640"/>
                </a:cubicBezTo>
                <a:cubicBezTo>
                  <a:pt x="166" y="630"/>
                  <a:pt x="195" y="590"/>
                  <a:pt x="208" y="584"/>
                </a:cubicBezTo>
                <a:cubicBezTo>
                  <a:pt x="222" y="575"/>
                  <a:pt x="256" y="568"/>
                  <a:pt x="256" y="568"/>
                </a:cubicBezTo>
                <a:cubicBezTo>
                  <a:pt x="298" y="570"/>
                  <a:pt x="407" y="556"/>
                  <a:pt x="464" y="592"/>
                </a:cubicBezTo>
                <a:cubicBezTo>
                  <a:pt x="476" y="599"/>
                  <a:pt x="505" y="636"/>
                  <a:pt x="512" y="648"/>
                </a:cubicBezTo>
                <a:cubicBezTo>
                  <a:pt x="524" y="668"/>
                  <a:pt x="544" y="712"/>
                  <a:pt x="544" y="712"/>
                </a:cubicBezTo>
                <a:cubicBezTo>
                  <a:pt x="560" y="813"/>
                  <a:pt x="565" y="923"/>
                  <a:pt x="456" y="960"/>
                </a:cubicBezTo>
                <a:cubicBezTo>
                  <a:pt x="350" y="950"/>
                  <a:pt x="362" y="958"/>
                  <a:pt x="304" y="880"/>
                </a:cubicBezTo>
                <a:cubicBezTo>
                  <a:pt x="281" y="812"/>
                  <a:pt x="271" y="715"/>
                  <a:pt x="320" y="656"/>
                </a:cubicBezTo>
                <a:cubicBezTo>
                  <a:pt x="352" y="616"/>
                  <a:pt x="395" y="580"/>
                  <a:pt x="432" y="544"/>
                </a:cubicBezTo>
                <a:cubicBezTo>
                  <a:pt x="450" y="525"/>
                  <a:pt x="476" y="511"/>
                  <a:pt x="488" y="488"/>
                </a:cubicBezTo>
                <a:cubicBezTo>
                  <a:pt x="512" y="439"/>
                  <a:pt x="533" y="398"/>
                  <a:pt x="544" y="344"/>
                </a:cubicBezTo>
                <a:cubicBezTo>
                  <a:pt x="541" y="298"/>
                  <a:pt x="540" y="253"/>
                  <a:pt x="536" y="208"/>
                </a:cubicBezTo>
                <a:cubicBezTo>
                  <a:pt x="530" y="157"/>
                  <a:pt x="460" y="36"/>
                  <a:pt x="424" y="0"/>
                </a:cubicBezTo>
              </a:path>
            </a:pathLst>
          </a:custGeom>
          <a:noFill/>
          <a:ln w="57150" cap="flat" cmpd="sng">
            <a:solidFill>
              <a:srgbClr val="FFFA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467" name="Text Box 211"/>
          <p:cNvSpPr txBox="1">
            <a:spLocks noChangeArrowheads="1"/>
          </p:cNvSpPr>
          <p:nvPr/>
        </p:nvSpPr>
        <p:spPr bwMode="auto">
          <a:xfrm>
            <a:off x="4152900" y="1155700"/>
            <a:ext cx="4343400" cy="9144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4B5352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EA18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chemeClr val="accent2"/>
                </a:solidFill>
              </a:rPr>
              <a:t>ADIVANO?</a:t>
            </a:r>
          </a:p>
        </p:txBody>
      </p:sp>
      <p:sp>
        <p:nvSpPr>
          <p:cNvPr id="224468" name="Text Box 212"/>
          <p:cNvSpPr txBox="1">
            <a:spLocks noChangeArrowheads="1"/>
          </p:cNvSpPr>
          <p:nvPr/>
        </p:nvSpPr>
        <p:spPr bwMode="auto">
          <a:xfrm>
            <a:off x="3949700" y="2451100"/>
            <a:ext cx="3962400" cy="6413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4B5352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EA18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accent2"/>
                </a:solidFill>
              </a:rPr>
              <a:t>OCHIIZIIKOBO!</a:t>
            </a:r>
          </a:p>
        </p:txBody>
      </p:sp>
      <p:sp>
        <p:nvSpPr>
          <p:cNvPr id="224469" name="Text Box 213"/>
          <p:cNvSpPr txBox="1">
            <a:spLocks noChangeArrowheads="1"/>
          </p:cNvSpPr>
          <p:nvPr/>
        </p:nvSpPr>
        <p:spPr bwMode="auto">
          <a:xfrm>
            <a:off x="4152900" y="3517900"/>
            <a:ext cx="3429000" cy="5794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4B5352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EA18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</a:rPr>
              <a:t>MOLEKOMO!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0" grpId="0" animBg="1"/>
      <p:bldP spid="224467" grpId="0" autoUpdateAnimBg="0"/>
      <p:bldP spid="224468" grpId="0" autoUpdateAnimBg="0"/>
      <p:bldP spid="22446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Freeform 2"/>
          <p:cNvSpPr>
            <a:spLocks/>
          </p:cNvSpPr>
          <p:nvPr/>
        </p:nvSpPr>
        <p:spPr bwMode="auto">
          <a:xfrm>
            <a:off x="2806700" y="3298825"/>
            <a:ext cx="896938" cy="1524000"/>
          </a:xfrm>
          <a:custGeom>
            <a:avLst/>
            <a:gdLst>
              <a:gd name="T0" fmla="*/ 40 w 565"/>
              <a:gd name="T1" fmla="*/ 872 h 960"/>
              <a:gd name="T2" fmla="*/ 0 w 565"/>
              <a:gd name="T3" fmla="*/ 800 h 960"/>
              <a:gd name="T4" fmla="*/ 56 w 565"/>
              <a:gd name="T5" fmla="*/ 672 h 960"/>
              <a:gd name="T6" fmla="*/ 72 w 565"/>
              <a:gd name="T7" fmla="*/ 648 h 960"/>
              <a:gd name="T8" fmla="*/ 136 w 565"/>
              <a:gd name="T9" fmla="*/ 632 h 960"/>
              <a:gd name="T10" fmla="*/ 328 w 565"/>
              <a:gd name="T11" fmla="*/ 680 h 960"/>
              <a:gd name="T12" fmla="*/ 360 w 565"/>
              <a:gd name="T13" fmla="*/ 784 h 960"/>
              <a:gd name="T14" fmla="*/ 296 w 565"/>
              <a:gd name="T15" fmla="*/ 904 h 960"/>
              <a:gd name="T16" fmla="*/ 176 w 565"/>
              <a:gd name="T17" fmla="*/ 896 h 960"/>
              <a:gd name="T18" fmla="*/ 128 w 565"/>
              <a:gd name="T19" fmla="*/ 800 h 960"/>
              <a:gd name="T20" fmla="*/ 160 w 565"/>
              <a:gd name="T21" fmla="*/ 640 h 960"/>
              <a:gd name="T22" fmla="*/ 208 w 565"/>
              <a:gd name="T23" fmla="*/ 584 h 960"/>
              <a:gd name="T24" fmla="*/ 256 w 565"/>
              <a:gd name="T25" fmla="*/ 568 h 960"/>
              <a:gd name="T26" fmla="*/ 464 w 565"/>
              <a:gd name="T27" fmla="*/ 592 h 960"/>
              <a:gd name="T28" fmla="*/ 512 w 565"/>
              <a:gd name="T29" fmla="*/ 648 h 960"/>
              <a:gd name="T30" fmla="*/ 544 w 565"/>
              <a:gd name="T31" fmla="*/ 712 h 960"/>
              <a:gd name="T32" fmla="*/ 456 w 565"/>
              <a:gd name="T33" fmla="*/ 960 h 960"/>
              <a:gd name="T34" fmla="*/ 304 w 565"/>
              <a:gd name="T35" fmla="*/ 880 h 960"/>
              <a:gd name="T36" fmla="*/ 320 w 565"/>
              <a:gd name="T37" fmla="*/ 656 h 960"/>
              <a:gd name="T38" fmla="*/ 432 w 565"/>
              <a:gd name="T39" fmla="*/ 544 h 960"/>
              <a:gd name="T40" fmla="*/ 488 w 565"/>
              <a:gd name="T41" fmla="*/ 488 h 960"/>
              <a:gd name="T42" fmla="*/ 544 w 565"/>
              <a:gd name="T43" fmla="*/ 344 h 960"/>
              <a:gd name="T44" fmla="*/ 536 w 565"/>
              <a:gd name="T45" fmla="*/ 208 h 960"/>
              <a:gd name="T46" fmla="*/ 424 w 565"/>
              <a:gd name="T47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65" h="960">
                <a:moveTo>
                  <a:pt x="40" y="872"/>
                </a:moveTo>
                <a:cubicBezTo>
                  <a:pt x="3" y="816"/>
                  <a:pt x="14" y="842"/>
                  <a:pt x="0" y="800"/>
                </a:cubicBezTo>
                <a:cubicBezTo>
                  <a:pt x="9" y="741"/>
                  <a:pt x="22" y="719"/>
                  <a:pt x="56" y="672"/>
                </a:cubicBezTo>
                <a:cubicBezTo>
                  <a:pt x="61" y="664"/>
                  <a:pt x="64" y="654"/>
                  <a:pt x="72" y="648"/>
                </a:cubicBezTo>
                <a:cubicBezTo>
                  <a:pt x="80" y="641"/>
                  <a:pt x="134" y="632"/>
                  <a:pt x="136" y="632"/>
                </a:cubicBezTo>
                <a:cubicBezTo>
                  <a:pt x="241" y="637"/>
                  <a:pt x="276" y="611"/>
                  <a:pt x="328" y="680"/>
                </a:cubicBezTo>
                <a:cubicBezTo>
                  <a:pt x="343" y="726"/>
                  <a:pt x="351" y="726"/>
                  <a:pt x="360" y="784"/>
                </a:cubicBezTo>
                <a:cubicBezTo>
                  <a:pt x="350" y="843"/>
                  <a:pt x="344" y="867"/>
                  <a:pt x="296" y="904"/>
                </a:cubicBezTo>
                <a:cubicBezTo>
                  <a:pt x="256" y="901"/>
                  <a:pt x="214" y="908"/>
                  <a:pt x="176" y="896"/>
                </a:cubicBezTo>
                <a:cubicBezTo>
                  <a:pt x="157" y="889"/>
                  <a:pt x="134" y="819"/>
                  <a:pt x="128" y="800"/>
                </a:cubicBezTo>
                <a:cubicBezTo>
                  <a:pt x="132" y="746"/>
                  <a:pt x="130" y="687"/>
                  <a:pt x="160" y="640"/>
                </a:cubicBezTo>
                <a:cubicBezTo>
                  <a:pt x="166" y="630"/>
                  <a:pt x="195" y="590"/>
                  <a:pt x="208" y="584"/>
                </a:cubicBezTo>
                <a:cubicBezTo>
                  <a:pt x="222" y="575"/>
                  <a:pt x="256" y="568"/>
                  <a:pt x="256" y="568"/>
                </a:cubicBezTo>
                <a:cubicBezTo>
                  <a:pt x="298" y="570"/>
                  <a:pt x="407" y="556"/>
                  <a:pt x="464" y="592"/>
                </a:cubicBezTo>
                <a:cubicBezTo>
                  <a:pt x="476" y="599"/>
                  <a:pt x="505" y="636"/>
                  <a:pt x="512" y="648"/>
                </a:cubicBezTo>
                <a:cubicBezTo>
                  <a:pt x="524" y="668"/>
                  <a:pt x="544" y="712"/>
                  <a:pt x="544" y="712"/>
                </a:cubicBezTo>
                <a:cubicBezTo>
                  <a:pt x="560" y="813"/>
                  <a:pt x="565" y="923"/>
                  <a:pt x="456" y="960"/>
                </a:cubicBezTo>
                <a:cubicBezTo>
                  <a:pt x="350" y="950"/>
                  <a:pt x="362" y="958"/>
                  <a:pt x="304" y="880"/>
                </a:cubicBezTo>
                <a:cubicBezTo>
                  <a:pt x="281" y="812"/>
                  <a:pt x="271" y="715"/>
                  <a:pt x="320" y="656"/>
                </a:cubicBezTo>
                <a:cubicBezTo>
                  <a:pt x="352" y="616"/>
                  <a:pt x="395" y="580"/>
                  <a:pt x="432" y="544"/>
                </a:cubicBezTo>
                <a:cubicBezTo>
                  <a:pt x="450" y="525"/>
                  <a:pt x="476" y="511"/>
                  <a:pt x="488" y="488"/>
                </a:cubicBezTo>
                <a:cubicBezTo>
                  <a:pt x="512" y="439"/>
                  <a:pt x="533" y="398"/>
                  <a:pt x="544" y="344"/>
                </a:cubicBezTo>
                <a:cubicBezTo>
                  <a:pt x="541" y="298"/>
                  <a:pt x="540" y="253"/>
                  <a:pt x="536" y="208"/>
                </a:cubicBezTo>
                <a:cubicBezTo>
                  <a:pt x="530" y="157"/>
                  <a:pt x="460" y="36"/>
                  <a:pt x="424" y="0"/>
                </a:cubicBezTo>
              </a:path>
            </a:pathLst>
          </a:custGeom>
          <a:noFill/>
          <a:ln w="57150" cap="flat" cmpd="sng">
            <a:solidFill>
              <a:srgbClr val="FFFA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27" name="Rectangle 3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28" name="Rectangle 4"/>
          <p:cNvSpPr>
            <a:spLocks noChangeArrowheads="1"/>
          </p:cNvSpPr>
          <p:nvPr/>
        </p:nvSpPr>
        <p:spPr bwMode="auto">
          <a:xfrm>
            <a:off x="0" y="471488"/>
            <a:ext cx="2825750" cy="8191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ONGA</a:t>
            </a:r>
          </a:p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SOTHOKO</a:t>
            </a:r>
          </a:p>
        </p:txBody>
      </p:sp>
      <p:sp>
        <p:nvSpPr>
          <p:cNvPr id="641029" name="Line 5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30" name="Text Box 6"/>
          <p:cNvSpPr txBox="1">
            <a:spLocks noChangeArrowheads="1"/>
          </p:cNvSpPr>
          <p:nvPr/>
        </p:nvSpPr>
        <p:spPr bwMode="auto">
          <a:xfrm>
            <a:off x="1771650" y="44450"/>
            <a:ext cx="2874963" cy="33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Kop</a:t>
            </a:r>
            <a:r>
              <a:rPr lang="en-US" sz="1200">
                <a:solidFill>
                  <a:schemeClr val="tx1"/>
                </a:solidFill>
              </a:rPr>
              <a:t>. 32:49; 34:1</a:t>
            </a:r>
          </a:p>
        </p:txBody>
      </p:sp>
      <p:grpSp>
        <p:nvGrpSpPr>
          <p:cNvPr id="641036" name="Group 12"/>
          <p:cNvGrpSpPr>
            <a:grpSpLocks/>
          </p:cNvGrpSpPr>
          <p:nvPr/>
        </p:nvGrpSpPr>
        <p:grpSpPr bwMode="auto">
          <a:xfrm>
            <a:off x="1358900" y="825500"/>
            <a:ext cx="7115175" cy="5257800"/>
            <a:chOff x="1008" y="520"/>
            <a:chExt cx="4391" cy="3312"/>
          </a:xfrm>
        </p:grpSpPr>
        <p:grpSp>
          <p:nvGrpSpPr>
            <p:cNvPr id="641037" name="Group 13"/>
            <p:cNvGrpSpPr>
              <a:grpSpLocks/>
            </p:cNvGrpSpPr>
            <p:nvPr/>
          </p:nvGrpSpPr>
          <p:grpSpPr bwMode="auto">
            <a:xfrm>
              <a:off x="1008" y="520"/>
              <a:ext cx="4320" cy="3312"/>
              <a:chOff x="1008" y="528"/>
              <a:chExt cx="4320" cy="3312"/>
            </a:xfrm>
          </p:grpSpPr>
          <p:sp>
            <p:nvSpPr>
              <p:cNvPr id="641038" name="Rectangle 14"/>
              <p:cNvSpPr>
                <a:spLocks noChangeArrowheads="1"/>
              </p:cNvSpPr>
              <p:nvPr/>
            </p:nvSpPr>
            <p:spPr bwMode="auto">
              <a:xfrm>
                <a:off x="1008" y="528"/>
                <a:ext cx="4320" cy="3312"/>
              </a:xfrm>
              <a:prstGeom prst="rect">
                <a:avLst/>
              </a:prstGeom>
              <a:gradFill rotWithShape="0">
                <a:gsLst>
                  <a:gs pos="0">
                    <a:srgbClr val="0331B3"/>
                  </a:gs>
                  <a:gs pos="100000">
                    <a:srgbClr val="0331B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76200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39" name="Freeform 15"/>
              <p:cNvSpPr>
                <a:spLocks/>
              </p:cNvSpPr>
              <p:nvPr/>
            </p:nvSpPr>
            <p:spPr bwMode="auto">
              <a:xfrm>
                <a:off x="1018" y="541"/>
                <a:ext cx="1021" cy="1921"/>
              </a:xfrm>
              <a:custGeom>
                <a:avLst/>
                <a:gdLst>
                  <a:gd name="T0" fmla="*/ 984 w 1021"/>
                  <a:gd name="T1" fmla="*/ 24 h 1921"/>
                  <a:gd name="T2" fmla="*/ 996 w 1021"/>
                  <a:gd name="T3" fmla="*/ 72 h 1921"/>
                  <a:gd name="T4" fmla="*/ 1008 w 1021"/>
                  <a:gd name="T5" fmla="*/ 120 h 1921"/>
                  <a:gd name="T6" fmla="*/ 1020 w 1021"/>
                  <a:gd name="T7" fmla="*/ 180 h 1921"/>
                  <a:gd name="T8" fmla="*/ 1020 w 1021"/>
                  <a:gd name="T9" fmla="*/ 240 h 1921"/>
                  <a:gd name="T10" fmla="*/ 1020 w 1021"/>
                  <a:gd name="T11" fmla="*/ 300 h 1921"/>
                  <a:gd name="T12" fmla="*/ 1020 w 1021"/>
                  <a:gd name="T13" fmla="*/ 348 h 1921"/>
                  <a:gd name="T14" fmla="*/ 1020 w 1021"/>
                  <a:gd name="T15" fmla="*/ 396 h 1921"/>
                  <a:gd name="T16" fmla="*/ 1008 w 1021"/>
                  <a:gd name="T17" fmla="*/ 456 h 1921"/>
                  <a:gd name="T18" fmla="*/ 996 w 1021"/>
                  <a:gd name="T19" fmla="*/ 516 h 1921"/>
                  <a:gd name="T20" fmla="*/ 996 w 1021"/>
                  <a:gd name="T21" fmla="*/ 564 h 1921"/>
                  <a:gd name="T22" fmla="*/ 972 w 1021"/>
                  <a:gd name="T23" fmla="*/ 636 h 1921"/>
                  <a:gd name="T24" fmla="*/ 972 w 1021"/>
                  <a:gd name="T25" fmla="*/ 696 h 1921"/>
                  <a:gd name="T26" fmla="*/ 948 w 1021"/>
                  <a:gd name="T27" fmla="*/ 744 h 1921"/>
                  <a:gd name="T28" fmla="*/ 936 w 1021"/>
                  <a:gd name="T29" fmla="*/ 792 h 1921"/>
                  <a:gd name="T30" fmla="*/ 924 w 1021"/>
                  <a:gd name="T31" fmla="*/ 864 h 1921"/>
                  <a:gd name="T32" fmla="*/ 900 w 1021"/>
                  <a:gd name="T33" fmla="*/ 912 h 1921"/>
                  <a:gd name="T34" fmla="*/ 888 w 1021"/>
                  <a:gd name="T35" fmla="*/ 960 h 1921"/>
                  <a:gd name="T36" fmla="*/ 864 w 1021"/>
                  <a:gd name="T37" fmla="*/ 1020 h 1921"/>
                  <a:gd name="T38" fmla="*/ 840 w 1021"/>
                  <a:gd name="T39" fmla="*/ 1068 h 1921"/>
                  <a:gd name="T40" fmla="*/ 828 w 1021"/>
                  <a:gd name="T41" fmla="*/ 1116 h 1921"/>
                  <a:gd name="T42" fmla="*/ 792 w 1021"/>
                  <a:gd name="T43" fmla="*/ 1176 h 1921"/>
                  <a:gd name="T44" fmla="*/ 768 w 1021"/>
                  <a:gd name="T45" fmla="*/ 1224 h 1921"/>
                  <a:gd name="T46" fmla="*/ 732 w 1021"/>
                  <a:gd name="T47" fmla="*/ 1284 h 1921"/>
                  <a:gd name="T48" fmla="*/ 696 w 1021"/>
                  <a:gd name="T49" fmla="*/ 1332 h 1921"/>
                  <a:gd name="T50" fmla="*/ 660 w 1021"/>
                  <a:gd name="T51" fmla="*/ 1380 h 1921"/>
                  <a:gd name="T52" fmla="*/ 636 w 1021"/>
                  <a:gd name="T53" fmla="*/ 1428 h 1921"/>
                  <a:gd name="T54" fmla="*/ 600 w 1021"/>
                  <a:gd name="T55" fmla="*/ 1476 h 1921"/>
                  <a:gd name="T56" fmla="*/ 564 w 1021"/>
                  <a:gd name="T57" fmla="*/ 1524 h 1921"/>
                  <a:gd name="T58" fmla="*/ 540 w 1021"/>
                  <a:gd name="T59" fmla="*/ 1560 h 1921"/>
                  <a:gd name="T60" fmla="*/ 516 w 1021"/>
                  <a:gd name="T61" fmla="*/ 1608 h 1921"/>
                  <a:gd name="T62" fmla="*/ 480 w 1021"/>
                  <a:gd name="T63" fmla="*/ 1644 h 1921"/>
                  <a:gd name="T64" fmla="*/ 432 w 1021"/>
                  <a:gd name="T65" fmla="*/ 1692 h 1921"/>
                  <a:gd name="T66" fmla="*/ 396 w 1021"/>
                  <a:gd name="T67" fmla="*/ 1728 h 1921"/>
                  <a:gd name="T68" fmla="*/ 336 w 1021"/>
                  <a:gd name="T69" fmla="*/ 1764 h 1921"/>
                  <a:gd name="T70" fmla="*/ 288 w 1021"/>
                  <a:gd name="T71" fmla="*/ 1800 h 1921"/>
                  <a:gd name="T72" fmla="*/ 228 w 1021"/>
                  <a:gd name="T73" fmla="*/ 1836 h 1921"/>
                  <a:gd name="T74" fmla="*/ 168 w 1021"/>
                  <a:gd name="T75" fmla="*/ 1860 h 1921"/>
                  <a:gd name="T76" fmla="*/ 96 w 1021"/>
                  <a:gd name="T77" fmla="*/ 1884 h 1921"/>
                  <a:gd name="T78" fmla="*/ 48 w 1021"/>
                  <a:gd name="T79" fmla="*/ 1908 h 1921"/>
                  <a:gd name="T80" fmla="*/ 0 w 1021"/>
                  <a:gd name="T81" fmla="*/ 1920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1" h="1921">
                    <a:moveTo>
                      <a:pt x="984" y="0"/>
                    </a:moveTo>
                    <a:lnTo>
                      <a:pt x="984" y="24"/>
                    </a:lnTo>
                    <a:lnTo>
                      <a:pt x="996" y="48"/>
                    </a:lnTo>
                    <a:lnTo>
                      <a:pt x="996" y="72"/>
                    </a:lnTo>
                    <a:lnTo>
                      <a:pt x="1008" y="96"/>
                    </a:lnTo>
                    <a:lnTo>
                      <a:pt x="1008" y="120"/>
                    </a:lnTo>
                    <a:lnTo>
                      <a:pt x="1020" y="156"/>
                    </a:lnTo>
                    <a:lnTo>
                      <a:pt x="1020" y="180"/>
                    </a:lnTo>
                    <a:lnTo>
                      <a:pt x="1020" y="216"/>
                    </a:lnTo>
                    <a:lnTo>
                      <a:pt x="1020" y="240"/>
                    </a:lnTo>
                    <a:lnTo>
                      <a:pt x="1020" y="264"/>
                    </a:lnTo>
                    <a:lnTo>
                      <a:pt x="1020" y="300"/>
                    </a:lnTo>
                    <a:lnTo>
                      <a:pt x="1020" y="324"/>
                    </a:lnTo>
                    <a:lnTo>
                      <a:pt x="1020" y="348"/>
                    </a:lnTo>
                    <a:lnTo>
                      <a:pt x="1020" y="372"/>
                    </a:lnTo>
                    <a:lnTo>
                      <a:pt x="1020" y="396"/>
                    </a:lnTo>
                    <a:lnTo>
                      <a:pt x="1020" y="432"/>
                    </a:lnTo>
                    <a:lnTo>
                      <a:pt x="1008" y="456"/>
                    </a:lnTo>
                    <a:lnTo>
                      <a:pt x="1008" y="492"/>
                    </a:lnTo>
                    <a:lnTo>
                      <a:pt x="996" y="516"/>
                    </a:lnTo>
                    <a:lnTo>
                      <a:pt x="996" y="540"/>
                    </a:lnTo>
                    <a:lnTo>
                      <a:pt x="996" y="564"/>
                    </a:lnTo>
                    <a:lnTo>
                      <a:pt x="984" y="600"/>
                    </a:lnTo>
                    <a:lnTo>
                      <a:pt x="972" y="636"/>
                    </a:lnTo>
                    <a:lnTo>
                      <a:pt x="972" y="672"/>
                    </a:lnTo>
                    <a:lnTo>
                      <a:pt x="972" y="696"/>
                    </a:lnTo>
                    <a:lnTo>
                      <a:pt x="960" y="720"/>
                    </a:lnTo>
                    <a:lnTo>
                      <a:pt x="948" y="744"/>
                    </a:lnTo>
                    <a:lnTo>
                      <a:pt x="936" y="768"/>
                    </a:lnTo>
                    <a:lnTo>
                      <a:pt x="936" y="792"/>
                    </a:lnTo>
                    <a:lnTo>
                      <a:pt x="924" y="828"/>
                    </a:lnTo>
                    <a:lnTo>
                      <a:pt x="924" y="864"/>
                    </a:lnTo>
                    <a:lnTo>
                      <a:pt x="912" y="888"/>
                    </a:lnTo>
                    <a:lnTo>
                      <a:pt x="900" y="912"/>
                    </a:lnTo>
                    <a:lnTo>
                      <a:pt x="900" y="936"/>
                    </a:lnTo>
                    <a:lnTo>
                      <a:pt x="888" y="960"/>
                    </a:lnTo>
                    <a:lnTo>
                      <a:pt x="876" y="984"/>
                    </a:lnTo>
                    <a:lnTo>
                      <a:pt x="864" y="1020"/>
                    </a:lnTo>
                    <a:lnTo>
                      <a:pt x="852" y="1044"/>
                    </a:lnTo>
                    <a:lnTo>
                      <a:pt x="840" y="1068"/>
                    </a:lnTo>
                    <a:lnTo>
                      <a:pt x="828" y="1092"/>
                    </a:lnTo>
                    <a:lnTo>
                      <a:pt x="828" y="1116"/>
                    </a:lnTo>
                    <a:lnTo>
                      <a:pt x="804" y="1152"/>
                    </a:lnTo>
                    <a:lnTo>
                      <a:pt x="792" y="1176"/>
                    </a:lnTo>
                    <a:lnTo>
                      <a:pt x="780" y="1200"/>
                    </a:lnTo>
                    <a:lnTo>
                      <a:pt x="768" y="1224"/>
                    </a:lnTo>
                    <a:lnTo>
                      <a:pt x="744" y="1236"/>
                    </a:lnTo>
                    <a:lnTo>
                      <a:pt x="732" y="1284"/>
                    </a:lnTo>
                    <a:lnTo>
                      <a:pt x="708" y="1296"/>
                    </a:lnTo>
                    <a:lnTo>
                      <a:pt x="696" y="1332"/>
                    </a:lnTo>
                    <a:lnTo>
                      <a:pt x="684" y="1356"/>
                    </a:lnTo>
                    <a:lnTo>
                      <a:pt x="660" y="1380"/>
                    </a:lnTo>
                    <a:lnTo>
                      <a:pt x="648" y="1404"/>
                    </a:lnTo>
                    <a:lnTo>
                      <a:pt x="636" y="1428"/>
                    </a:lnTo>
                    <a:lnTo>
                      <a:pt x="624" y="1452"/>
                    </a:lnTo>
                    <a:lnTo>
                      <a:pt x="600" y="1476"/>
                    </a:lnTo>
                    <a:lnTo>
                      <a:pt x="588" y="1500"/>
                    </a:lnTo>
                    <a:lnTo>
                      <a:pt x="564" y="1524"/>
                    </a:lnTo>
                    <a:lnTo>
                      <a:pt x="564" y="1548"/>
                    </a:lnTo>
                    <a:lnTo>
                      <a:pt x="540" y="1560"/>
                    </a:lnTo>
                    <a:lnTo>
                      <a:pt x="528" y="1584"/>
                    </a:lnTo>
                    <a:lnTo>
                      <a:pt x="516" y="1608"/>
                    </a:lnTo>
                    <a:lnTo>
                      <a:pt x="492" y="1620"/>
                    </a:lnTo>
                    <a:lnTo>
                      <a:pt x="480" y="1644"/>
                    </a:lnTo>
                    <a:lnTo>
                      <a:pt x="456" y="1668"/>
                    </a:lnTo>
                    <a:lnTo>
                      <a:pt x="432" y="1692"/>
                    </a:lnTo>
                    <a:lnTo>
                      <a:pt x="408" y="1704"/>
                    </a:lnTo>
                    <a:lnTo>
                      <a:pt x="396" y="1728"/>
                    </a:lnTo>
                    <a:lnTo>
                      <a:pt x="360" y="1752"/>
                    </a:lnTo>
                    <a:lnTo>
                      <a:pt x="336" y="1764"/>
                    </a:lnTo>
                    <a:lnTo>
                      <a:pt x="312" y="1788"/>
                    </a:lnTo>
                    <a:lnTo>
                      <a:pt x="288" y="1800"/>
                    </a:lnTo>
                    <a:lnTo>
                      <a:pt x="252" y="1824"/>
                    </a:lnTo>
                    <a:lnTo>
                      <a:pt x="228" y="1836"/>
                    </a:lnTo>
                    <a:lnTo>
                      <a:pt x="192" y="1848"/>
                    </a:lnTo>
                    <a:lnTo>
                      <a:pt x="168" y="1860"/>
                    </a:lnTo>
                    <a:lnTo>
                      <a:pt x="132" y="1884"/>
                    </a:lnTo>
                    <a:lnTo>
                      <a:pt x="96" y="1884"/>
                    </a:lnTo>
                    <a:lnTo>
                      <a:pt x="72" y="1896"/>
                    </a:lnTo>
                    <a:lnTo>
                      <a:pt x="48" y="1908"/>
                    </a:lnTo>
                    <a:lnTo>
                      <a:pt x="24" y="1920"/>
                    </a:lnTo>
                    <a:lnTo>
                      <a:pt x="0" y="1920"/>
                    </a:lnTo>
                  </a:path>
                </a:pathLst>
              </a:custGeom>
              <a:noFill/>
              <a:ln w="25400" cap="rnd" cmpd="sng">
                <a:solidFill>
                  <a:srgbClr val="00AE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040" name="Freeform 16"/>
              <p:cNvSpPr>
                <a:spLocks/>
              </p:cNvSpPr>
              <p:nvPr/>
            </p:nvSpPr>
            <p:spPr bwMode="auto">
              <a:xfrm>
                <a:off x="4404" y="2506"/>
                <a:ext cx="901" cy="1321"/>
              </a:xfrm>
              <a:custGeom>
                <a:avLst/>
                <a:gdLst>
                  <a:gd name="T0" fmla="*/ 900 w 901"/>
                  <a:gd name="T1" fmla="*/ 0 h 1321"/>
                  <a:gd name="T2" fmla="*/ 876 w 901"/>
                  <a:gd name="T3" fmla="*/ 12 h 1321"/>
                  <a:gd name="T4" fmla="*/ 852 w 901"/>
                  <a:gd name="T5" fmla="*/ 24 h 1321"/>
                  <a:gd name="T6" fmla="*/ 828 w 901"/>
                  <a:gd name="T7" fmla="*/ 36 h 1321"/>
                  <a:gd name="T8" fmla="*/ 804 w 901"/>
                  <a:gd name="T9" fmla="*/ 48 h 1321"/>
                  <a:gd name="T10" fmla="*/ 780 w 901"/>
                  <a:gd name="T11" fmla="*/ 60 h 1321"/>
                  <a:gd name="T12" fmla="*/ 768 w 901"/>
                  <a:gd name="T13" fmla="*/ 84 h 1321"/>
                  <a:gd name="T14" fmla="*/ 744 w 901"/>
                  <a:gd name="T15" fmla="*/ 96 h 1321"/>
                  <a:gd name="T16" fmla="*/ 720 w 901"/>
                  <a:gd name="T17" fmla="*/ 120 h 1321"/>
                  <a:gd name="T18" fmla="*/ 696 w 901"/>
                  <a:gd name="T19" fmla="*/ 132 h 1321"/>
                  <a:gd name="T20" fmla="*/ 684 w 901"/>
                  <a:gd name="T21" fmla="*/ 156 h 1321"/>
                  <a:gd name="T22" fmla="*/ 660 w 901"/>
                  <a:gd name="T23" fmla="*/ 168 h 1321"/>
                  <a:gd name="T24" fmla="*/ 648 w 901"/>
                  <a:gd name="T25" fmla="*/ 192 h 1321"/>
                  <a:gd name="T26" fmla="*/ 624 w 901"/>
                  <a:gd name="T27" fmla="*/ 216 h 1321"/>
                  <a:gd name="T28" fmla="*/ 612 w 901"/>
                  <a:gd name="T29" fmla="*/ 240 h 1321"/>
                  <a:gd name="T30" fmla="*/ 588 w 901"/>
                  <a:gd name="T31" fmla="*/ 252 h 1321"/>
                  <a:gd name="T32" fmla="*/ 576 w 901"/>
                  <a:gd name="T33" fmla="*/ 276 h 1321"/>
                  <a:gd name="T34" fmla="*/ 552 w 901"/>
                  <a:gd name="T35" fmla="*/ 288 h 1321"/>
                  <a:gd name="T36" fmla="*/ 528 w 901"/>
                  <a:gd name="T37" fmla="*/ 312 h 1321"/>
                  <a:gd name="T38" fmla="*/ 516 w 901"/>
                  <a:gd name="T39" fmla="*/ 336 h 1321"/>
                  <a:gd name="T40" fmla="*/ 492 w 901"/>
                  <a:gd name="T41" fmla="*/ 360 h 1321"/>
                  <a:gd name="T42" fmla="*/ 468 w 901"/>
                  <a:gd name="T43" fmla="*/ 372 h 1321"/>
                  <a:gd name="T44" fmla="*/ 456 w 901"/>
                  <a:gd name="T45" fmla="*/ 396 h 1321"/>
                  <a:gd name="T46" fmla="*/ 432 w 901"/>
                  <a:gd name="T47" fmla="*/ 420 h 1321"/>
                  <a:gd name="T48" fmla="*/ 408 w 901"/>
                  <a:gd name="T49" fmla="*/ 444 h 1321"/>
                  <a:gd name="T50" fmla="*/ 396 w 901"/>
                  <a:gd name="T51" fmla="*/ 468 h 1321"/>
                  <a:gd name="T52" fmla="*/ 372 w 901"/>
                  <a:gd name="T53" fmla="*/ 492 h 1321"/>
                  <a:gd name="T54" fmla="*/ 360 w 901"/>
                  <a:gd name="T55" fmla="*/ 516 h 1321"/>
                  <a:gd name="T56" fmla="*/ 336 w 901"/>
                  <a:gd name="T57" fmla="*/ 540 h 1321"/>
                  <a:gd name="T58" fmla="*/ 324 w 901"/>
                  <a:gd name="T59" fmla="*/ 564 h 1321"/>
                  <a:gd name="T60" fmla="*/ 312 w 901"/>
                  <a:gd name="T61" fmla="*/ 588 h 1321"/>
                  <a:gd name="T62" fmla="*/ 288 w 901"/>
                  <a:gd name="T63" fmla="*/ 624 h 1321"/>
                  <a:gd name="T64" fmla="*/ 276 w 901"/>
                  <a:gd name="T65" fmla="*/ 648 h 1321"/>
                  <a:gd name="T66" fmla="*/ 264 w 901"/>
                  <a:gd name="T67" fmla="*/ 684 h 1321"/>
                  <a:gd name="T68" fmla="*/ 240 w 901"/>
                  <a:gd name="T69" fmla="*/ 708 h 1321"/>
                  <a:gd name="T70" fmla="*/ 228 w 901"/>
                  <a:gd name="T71" fmla="*/ 732 h 1321"/>
                  <a:gd name="T72" fmla="*/ 216 w 901"/>
                  <a:gd name="T73" fmla="*/ 756 h 1321"/>
                  <a:gd name="T74" fmla="*/ 204 w 901"/>
                  <a:gd name="T75" fmla="*/ 780 h 1321"/>
                  <a:gd name="T76" fmla="*/ 192 w 901"/>
                  <a:gd name="T77" fmla="*/ 804 h 1321"/>
                  <a:gd name="T78" fmla="*/ 180 w 901"/>
                  <a:gd name="T79" fmla="*/ 828 h 1321"/>
                  <a:gd name="T80" fmla="*/ 168 w 901"/>
                  <a:gd name="T81" fmla="*/ 852 h 1321"/>
                  <a:gd name="T82" fmla="*/ 156 w 901"/>
                  <a:gd name="T83" fmla="*/ 876 h 1321"/>
                  <a:gd name="T84" fmla="*/ 144 w 901"/>
                  <a:gd name="T85" fmla="*/ 900 h 1321"/>
                  <a:gd name="T86" fmla="*/ 132 w 901"/>
                  <a:gd name="T87" fmla="*/ 924 h 1321"/>
                  <a:gd name="T88" fmla="*/ 120 w 901"/>
                  <a:gd name="T89" fmla="*/ 948 h 1321"/>
                  <a:gd name="T90" fmla="*/ 120 w 901"/>
                  <a:gd name="T91" fmla="*/ 972 h 1321"/>
                  <a:gd name="T92" fmla="*/ 108 w 901"/>
                  <a:gd name="T93" fmla="*/ 996 h 1321"/>
                  <a:gd name="T94" fmla="*/ 96 w 901"/>
                  <a:gd name="T95" fmla="*/ 1020 h 1321"/>
                  <a:gd name="T96" fmla="*/ 96 w 901"/>
                  <a:gd name="T97" fmla="*/ 1044 h 1321"/>
                  <a:gd name="T98" fmla="*/ 84 w 901"/>
                  <a:gd name="T99" fmla="*/ 1068 h 1321"/>
                  <a:gd name="T100" fmla="*/ 72 w 901"/>
                  <a:gd name="T101" fmla="*/ 1092 h 1321"/>
                  <a:gd name="T102" fmla="*/ 60 w 901"/>
                  <a:gd name="T103" fmla="*/ 1116 h 1321"/>
                  <a:gd name="T104" fmla="*/ 60 w 901"/>
                  <a:gd name="T105" fmla="*/ 1140 h 1321"/>
                  <a:gd name="T106" fmla="*/ 48 w 901"/>
                  <a:gd name="T107" fmla="*/ 1164 h 1321"/>
                  <a:gd name="T108" fmla="*/ 36 w 901"/>
                  <a:gd name="T109" fmla="*/ 1188 h 1321"/>
                  <a:gd name="T110" fmla="*/ 36 w 901"/>
                  <a:gd name="T111" fmla="*/ 1212 h 1321"/>
                  <a:gd name="T112" fmla="*/ 24 w 901"/>
                  <a:gd name="T113" fmla="*/ 1236 h 1321"/>
                  <a:gd name="T114" fmla="*/ 12 w 901"/>
                  <a:gd name="T115" fmla="*/ 1260 h 1321"/>
                  <a:gd name="T116" fmla="*/ 12 w 901"/>
                  <a:gd name="T117" fmla="*/ 1296 h 1321"/>
                  <a:gd name="T118" fmla="*/ 0 w 901"/>
                  <a:gd name="T119" fmla="*/ 1320 h 1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01" h="1321">
                    <a:moveTo>
                      <a:pt x="900" y="0"/>
                    </a:moveTo>
                    <a:lnTo>
                      <a:pt x="876" y="12"/>
                    </a:lnTo>
                    <a:lnTo>
                      <a:pt x="852" y="24"/>
                    </a:lnTo>
                    <a:lnTo>
                      <a:pt x="828" y="36"/>
                    </a:lnTo>
                    <a:lnTo>
                      <a:pt x="804" y="48"/>
                    </a:lnTo>
                    <a:lnTo>
                      <a:pt x="780" y="60"/>
                    </a:lnTo>
                    <a:lnTo>
                      <a:pt x="768" y="84"/>
                    </a:lnTo>
                    <a:lnTo>
                      <a:pt x="744" y="96"/>
                    </a:lnTo>
                    <a:lnTo>
                      <a:pt x="720" y="120"/>
                    </a:lnTo>
                    <a:lnTo>
                      <a:pt x="696" y="132"/>
                    </a:lnTo>
                    <a:lnTo>
                      <a:pt x="684" y="156"/>
                    </a:lnTo>
                    <a:lnTo>
                      <a:pt x="660" y="168"/>
                    </a:lnTo>
                    <a:lnTo>
                      <a:pt x="648" y="192"/>
                    </a:lnTo>
                    <a:lnTo>
                      <a:pt x="624" y="216"/>
                    </a:lnTo>
                    <a:lnTo>
                      <a:pt x="612" y="240"/>
                    </a:lnTo>
                    <a:lnTo>
                      <a:pt x="588" y="252"/>
                    </a:lnTo>
                    <a:lnTo>
                      <a:pt x="576" y="276"/>
                    </a:lnTo>
                    <a:lnTo>
                      <a:pt x="552" y="288"/>
                    </a:lnTo>
                    <a:lnTo>
                      <a:pt x="528" y="312"/>
                    </a:lnTo>
                    <a:lnTo>
                      <a:pt x="516" y="336"/>
                    </a:lnTo>
                    <a:lnTo>
                      <a:pt x="492" y="360"/>
                    </a:lnTo>
                    <a:lnTo>
                      <a:pt x="468" y="372"/>
                    </a:lnTo>
                    <a:lnTo>
                      <a:pt x="456" y="396"/>
                    </a:lnTo>
                    <a:lnTo>
                      <a:pt x="432" y="420"/>
                    </a:lnTo>
                    <a:lnTo>
                      <a:pt x="408" y="444"/>
                    </a:lnTo>
                    <a:lnTo>
                      <a:pt x="396" y="468"/>
                    </a:lnTo>
                    <a:lnTo>
                      <a:pt x="372" y="492"/>
                    </a:lnTo>
                    <a:lnTo>
                      <a:pt x="360" y="516"/>
                    </a:lnTo>
                    <a:lnTo>
                      <a:pt x="336" y="540"/>
                    </a:lnTo>
                    <a:lnTo>
                      <a:pt x="324" y="564"/>
                    </a:lnTo>
                    <a:lnTo>
                      <a:pt x="312" y="588"/>
                    </a:lnTo>
                    <a:lnTo>
                      <a:pt x="288" y="624"/>
                    </a:lnTo>
                    <a:lnTo>
                      <a:pt x="276" y="648"/>
                    </a:lnTo>
                    <a:lnTo>
                      <a:pt x="264" y="684"/>
                    </a:lnTo>
                    <a:lnTo>
                      <a:pt x="240" y="708"/>
                    </a:lnTo>
                    <a:lnTo>
                      <a:pt x="228" y="732"/>
                    </a:lnTo>
                    <a:lnTo>
                      <a:pt x="216" y="756"/>
                    </a:lnTo>
                    <a:lnTo>
                      <a:pt x="204" y="780"/>
                    </a:lnTo>
                    <a:lnTo>
                      <a:pt x="192" y="804"/>
                    </a:lnTo>
                    <a:lnTo>
                      <a:pt x="180" y="828"/>
                    </a:lnTo>
                    <a:lnTo>
                      <a:pt x="168" y="852"/>
                    </a:lnTo>
                    <a:lnTo>
                      <a:pt x="156" y="876"/>
                    </a:lnTo>
                    <a:lnTo>
                      <a:pt x="144" y="900"/>
                    </a:lnTo>
                    <a:lnTo>
                      <a:pt x="132" y="924"/>
                    </a:lnTo>
                    <a:lnTo>
                      <a:pt x="120" y="948"/>
                    </a:lnTo>
                    <a:lnTo>
                      <a:pt x="120" y="972"/>
                    </a:lnTo>
                    <a:lnTo>
                      <a:pt x="108" y="996"/>
                    </a:lnTo>
                    <a:lnTo>
                      <a:pt x="96" y="1020"/>
                    </a:lnTo>
                    <a:lnTo>
                      <a:pt x="96" y="1044"/>
                    </a:lnTo>
                    <a:lnTo>
                      <a:pt x="84" y="1068"/>
                    </a:lnTo>
                    <a:lnTo>
                      <a:pt x="72" y="1092"/>
                    </a:lnTo>
                    <a:lnTo>
                      <a:pt x="60" y="1116"/>
                    </a:lnTo>
                    <a:lnTo>
                      <a:pt x="60" y="1140"/>
                    </a:lnTo>
                    <a:lnTo>
                      <a:pt x="48" y="1164"/>
                    </a:lnTo>
                    <a:lnTo>
                      <a:pt x="36" y="1188"/>
                    </a:lnTo>
                    <a:lnTo>
                      <a:pt x="36" y="1212"/>
                    </a:lnTo>
                    <a:lnTo>
                      <a:pt x="24" y="1236"/>
                    </a:lnTo>
                    <a:lnTo>
                      <a:pt x="12" y="1260"/>
                    </a:lnTo>
                    <a:lnTo>
                      <a:pt x="12" y="1296"/>
                    </a:lnTo>
                    <a:lnTo>
                      <a:pt x="0" y="1320"/>
                    </a:lnTo>
                  </a:path>
                </a:pathLst>
              </a:custGeom>
              <a:noFill/>
              <a:ln w="25400" cap="rnd" cmpd="sng">
                <a:solidFill>
                  <a:srgbClr val="00AE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041" name="Freeform 17"/>
              <p:cNvSpPr>
                <a:spLocks/>
              </p:cNvSpPr>
              <p:nvPr/>
            </p:nvSpPr>
            <p:spPr bwMode="auto">
              <a:xfrm>
                <a:off x="2244" y="1068"/>
                <a:ext cx="2581" cy="1837"/>
              </a:xfrm>
              <a:custGeom>
                <a:avLst/>
                <a:gdLst>
                  <a:gd name="T0" fmla="*/ 2555 w 2581"/>
                  <a:gd name="T1" fmla="*/ 1824 h 1837"/>
                  <a:gd name="T2" fmla="*/ 2494 w 2581"/>
                  <a:gd name="T3" fmla="*/ 1800 h 1837"/>
                  <a:gd name="T4" fmla="*/ 2444 w 2581"/>
                  <a:gd name="T5" fmla="*/ 1787 h 1837"/>
                  <a:gd name="T6" fmla="*/ 2395 w 2581"/>
                  <a:gd name="T7" fmla="*/ 1763 h 1837"/>
                  <a:gd name="T8" fmla="*/ 2345 w 2581"/>
                  <a:gd name="T9" fmla="*/ 1727 h 1837"/>
                  <a:gd name="T10" fmla="*/ 2296 w 2581"/>
                  <a:gd name="T11" fmla="*/ 1702 h 1837"/>
                  <a:gd name="T12" fmla="*/ 2247 w 2581"/>
                  <a:gd name="T13" fmla="*/ 1678 h 1837"/>
                  <a:gd name="T14" fmla="*/ 2185 w 2581"/>
                  <a:gd name="T15" fmla="*/ 1641 h 1837"/>
                  <a:gd name="T16" fmla="*/ 2123 w 2581"/>
                  <a:gd name="T17" fmla="*/ 1605 h 1837"/>
                  <a:gd name="T18" fmla="*/ 2074 w 2581"/>
                  <a:gd name="T19" fmla="*/ 1581 h 1837"/>
                  <a:gd name="T20" fmla="*/ 2024 w 2581"/>
                  <a:gd name="T21" fmla="*/ 1556 h 1837"/>
                  <a:gd name="T22" fmla="*/ 1975 w 2581"/>
                  <a:gd name="T23" fmla="*/ 1520 h 1837"/>
                  <a:gd name="T24" fmla="*/ 1926 w 2581"/>
                  <a:gd name="T25" fmla="*/ 1496 h 1837"/>
                  <a:gd name="T26" fmla="*/ 1889 w 2581"/>
                  <a:gd name="T27" fmla="*/ 1471 h 1837"/>
                  <a:gd name="T28" fmla="*/ 1827 w 2581"/>
                  <a:gd name="T29" fmla="*/ 1423 h 1837"/>
                  <a:gd name="T30" fmla="*/ 1778 w 2581"/>
                  <a:gd name="T31" fmla="*/ 1410 h 1837"/>
                  <a:gd name="T32" fmla="*/ 1728 w 2581"/>
                  <a:gd name="T33" fmla="*/ 1362 h 1837"/>
                  <a:gd name="T34" fmla="*/ 1679 w 2581"/>
                  <a:gd name="T35" fmla="*/ 1337 h 1837"/>
                  <a:gd name="T36" fmla="*/ 1629 w 2581"/>
                  <a:gd name="T37" fmla="*/ 1301 h 1837"/>
                  <a:gd name="T38" fmla="*/ 1555 w 2581"/>
                  <a:gd name="T39" fmla="*/ 1240 h 1837"/>
                  <a:gd name="T40" fmla="*/ 1506 w 2581"/>
                  <a:gd name="T41" fmla="*/ 1216 h 1837"/>
                  <a:gd name="T42" fmla="*/ 1457 w 2581"/>
                  <a:gd name="T43" fmla="*/ 1167 h 1837"/>
                  <a:gd name="T44" fmla="*/ 1395 w 2581"/>
                  <a:gd name="T45" fmla="*/ 1106 h 1837"/>
                  <a:gd name="T46" fmla="*/ 1358 w 2581"/>
                  <a:gd name="T47" fmla="*/ 1058 h 1837"/>
                  <a:gd name="T48" fmla="*/ 1333 w 2581"/>
                  <a:gd name="T49" fmla="*/ 1009 h 1837"/>
                  <a:gd name="T50" fmla="*/ 1296 w 2581"/>
                  <a:gd name="T51" fmla="*/ 961 h 1837"/>
                  <a:gd name="T52" fmla="*/ 1234 w 2581"/>
                  <a:gd name="T53" fmla="*/ 912 h 1837"/>
                  <a:gd name="T54" fmla="*/ 1173 w 2581"/>
                  <a:gd name="T55" fmla="*/ 851 h 1837"/>
                  <a:gd name="T56" fmla="*/ 1136 w 2581"/>
                  <a:gd name="T57" fmla="*/ 815 h 1837"/>
                  <a:gd name="T58" fmla="*/ 1099 w 2581"/>
                  <a:gd name="T59" fmla="*/ 766 h 1837"/>
                  <a:gd name="T60" fmla="*/ 1062 w 2581"/>
                  <a:gd name="T61" fmla="*/ 730 h 1837"/>
                  <a:gd name="T62" fmla="*/ 1012 w 2581"/>
                  <a:gd name="T63" fmla="*/ 681 h 1837"/>
                  <a:gd name="T64" fmla="*/ 963 w 2581"/>
                  <a:gd name="T65" fmla="*/ 644 h 1837"/>
                  <a:gd name="T66" fmla="*/ 938 w 2581"/>
                  <a:gd name="T67" fmla="*/ 596 h 1837"/>
                  <a:gd name="T68" fmla="*/ 901 w 2581"/>
                  <a:gd name="T69" fmla="*/ 559 h 1837"/>
                  <a:gd name="T70" fmla="*/ 876 w 2581"/>
                  <a:gd name="T71" fmla="*/ 511 h 1837"/>
                  <a:gd name="T72" fmla="*/ 852 w 2581"/>
                  <a:gd name="T73" fmla="*/ 462 h 1837"/>
                  <a:gd name="T74" fmla="*/ 815 w 2581"/>
                  <a:gd name="T75" fmla="*/ 413 h 1837"/>
                  <a:gd name="T76" fmla="*/ 790 w 2581"/>
                  <a:gd name="T77" fmla="*/ 365 h 1837"/>
                  <a:gd name="T78" fmla="*/ 753 w 2581"/>
                  <a:gd name="T79" fmla="*/ 328 h 1837"/>
                  <a:gd name="T80" fmla="*/ 704 w 2581"/>
                  <a:gd name="T81" fmla="*/ 267 h 1837"/>
                  <a:gd name="T82" fmla="*/ 667 w 2581"/>
                  <a:gd name="T83" fmla="*/ 219 h 1837"/>
                  <a:gd name="T84" fmla="*/ 630 w 2581"/>
                  <a:gd name="T85" fmla="*/ 182 h 1837"/>
                  <a:gd name="T86" fmla="*/ 580 w 2581"/>
                  <a:gd name="T87" fmla="*/ 146 h 1837"/>
                  <a:gd name="T88" fmla="*/ 543 w 2581"/>
                  <a:gd name="T89" fmla="*/ 122 h 1837"/>
                  <a:gd name="T90" fmla="*/ 494 w 2581"/>
                  <a:gd name="T91" fmla="*/ 73 h 1837"/>
                  <a:gd name="T92" fmla="*/ 444 w 2581"/>
                  <a:gd name="T93" fmla="*/ 61 h 1837"/>
                  <a:gd name="T94" fmla="*/ 383 w 2581"/>
                  <a:gd name="T95" fmla="*/ 36 h 1837"/>
                  <a:gd name="T96" fmla="*/ 321 w 2581"/>
                  <a:gd name="T97" fmla="*/ 24 h 1837"/>
                  <a:gd name="T98" fmla="*/ 272 w 2581"/>
                  <a:gd name="T99" fmla="*/ 12 h 1837"/>
                  <a:gd name="T100" fmla="*/ 222 w 2581"/>
                  <a:gd name="T101" fmla="*/ 0 h 1837"/>
                  <a:gd name="T102" fmla="*/ 173 w 2581"/>
                  <a:gd name="T103" fmla="*/ 0 h 1837"/>
                  <a:gd name="T104" fmla="*/ 123 w 2581"/>
                  <a:gd name="T105" fmla="*/ 12 h 1837"/>
                  <a:gd name="T106" fmla="*/ 74 w 2581"/>
                  <a:gd name="T107" fmla="*/ 24 h 1837"/>
                  <a:gd name="T108" fmla="*/ 25 w 2581"/>
                  <a:gd name="T109" fmla="*/ 49 h 1837"/>
                  <a:gd name="T110" fmla="*/ 0 w 2581"/>
                  <a:gd name="T111" fmla="*/ 97 h 1837"/>
                  <a:gd name="T112" fmla="*/ 0 w 2581"/>
                  <a:gd name="T113" fmla="*/ 146 h 1837"/>
                  <a:gd name="T114" fmla="*/ 12 w 2581"/>
                  <a:gd name="T115" fmla="*/ 195 h 1837"/>
                  <a:gd name="T116" fmla="*/ 37 w 2581"/>
                  <a:gd name="T117" fmla="*/ 243 h 1837"/>
                  <a:gd name="T118" fmla="*/ 74 w 2581"/>
                  <a:gd name="T119" fmla="*/ 280 h 1837"/>
                  <a:gd name="T120" fmla="*/ 136 w 2581"/>
                  <a:gd name="T121" fmla="*/ 304 h 1837"/>
                  <a:gd name="T122" fmla="*/ 185 w 2581"/>
                  <a:gd name="T123" fmla="*/ 316 h 1837"/>
                  <a:gd name="T124" fmla="*/ 235 w 2581"/>
                  <a:gd name="T125" fmla="*/ 328 h 1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581" h="1837">
                    <a:moveTo>
                      <a:pt x="2580" y="1836"/>
                    </a:moveTo>
                    <a:lnTo>
                      <a:pt x="2555" y="1824"/>
                    </a:lnTo>
                    <a:lnTo>
                      <a:pt x="2518" y="1812"/>
                    </a:lnTo>
                    <a:lnTo>
                      <a:pt x="2494" y="1800"/>
                    </a:lnTo>
                    <a:lnTo>
                      <a:pt x="2469" y="1800"/>
                    </a:lnTo>
                    <a:lnTo>
                      <a:pt x="2444" y="1787"/>
                    </a:lnTo>
                    <a:lnTo>
                      <a:pt x="2420" y="1763"/>
                    </a:lnTo>
                    <a:lnTo>
                      <a:pt x="2395" y="1763"/>
                    </a:lnTo>
                    <a:lnTo>
                      <a:pt x="2370" y="1739"/>
                    </a:lnTo>
                    <a:lnTo>
                      <a:pt x="2345" y="1727"/>
                    </a:lnTo>
                    <a:lnTo>
                      <a:pt x="2321" y="1714"/>
                    </a:lnTo>
                    <a:lnTo>
                      <a:pt x="2296" y="1702"/>
                    </a:lnTo>
                    <a:lnTo>
                      <a:pt x="2271" y="1690"/>
                    </a:lnTo>
                    <a:lnTo>
                      <a:pt x="2247" y="1678"/>
                    </a:lnTo>
                    <a:lnTo>
                      <a:pt x="2222" y="1654"/>
                    </a:lnTo>
                    <a:lnTo>
                      <a:pt x="2185" y="1641"/>
                    </a:lnTo>
                    <a:lnTo>
                      <a:pt x="2160" y="1617"/>
                    </a:lnTo>
                    <a:lnTo>
                      <a:pt x="2123" y="1605"/>
                    </a:lnTo>
                    <a:lnTo>
                      <a:pt x="2099" y="1593"/>
                    </a:lnTo>
                    <a:lnTo>
                      <a:pt x="2074" y="1581"/>
                    </a:lnTo>
                    <a:lnTo>
                      <a:pt x="2049" y="1569"/>
                    </a:lnTo>
                    <a:lnTo>
                      <a:pt x="2024" y="1556"/>
                    </a:lnTo>
                    <a:lnTo>
                      <a:pt x="2000" y="1544"/>
                    </a:lnTo>
                    <a:lnTo>
                      <a:pt x="1975" y="1520"/>
                    </a:lnTo>
                    <a:lnTo>
                      <a:pt x="1950" y="1508"/>
                    </a:lnTo>
                    <a:lnTo>
                      <a:pt x="1926" y="1496"/>
                    </a:lnTo>
                    <a:lnTo>
                      <a:pt x="1913" y="1471"/>
                    </a:lnTo>
                    <a:lnTo>
                      <a:pt x="1889" y="1471"/>
                    </a:lnTo>
                    <a:lnTo>
                      <a:pt x="1852" y="1447"/>
                    </a:lnTo>
                    <a:lnTo>
                      <a:pt x="1827" y="1423"/>
                    </a:lnTo>
                    <a:lnTo>
                      <a:pt x="1802" y="1423"/>
                    </a:lnTo>
                    <a:lnTo>
                      <a:pt x="1778" y="1410"/>
                    </a:lnTo>
                    <a:lnTo>
                      <a:pt x="1753" y="1386"/>
                    </a:lnTo>
                    <a:lnTo>
                      <a:pt x="1728" y="1362"/>
                    </a:lnTo>
                    <a:lnTo>
                      <a:pt x="1704" y="1350"/>
                    </a:lnTo>
                    <a:lnTo>
                      <a:pt x="1679" y="1337"/>
                    </a:lnTo>
                    <a:lnTo>
                      <a:pt x="1654" y="1313"/>
                    </a:lnTo>
                    <a:lnTo>
                      <a:pt x="1629" y="1301"/>
                    </a:lnTo>
                    <a:lnTo>
                      <a:pt x="1592" y="1265"/>
                    </a:lnTo>
                    <a:lnTo>
                      <a:pt x="1555" y="1240"/>
                    </a:lnTo>
                    <a:lnTo>
                      <a:pt x="1531" y="1228"/>
                    </a:lnTo>
                    <a:lnTo>
                      <a:pt x="1506" y="1216"/>
                    </a:lnTo>
                    <a:lnTo>
                      <a:pt x="1494" y="1192"/>
                    </a:lnTo>
                    <a:lnTo>
                      <a:pt x="1457" y="1167"/>
                    </a:lnTo>
                    <a:lnTo>
                      <a:pt x="1432" y="1131"/>
                    </a:lnTo>
                    <a:lnTo>
                      <a:pt x="1395" y="1106"/>
                    </a:lnTo>
                    <a:lnTo>
                      <a:pt x="1383" y="1082"/>
                    </a:lnTo>
                    <a:lnTo>
                      <a:pt x="1358" y="1058"/>
                    </a:lnTo>
                    <a:lnTo>
                      <a:pt x="1358" y="1034"/>
                    </a:lnTo>
                    <a:lnTo>
                      <a:pt x="1333" y="1009"/>
                    </a:lnTo>
                    <a:lnTo>
                      <a:pt x="1321" y="985"/>
                    </a:lnTo>
                    <a:lnTo>
                      <a:pt x="1296" y="961"/>
                    </a:lnTo>
                    <a:lnTo>
                      <a:pt x="1259" y="924"/>
                    </a:lnTo>
                    <a:lnTo>
                      <a:pt x="1234" y="912"/>
                    </a:lnTo>
                    <a:lnTo>
                      <a:pt x="1197" y="875"/>
                    </a:lnTo>
                    <a:lnTo>
                      <a:pt x="1173" y="851"/>
                    </a:lnTo>
                    <a:lnTo>
                      <a:pt x="1160" y="827"/>
                    </a:lnTo>
                    <a:lnTo>
                      <a:pt x="1136" y="815"/>
                    </a:lnTo>
                    <a:lnTo>
                      <a:pt x="1123" y="790"/>
                    </a:lnTo>
                    <a:lnTo>
                      <a:pt x="1099" y="766"/>
                    </a:lnTo>
                    <a:lnTo>
                      <a:pt x="1086" y="742"/>
                    </a:lnTo>
                    <a:lnTo>
                      <a:pt x="1062" y="730"/>
                    </a:lnTo>
                    <a:lnTo>
                      <a:pt x="1025" y="705"/>
                    </a:lnTo>
                    <a:lnTo>
                      <a:pt x="1012" y="681"/>
                    </a:lnTo>
                    <a:lnTo>
                      <a:pt x="988" y="657"/>
                    </a:lnTo>
                    <a:lnTo>
                      <a:pt x="963" y="644"/>
                    </a:lnTo>
                    <a:lnTo>
                      <a:pt x="951" y="620"/>
                    </a:lnTo>
                    <a:lnTo>
                      <a:pt x="938" y="596"/>
                    </a:lnTo>
                    <a:lnTo>
                      <a:pt x="926" y="571"/>
                    </a:lnTo>
                    <a:lnTo>
                      <a:pt x="901" y="559"/>
                    </a:lnTo>
                    <a:lnTo>
                      <a:pt x="889" y="535"/>
                    </a:lnTo>
                    <a:lnTo>
                      <a:pt x="876" y="511"/>
                    </a:lnTo>
                    <a:lnTo>
                      <a:pt x="864" y="486"/>
                    </a:lnTo>
                    <a:lnTo>
                      <a:pt x="852" y="462"/>
                    </a:lnTo>
                    <a:lnTo>
                      <a:pt x="827" y="438"/>
                    </a:lnTo>
                    <a:lnTo>
                      <a:pt x="815" y="413"/>
                    </a:lnTo>
                    <a:lnTo>
                      <a:pt x="802" y="389"/>
                    </a:lnTo>
                    <a:lnTo>
                      <a:pt x="790" y="365"/>
                    </a:lnTo>
                    <a:lnTo>
                      <a:pt x="778" y="340"/>
                    </a:lnTo>
                    <a:lnTo>
                      <a:pt x="753" y="328"/>
                    </a:lnTo>
                    <a:lnTo>
                      <a:pt x="728" y="292"/>
                    </a:lnTo>
                    <a:lnTo>
                      <a:pt x="704" y="267"/>
                    </a:lnTo>
                    <a:lnTo>
                      <a:pt x="679" y="243"/>
                    </a:lnTo>
                    <a:lnTo>
                      <a:pt x="667" y="219"/>
                    </a:lnTo>
                    <a:lnTo>
                      <a:pt x="642" y="207"/>
                    </a:lnTo>
                    <a:lnTo>
                      <a:pt x="630" y="182"/>
                    </a:lnTo>
                    <a:lnTo>
                      <a:pt x="605" y="158"/>
                    </a:lnTo>
                    <a:lnTo>
                      <a:pt x="580" y="146"/>
                    </a:lnTo>
                    <a:lnTo>
                      <a:pt x="568" y="122"/>
                    </a:lnTo>
                    <a:lnTo>
                      <a:pt x="543" y="122"/>
                    </a:lnTo>
                    <a:lnTo>
                      <a:pt x="531" y="97"/>
                    </a:lnTo>
                    <a:lnTo>
                      <a:pt x="494" y="73"/>
                    </a:lnTo>
                    <a:lnTo>
                      <a:pt x="469" y="73"/>
                    </a:lnTo>
                    <a:lnTo>
                      <a:pt x="444" y="61"/>
                    </a:lnTo>
                    <a:lnTo>
                      <a:pt x="407" y="49"/>
                    </a:lnTo>
                    <a:lnTo>
                      <a:pt x="383" y="36"/>
                    </a:lnTo>
                    <a:lnTo>
                      <a:pt x="358" y="36"/>
                    </a:lnTo>
                    <a:lnTo>
                      <a:pt x="321" y="24"/>
                    </a:lnTo>
                    <a:lnTo>
                      <a:pt x="296" y="12"/>
                    </a:lnTo>
                    <a:lnTo>
                      <a:pt x="272" y="12"/>
                    </a:lnTo>
                    <a:lnTo>
                      <a:pt x="247" y="12"/>
                    </a:lnTo>
                    <a:lnTo>
                      <a:pt x="222" y="0"/>
                    </a:lnTo>
                    <a:lnTo>
                      <a:pt x="198" y="0"/>
                    </a:lnTo>
                    <a:lnTo>
                      <a:pt x="173" y="0"/>
                    </a:lnTo>
                    <a:lnTo>
                      <a:pt x="148" y="12"/>
                    </a:lnTo>
                    <a:lnTo>
                      <a:pt x="123" y="12"/>
                    </a:lnTo>
                    <a:lnTo>
                      <a:pt x="99" y="12"/>
                    </a:lnTo>
                    <a:lnTo>
                      <a:pt x="74" y="24"/>
                    </a:lnTo>
                    <a:lnTo>
                      <a:pt x="49" y="36"/>
                    </a:lnTo>
                    <a:lnTo>
                      <a:pt x="25" y="49"/>
                    </a:lnTo>
                    <a:lnTo>
                      <a:pt x="12" y="73"/>
                    </a:lnTo>
                    <a:lnTo>
                      <a:pt x="0" y="97"/>
                    </a:lnTo>
                    <a:lnTo>
                      <a:pt x="0" y="122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12" y="195"/>
                    </a:lnTo>
                    <a:lnTo>
                      <a:pt x="25" y="219"/>
                    </a:lnTo>
                    <a:lnTo>
                      <a:pt x="37" y="243"/>
                    </a:lnTo>
                    <a:lnTo>
                      <a:pt x="62" y="255"/>
                    </a:lnTo>
                    <a:lnTo>
                      <a:pt x="74" y="280"/>
                    </a:lnTo>
                    <a:lnTo>
                      <a:pt x="99" y="280"/>
                    </a:lnTo>
                    <a:lnTo>
                      <a:pt x="136" y="304"/>
                    </a:lnTo>
                    <a:lnTo>
                      <a:pt x="160" y="316"/>
                    </a:lnTo>
                    <a:lnTo>
                      <a:pt x="185" y="316"/>
                    </a:lnTo>
                    <a:lnTo>
                      <a:pt x="210" y="316"/>
                    </a:lnTo>
                    <a:lnTo>
                      <a:pt x="235" y="328"/>
                    </a:lnTo>
                  </a:path>
                </a:pathLst>
              </a:custGeom>
              <a:noFill/>
              <a:ln w="25400" cap="rnd" cmpd="sng">
                <a:solidFill>
                  <a:srgbClr val="00AE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042" name="Rectangle 18"/>
              <p:cNvSpPr>
                <a:spLocks noChangeArrowheads="1"/>
              </p:cNvSpPr>
              <p:nvPr/>
            </p:nvSpPr>
            <p:spPr bwMode="auto">
              <a:xfrm>
                <a:off x="2917" y="1669"/>
                <a:ext cx="958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chemeClr val="folHlink"/>
                    </a:solidFill>
                    <a:latin typeface="Times" charset="0"/>
                  </a:rPr>
                  <a:t>EK</a:t>
                </a:r>
              </a:p>
            </p:txBody>
          </p:sp>
          <p:sp>
            <p:nvSpPr>
              <p:cNvPr id="641043" name="Freeform 19"/>
              <p:cNvSpPr>
                <a:spLocks/>
              </p:cNvSpPr>
              <p:nvPr/>
            </p:nvSpPr>
            <p:spPr bwMode="auto">
              <a:xfrm>
                <a:off x="1284" y="2892"/>
                <a:ext cx="1189" cy="937"/>
              </a:xfrm>
              <a:custGeom>
                <a:avLst/>
                <a:gdLst>
                  <a:gd name="T0" fmla="*/ 276 w 1189"/>
                  <a:gd name="T1" fmla="*/ 888 h 937"/>
                  <a:gd name="T2" fmla="*/ 276 w 1189"/>
                  <a:gd name="T3" fmla="*/ 816 h 937"/>
                  <a:gd name="T4" fmla="*/ 264 w 1189"/>
                  <a:gd name="T5" fmla="*/ 744 h 937"/>
                  <a:gd name="T6" fmla="*/ 240 w 1189"/>
                  <a:gd name="T7" fmla="*/ 672 h 937"/>
                  <a:gd name="T8" fmla="*/ 204 w 1189"/>
                  <a:gd name="T9" fmla="*/ 612 h 937"/>
                  <a:gd name="T10" fmla="*/ 168 w 1189"/>
                  <a:gd name="T11" fmla="*/ 540 h 937"/>
                  <a:gd name="T12" fmla="*/ 132 w 1189"/>
                  <a:gd name="T13" fmla="*/ 468 h 937"/>
                  <a:gd name="T14" fmla="*/ 84 w 1189"/>
                  <a:gd name="T15" fmla="*/ 384 h 937"/>
                  <a:gd name="T16" fmla="*/ 24 w 1189"/>
                  <a:gd name="T17" fmla="*/ 312 h 937"/>
                  <a:gd name="T18" fmla="*/ 0 w 1189"/>
                  <a:gd name="T19" fmla="*/ 240 h 937"/>
                  <a:gd name="T20" fmla="*/ 0 w 1189"/>
                  <a:gd name="T21" fmla="*/ 168 h 937"/>
                  <a:gd name="T22" fmla="*/ 24 w 1189"/>
                  <a:gd name="T23" fmla="*/ 96 h 937"/>
                  <a:gd name="T24" fmla="*/ 84 w 1189"/>
                  <a:gd name="T25" fmla="*/ 36 h 937"/>
                  <a:gd name="T26" fmla="*/ 144 w 1189"/>
                  <a:gd name="T27" fmla="*/ 12 h 937"/>
                  <a:gd name="T28" fmla="*/ 228 w 1189"/>
                  <a:gd name="T29" fmla="*/ 24 h 937"/>
                  <a:gd name="T30" fmla="*/ 300 w 1189"/>
                  <a:gd name="T31" fmla="*/ 60 h 937"/>
                  <a:gd name="T32" fmla="*/ 348 w 1189"/>
                  <a:gd name="T33" fmla="*/ 132 h 937"/>
                  <a:gd name="T34" fmla="*/ 384 w 1189"/>
                  <a:gd name="T35" fmla="*/ 204 h 937"/>
                  <a:gd name="T36" fmla="*/ 408 w 1189"/>
                  <a:gd name="T37" fmla="*/ 276 h 937"/>
                  <a:gd name="T38" fmla="*/ 432 w 1189"/>
                  <a:gd name="T39" fmla="*/ 348 h 937"/>
                  <a:gd name="T40" fmla="*/ 444 w 1189"/>
                  <a:gd name="T41" fmla="*/ 420 h 937"/>
                  <a:gd name="T42" fmla="*/ 456 w 1189"/>
                  <a:gd name="T43" fmla="*/ 492 h 937"/>
                  <a:gd name="T44" fmla="*/ 480 w 1189"/>
                  <a:gd name="T45" fmla="*/ 564 h 937"/>
                  <a:gd name="T46" fmla="*/ 516 w 1189"/>
                  <a:gd name="T47" fmla="*/ 636 h 937"/>
                  <a:gd name="T48" fmla="*/ 600 w 1189"/>
                  <a:gd name="T49" fmla="*/ 672 h 937"/>
                  <a:gd name="T50" fmla="*/ 672 w 1189"/>
                  <a:gd name="T51" fmla="*/ 684 h 937"/>
                  <a:gd name="T52" fmla="*/ 744 w 1189"/>
                  <a:gd name="T53" fmla="*/ 660 h 937"/>
                  <a:gd name="T54" fmla="*/ 804 w 1189"/>
                  <a:gd name="T55" fmla="*/ 588 h 937"/>
                  <a:gd name="T56" fmla="*/ 828 w 1189"/>
                  <a:gd name="T57" fmla="*/ 504 h 937"/>
                  <a:gd name="T58" fmla="*/ 840 w 1189"/>
                  <a:gd name="T59" fmla="*/ 432 h 937"/>
                  <a:gd name="T60" fmla="*/ 876 w 1189"/>
                  <a:gd name="T61" fmla="*/ 360 h 937"/>
                  <a:gd name="T62" fmla="*/ 924 w 1189"/>
                  <a:gd name="T63" fmla="*/ 288 h 937"/>
                  <a:gd name="T64" fmla="*/ 984 w 1189"/>
                  <a:gd name="T65" fmla="*/ 252 h 937"/>
                  <a:gd name="T66" fmla="*/ 1056 w 1189"/>
                  <a:gd name="T67" fmla="*/ 240 h 937"/>
                  <a:gd name="T68" fmla="*/ 1128 w 1189"/>
                  <a:gd name="T69" fmla="*/ 264 h 937"/>
                  <a:gd name="T70" fmla="*/ 1176 w 1189"/>
                  <a:gd name="T71" fmla="*/ 324 h 937"/>
                  <a:gd name="T72" fmla="*/ 1188 w 1189"/>
                  <a:gd name="T73" fmla="*/ 396 h 937"/>
                  <a:gd name="T74" fmla="*/ 1164 w 1189"/>
                  <a:gd name="T75" fmla="*/ 468 h 937"/>
                  <a:gd name="T76" fmla="*/ 1128 w 1189"/>
                  <a:gd name="T77" fmla="*/ 540 h 937"/>
                  <a:gd name="T78" fmla="*/ 1080 w 1189"/>
                  <a:gd name="T79" fmla="*/ 612 h 937"/>
                  <a:gd name="T80" fmla="*/ 1020 w 1189"/>
                  <a:gd name="T81" fmla="*/ 672 h 937"/>
                  <a:gd name="T82" fmla="*/ 984 w 1189"/>
                  <a:gd name="T83" fmla="*/ 744 h 937"/>
                  <a:gd name="T84" fmla="*/ 936 w 1189"/>
                  <a:gd name="T85" fmla="*/ 816 h 937"/>
                  <a:gd name="T86" fmla="*/ 900 w 1189"/>
                  <a:gd name="T87" fmla="*/ 888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89" h="937">
                    <a:moveTo>
                      <a:pt x="300" y="936"/>
                    </a:moveTo>
                    <a:lnTo>
                      <a:pt x="288" y="912"/>
                    </a:lnTo>
                    <a:lnTo>
                      <a:pt x="276" y="888"/>
                    </a:lnTo>
                    <a:lnTo>
                      <a:pt x="276" y="864"/>
                    </a:lnTo>
                    <a:lnTo>
                      <a:pt x="276" y="840"/>
                    </a:lnTo>
                    <a:lnTo>
                      <a:pt x="276" y="816"/>
                    </a:lnTo>
                    <a:lnTo>
                      <a:pt x="276" y="792"/>
                    </a:lnTo>
                    <a:lnTo>
                      <a:pt x="264" y="768"/>
                    </a:lnTo>
                    <a:lnTo>
                      <a:pt x="264" y="744"/>
                    </a:lnTo>
                    <a:lnTo>
                      <a:pt x="252" y="720"/>
                    </a:lnTo>
                    <a:lnTo>
                      <a:pt x="252" y="696"/>
                    </a:lnTo>
                    <a:lnTo>
                      <a:pt x="240" y="672"/>
                    </a:lnTo>
                    <a:lnTo>
                      <a:pt x="216" y="660"/>
                    </a:lnTo>
                    <a:lnTo>
                      <a:pt x="216" y="636"/>
                    </a:lnTo>
                    <a:lnTo>
                      <a:pt x="204" y="612"/>
                    </a:lnTo>
                    <a:lnTo>
                      <a:pt x="192" y="588"/>
                    </a:lnTo>
                    <a:lnTo>
                      <a:pt x="180" y="564"/>
                    </a:lnTo>
                    <a:lnTo>
                      <a:pt x="168" y="540"/>
                    </a:lnTo>
                    <a:lnTo>
                      <a:pt x="156" y="516"/>
                    </a:lnTo>
                    <a:lnTo>
                      <a:pt x="144" y="492"/>
                    </a:lnTo>
                    <a:lnTo>
                      <a:pt x="132" y="468"/>
                    </a:lnTo>
                    <a:lnTo>
                      <a:pt x="120" y="432"/>
                    </a:lnTo>
                    <a:lnTo>
                      <a:pt x="96" y="408"/>
                    </a:lnTo>
                    <a:lnTo>
                      <a:pt x="84" y="384"/>
                    </a:lnTo>
                    <a:lnTo>
                      <a:pt x="60" y="360"/>
                    </a:lnTo>
                    <a:lnTo>
                      <a:pt x="48" y="336"/>
                    </a:lnTo>
                    <a:lnTo>
                      <a:pt x="24" y="312"/>
                    </a:lnTo>
                    <a:lnTo>
                      <a:pt x="12" y="288"/>
                    </a:lnTo>
                    <a:lnTo>
                      <a:pt x="0" y="264"/>
                    </a:lnTo>
                    <a:lnTo>
                      <a:pt x="0" y="240"/>
                    </a:lnTo>
                    <a:lnTo>
                      <a:pt x="0" y="216"/>
                    </a:lnTo>
                    <a:lnTo>
                      <a:pt x="0" y="192"/>
                    </a:lnTo>
                    <a:lnTo>
                      <a:pt x="0" y="168"/>
                    </a:lnTo>
                    <a:lnTo>
                      <a:pt x="0" y="144"/>
                    </a:lnTo>
                    <a:lnTo>
                      <a:pt x="12" y="120"/>
                    </a:lnTo>
                    <a:lnTo>
                      <a:pt x="24" y="96"/>
                    </a:lnTo>
                    <a:lnTo>
                      <a:pt x="36" y="72"/>
                    </a:lnTo>
                    <a:lnTo>
                      <a:pt x="60" y="48"/>
                    </a:lnTo>
                    <a:lnTo>
                      <a:pt x="84" y="36"/>
                    </a:lnTo>
                    <a:lnTo>
                      <a:pt x="96" y="12"/>
                    </a:lnTo>
                    <a:lnTo>
                      <a:pt x="120" y="12"/>
                    </a:lnTo>
                    <a:lnTo>
                      <a:pt x="144" y="12"/>
                    </a:lnTo>
                    <a:lnTo>
                      <a:pt x="168" y="0"/>
                    </a:lnTo>
                    <a:lnTo>
                      <a:pt x="192" y="12"/>
                    </a:lnTo>
                    <a:lnTo>
                      <a:pt x="228" y="24"/>
                    </a:lnTo>
                    <a:lnTo>
                      <a:pt x="252" y="24"/>
                    </a:lnTo>
                    <a:lnTo>
                      <a:pt x="276" y="48"/>
                    </a:lnTo>
                    <a:lnTo>
                      <a:pt x="300" y="60"/>
                    </a:lnTo>
                    <a:lnTo>
                      <a:pt x="324" y="84"/>
                    </a:lnTo>
                    <a:lnTo>
                      <a:pt x="336" y="108"/>
                    </a:lnTo>
                    <a:lnTo>
                      <a:pt x="348" y="132"/>
                    </a:lnTo>
                    <a:lnTo>
                      <a:pt x="360" y="156"/>
                    </a:lnTo>
                    <a:lnTo>
                      <a:pt x="372" y="180"/>
                    </a:lnTo>
                    <a:lnTo>
                      <a:pt x="384" y="204"/>
                    </a:lnTo>
                    <a:lnTo>
                      <a:pt x="384" y="228"/>
                    </a:lnTo>
                    <a:lnTo>
                      <a:pt x="396" y="252"/>
                    </a:lnTo>
                    <a:lnTo>
                      <a:pt x="408" y="276"/>
                    </a:lnTo>
                    <a:lnTo>
                      <a:pt x="408" y="300"/>
                    </a:lnTo>
                    <a:lnTo>
                      <a:pt x="420" y="324"/>
                    </a:lnTo>
                    <a:lnTo>
                      <a:pt x="432" y="348"/>
                    </a:lnTo>
                    <a:lnTo>
                      <a:pt x="432" y="372"/>
                    </a:lnTo>
                    <a:lnTo>
                      <a:pt x="432" y="396"/>
                    </a:lnTo>
                    <a:lnTo>
                      <a:pt x="444" y="420"/>
                    </a:lnTo>
                    <a:lnTo>
                      <a:pt x="444" y="444"/>
                    </a:lnTo>
                    <a:lnTo>
                      <a:pt x="444" y="468"/>
                    </a:lnTo>
                    <a:lnTo>
                      <a:pt x="456" y="492"/>
                    </a:lnTo>
                    <a:lnTo>
                      <a:pt x="456" y="516"/>
                    </a:lnTo>
                    <a:lnTo>
                      <a:pt x="468" y="540"/>
                    </a:lnTo>
                    <a:lnTo>
                      <a:pt x="480" y="564"/>
                    </a:lnTo>
                    <a:lnTo>
                      <a:pt x="480" y="588"/>
                    </a:lnTo>
                    <a:lnTo>
                      <a:pt x="504" y="612"/>
                    </a:lnTo>
                    <a:lnTo>
                      <a:pt x="516" y="636"/>
                    </a:lnTo>
                    <a:lnTo>
                      <a:pt x="540" y="648"/>
                    </a:lnTo>
                    <a:lnTo>
                      <a:pt x="564" y="660"/>
                    </a:lnTo>
                    <a:lnTo>
                      <a:pt x="600" y="672"/>
                    </a:lnTo>
                    <a:lnTo>
                      <a:pt x="624" y="684"/>
                    </a:lnTo>
                    <a:lnTo>
                      <a:pt x="648" y="684"/>
                    </a:lnTo>
                    <a:lnTo>
                      <a:pt x="672" y="684"/>
                    </a:lnTo>
                    <a:lnTo>
                      <a:pt x="696" y="684"/>
                    </a:lnTo>
                    <a:lnTo>
                      <a:pt x="720" y="672"/>
                    </a:lnTo>
                    <a:lnTo>
                      <a:pt x="744" y="660"/>
                    </a:lnTo>
                    <a:lnTo>
                      <a:pt x="768" y="636"/>
                    </a:lnTo>
                    <a:lnTo>
                      <a:pt x="780" y="612"/>
                    </a:lnTo>
                    <a:lnTo>
                      <a:pt x="804" y="588"/>
                    </a:lnTo>
                    <a:lnTo>
                      <a:pt x="804" y="564"/>
                    </a:lnTo>
                    <a:lnTo>
                      <a:pt x="816" y="540"/>
                    </a:lnTo>
                    <a:lnTo>
                      <a:pt x="828" y="504"/>
                    </a:lnTo>
                    <a:lnTo>
                      <a:pt x="828" y="480"/>
                    </a:lnTo>
                    <a:lnTo>
                      <a:pt x="840" y="456"/>
                    </a:lnTo>
                    <a:lnTo>
                      <a:pt x="840" y="432"/>
                    </a:lnTo>
                    <a:lnTo>
                      <a:pt x="852" y="408"/>
                    </a:lnTo>
                    <a:lnTo>
                      <a:pt x="864" y="384"/>
                    </a:lnTo>
                    <a:lnTo>
                      <a:pt x="876" y="360"/>
                    </a:lnTo>
                    <a:lnTo>
                      <a:pt x="900" y="336"/>
                    </a:lnTo>
                    <a:lnTo>
                      <a:pt x="912" y="312"/>
                    </a:lnTo>
                    <a:lnTo>
                      <a:pt x="924" y="288"/>
                    </a:lnTo>
                    <a:lnTo>
                      <a:pt x="948" y="276"/>
                    </a:lnTo>
                    <a:lnTo>
                      <a:pt x="960" y="252"/>
                    </a:lnTo>
                    <a:lnTo>
                      <a:pt x="984" y="252"/>
                    </a:lnTo>
                    <a:lnTo>
                      <a:pt x="1008" y="240"/>
                    </a:lnTo>
                    <a:lnTo>
                      <a:pt x="1032" y="240"/>
                    </a:lnTo>
                    <a:lnTo>
                      <a:pt x="1056" y="240"/>
                    </a:lnTo>
                    <a:lnTo>
                      <a:pt x="1080" y="240"/>
                    </a:lnTo>
                    <a:lnTo>
                      <a:pt x="1104" y="252"/>
                    </a:lnTo>
                    <a:lnTo>
                      <a:pt x="1128" y="264"/>
                    </a:lnTo>
                    <a:lnTo>
                      <a:pt x="1152" y="276"/>
                    </a:lnTo>
                    <a:lnTo>
                      <a:pt x="1164" y="300"/>
                    </a:lnTo>
                    <a:lnTo>
                      <a:pt x="1176" y="324"/>
                    </a:lnTo>
                    <a:lnTo>
                      <a:pt x="1176" y="348"/>
                    </a:lnTo>
                    <a:lnTo>
                      <a:pt x="1188" y="372"/>
                    </a:lnTo>
                    <a:lnTo>
                      <a:pt x="1188" y="396"/>
                    </a:lnTo>
                    <a:lnTo>
                      <a:pt x="1188" y="420"/>
                    </a:lnTo>
                    <a:lnTo>
                      <a:pt x="1176" y="444"/>
                    </a:lnTo>
                    <a:lnTo>
                      <a:pt x="1164" y="468"/>
                    </a:lnTo>
                    <a:lnTo>
                      <a:pt x="1152" y="492"/>
                    </a:lnTo>
                    <a:lnTo>
                      <a:pt x="1140" y="516"/>
                    </a:lnTo>
                    <a:lnTo>
                      <a:pt x="1128" y="540"/>
                    </a:lnTo>
                    <a:lnTo>
                      <a:pt x="1116" y="564"/>
                    </a:lnTo>
                    <a:lnTo>
                      <a:pt x="1092" y="588"/>
                    </a:lnTo>
                    <a:lnTo>
                      <a:pt x="1080" y="612"/>
                    </a:lnTo>
                    <a:lnTo>
                      <a:pt x="1056" y="624"/>
                    </a:lnTo>
                    <a:lnTo>
                      <a:pt x="1044" y="660"/>
                    </a:lnTo>
                    <a:lnTo>
                      <a:pt x="1020" y="672"/>
                    </a:lnTo>
                    <a:lnTo>
                      <a:pt x="1020" y="696"/>
                    </a:lnTo>
                    <a:lnTo>
                      <a:pt x="996" y="720"/>
                    </a:lnTo>
                    <a:lnTo>
                      <a:pt x="984" y="744"/>
                    </a:lnTo>
                    <a:lnTo>
                      <a:pt x="960" y="768"/>
                    </a:lnTo>
                    <a:lnTo>
                      <a:pt x="948" y="792"/>
                    </a:lnTo>
                    <a:lnTo>
                      <a:pt x="936" y="816"/>
                    </a:lnTo>
                    <a:lnTo>
                      <a:pt x="924" y="840"/>
                    </a:lnTo>
                    <a:lnTo>
                      <a:pt x="912" y="864"/>
                    </a:lnTo>
                    <a:lnTo>
                      <a:pt x="900" y="888"/>
                    </a:lnTo>
                    <a:lnTo>
                      <a:pt x="900" y="912"/>
                    </a:lnTo>
                    <a:lnTo>
                      <a:pt x="888" y="936"/>
                    </a:lnTo>
                  </a:path>
                </a:pathLst>
              </a:custGeom>
              <a:noFill/>
              <a:ln w="25400" cap="rnd" cmpd="sng">
                <a:solidFill>
                  <a:srgbClr val="00AE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044" name="Freeform 20"/>
              <p:cNvSpPr>
                <a:spLocks/>
              </p:cNvSpPr>
              <p:nvPr/>
            </p:nvSpPr>
            <p:spPr bwMode="auto">
              <a:xfrm>
                <a:off x="2052" y="1656"/>
                <a:ext cx="169" cy="193"/>
              </a:xfrm>
              <a:custGeom>
                <a:avLst/>
                <a:gdLst>
                  <a:gd name="T0" fmla="*/ 108 w 169"/>
                  <a:gd name="T1" fmla="*/ 12 h 193"/>
                  <a:gd name="T2" fmla="*/ 84 w 169"/>
                  <a:gd name="T3" fmla="*/ 24 h 193"/>
                  <a:gd name="T4" fmla="*/ 60 w 169"/>
                  <a:gd name="T5" fmla="*/ 36 h 193"/>
                  <a:gd name="T6" fmla="*/ 36 w 169"/>
                  <a:gd name="T7" fmla="*/ 48 h 193"/>
                  <a:gd name="T8" fmla="*/ 24 w 169"/>
                  <a:gd name="T9" fmla="*/ 72 h 193"/>
                  <a:gd name="T10" fmla="*/ 0 w 169"/>
                  <a:gd name="T11" fmla="*/ 96 h 193"/>
                  <a:gd name="T12" fmla="*/ 0 w 169"/>
                  <a:gd name="T13" fmla="*/ 120 h 193"/>
                  <a:gd name="T14" fmla="*/ 0 w 169"/>
                  <a:gd name="T15" fmla="*/ 144 h 193"/>
                  <a:gd name="T16" fmla="*/ 24 w 169"/>
                  <a:gd name="T17" fmla="*/ 156 h 193"/>
                  <a:gd name="T18" fmla="*/ 36 w 169"/>
                  <a:gd name="T19" fmla="*/ 180 h 193"/>
                  <a:gd name="T20" fmla="*/ 60 w 169"/>
                  <a:gd name="T21" fmla="*/ 192 h 193"/>
                  <a:gd name="T22" fmla="*/ 84 w 169"/>
                  <a:gd name="T23" fmla="*/ 192 h 193"/>
                  <a:gd name="T24" fmla="*/ 108 w 169"/>
                  <a:gd name="T25" fmla="*/ 192 h 193"/>
                  <a:gd name="T26" fmla="*/ 132 w 169"/>
                  <a:gd name="T27" fmla="*/ 180 h 193"/>
                  <a:gd name="T28" fmla="*/ 144 w 169"/>
                  <a:gd name="T29" fmla="*/ 156 h 193"/>
                  <a:gd name="T30" fmla="*/ 156 w 169"/>
                  <a:gd name="T31" fmla="*/ 132 h 193"/>
                  <a:gd name="T32" fmla="*/ 168 w 169"/>
                  <a:gd name="T33" fmla="*/ 108 h 193"/>
                  <a:gd name="T34" fmla="*/ 168 w 169"/>
                  <a:gd name="T35" fmla="*/ 84 h 193"/>
                  <a:gd name="T36" fmla="*/ 168 w 169"/>
                  <a:gd name="T37" fmla="*/ 60 h 193"/>
                  <a:gd name="T38" fmla="*/ 156 w 169"/>
                  <a:gd name="T39" fmla="*/ 36 h 193"/>
                  <a:gd name="T40" fmla="*/ 144 w 169"/>
                  <a:gd name="T41" fmla="*/ 12 h 193"/>
                  <a:gd name="T42" fmla="*/ 120 w 169"/>
                  <a:gd name="T43" fmla="*/ 0 h 193"/>
                  <a:gd name="T44" fmla="*/ 108 w 169"/>
                  <a:gd name="T45" fmla="*/ 1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9" h="193">
                    <a:moveTo>
                      <a:pt x="108" y="12"/>
                    </a:moveTo>
                    <a:lnTo>
                      <a:pt x="84" y="24"/>
                    </a:lnTo>
                    <a:lnTo>
                      <a:pt x="60" y="36"/>
                    </a:lnTo>
                    <a:lnTo>
                      <a:pt x="36" y="48"/>
                    </a:lnTo>
                    <a:lnTo>
                      <a:pt x="24" y="72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0" y="144"/>
                    </a:lnTo>
                    <a:lnTo>
                      <a:pt x="24" y="156"/>
                    </a:lnTo>
                    <a:lnTo>
                      <a:pt x="36" y="180"/>
                    </a:lnTo>
                    <a:lnTo>
                      <a:pt x="60" y="192"/>
                    </a:lnTo>
                    <a:lnTo>
                      <a:pt x="84" y="192"/>
                    </a:lnTo>
                    <a:lnTo>
                      <a:pt x="108" y="192"/>
                    </a:lnTo>
                    <a:lnTo>
                      <a:pt x="132" y="180"/>
                    </a:lnTo>
                    <a:lnTo>
                      <a:pt x="144" y="156"/>
                    </a:lnTo>
                    <a:lnTo>
                      <a:pt x="156" y="132"/>
                    </a:lnTo>
                    <a:lnTo>
                      <a:pt x="168" y="108"/>
                    </a:lnTo>
                    <a:lnTo>
                      <a:pt x="168" y="84"/>
                    </a:lnTo>
                    <a:lnTo>
                      <a:pt x="168" y="60"/>
                    </a:lnTo>
                    <a:lnTo>
                      <a:pt x="156" y="36"/>
                    </a:lnTo>
                    <a:lnTo>
                      <a:pt x="144" y="12"/>
                    </a:lnTo>
                    <a:lnTo>
                      <a:pt x="120" y="0"/>
                    </a:lnTo>
                    <a:lnTo>
                      <a:pt x="108" y="12"/>
                    </a:lnTo>
                  </a:path>
                </a:pathLst>
              </a:custGeom>
              <a:noFill/>
              <a:ln w="25400" cap="rnd" cmpd="sng">
                <a:solidFill>
                  <a:srgbClr val="00AE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045" name="Freeform 21"/>
              <p:cNvSpPr>
                <a:spLocks/>
              </p:cNvSpPr>
              <p:nvPr/>
            </p:nvSpPr>
            <p:spPr bwMode="auto">
              <a:xfrm>
                <a:off x="1932" y="2100"/>
                <a:ext cx="277" cy="577"/>
              </a:xfrm>
              <a:custGeom>
                <a:avLst/>
                <a:gdLst>
                  <a:gd name="T0" fmla="*/ 180 w 277"/>
                  <a:gd name="T1" fmla="*/ 0 h 577"/>
                  <a:gd name="T2" fmla="*/ 204 w 277"/>
                  <a:gd name="T3" fmla="*/ 24 h 577"/>
                  <a:gd name="T4" fmla="*/ 228 w 277"/>
                  <a:gd name="T5" fmla="*/ 36 h 577"/>
                  <a:gd name="T6" fmla="*/ 240 w 277"/>
                  <a:gd name="T7" fmla="*/ 60 h 577"/>
                  <a:gd name="T8" fmla="*/ 264 w 277"/>
                  <a:gd name="T9" fmla="*/ 84 h 577"/>
                  <a:gd name="T10" fmla="*/ 276 w 277"/>
                  <a:gd name="T11" fmla="*/ 108 h 577"/>
                  <a:gd name="T12" fmla="*/ 276 w 277"/>
                  <a:gd name="T13" fmla="*/ 132 h 577"/>
                  <a:gd name="T14" fmla="*/ 276 w 277"/>
                  <a:gd name="T15" fmla="*/ 156 h 577"/>
                  <a:gd name="T16" fmla="*/ 276 w 277"/>
                  <a:gd name="T17" fmla="*/ 180 h 577"/>
                  <a:gd name="T18" fmla="*/ 276 w 277"/>
                  <a:gd name="T19" fmla="*/ 204 h 577"/>
                  <a:gd name="T20" fmla="*/ 276 w 277"/>
                  <a:gd name="T21" fmla="*/ 228 h 577"/>
                  <a:gd name="T22" fmla="*/ 276 w 277"/>
                  <a:gd name="T23" fmla="*/ 252 h 577"/>
                  <a:gd name="T24" fmla="*/ 276 w 277"/>
                  <a:gd name="T25" fmla="*/ 276 h 577"/>
                  <a:gd name="T26" fmla="*/ 276 w 277"/>
                  <a:gd name="T27" fmla="*/ 300 h 577"/>
                  <a:gd name="T28" fmla="*/ 264 w 277"/>
                  <a:gd name="T29" fmla="*/ 324 h 577"/>
                  <a:gd name="T30" fmla="*/ 264 w 277"/>
                  <a:gd name="T31" fmla="*/ 348 h 577"/>
                  <a:gd name="T32" fmla="*/ 252 w 277"/>
                  <a:gd name="T33" fmla="*/ 372 h 577"/>
                  <a:gd name="T34" fmla="*/ 240 w 277"/>
                  <a:gd name="T35" fmla="*/ 396 h 577"/>
                  <a:gd name="T36" fmla="*/ 216 w 277"/>
                  <a:gd name="T37" fmla="*/ 420 h 577"/>
                  <a:gd name="T38" fmla="*/ 204 w 277"/>
                  <a:gd name="T39" fmla="*/ 444 h 577"/>
                  <a:gd name="T40" fmla="*/ 192 w 277"/>
                  <a:gd name="T41" fmla="*/ 468 h 577"/>
                  <a:gd name="T42" fmla="*/ 168 w 277"/>
                  <a:gd name="T43" fmla="*/ 480 h 577"/>
                  <a:gd name="T44" fmla="*/ 168 w 277"/>
                  <a:gd name="T45" fmla="*/ 504 h 577"/>
                  <a:gd name="T46" fmla="*/ 144 w 277"/>
                  <a:gd name="T47" fmla="*/ 516 h 577"/>
                  <a:gd name="T48" fmla="*/ 132 w 277"/>
                  <a:gd name="T49" fmla="*/ 540 h 577"/>
                  <a:gd name="T50" fmla="*/ 108 w 277"/>
                  <a:gd name="T51" fmla="*/ 552 h 577"/>
                  <a:gd name="T52" fmla="*/ 96 w 277"/>
                  <a:gd name="T53" fmla="*/ 576 h 577"/>
                  <a:gd name="T54" fmla="*/ 72 w 277"/>
                  <a:gd name="T55" fmla="*/ 576 h 577"/>
                  <a:gd name="T56" fmla="*/ 48 w 277"/>
                  <a:gd name="T57" fmla="*/ 576 h 577"/>
                  <a:gd name="T58" fmla="*/ 12 w 277"/>
                  <a:gd name="T59" fmla="*/ 552 h 577"/>
                  <a:gd name="T60" fmla="*/ 12 w 277"/>
                  <a:gd name="T61" fmla="*/ 528 h 577"/>
                  <a:gd name="T62" fmla="*/ 0 w 277"/>
                  <a:gd name="T63" fmla="*/ 504 h 577"/>
                  <a:gd name="T64" fmla="*/ 12 w 277"/>
                  <a:gd name="T65" fmla="*/ 480 h 577"/>
                  <a:gd name="T66" fmla="*/ 24 w 277"/>
                  <a:gd name="T67" fmla="*/ 456 h 577"/>
                  <a:gd name="T68" fmla="*/ 24 w 277"/>
                  <a:gd name="T69" fmla="*/ 432 h 577"/>
                  <a:gd name="T70" fmla="*/ 48 w 277"/>
                  <a:gd name="T71" fmla="*/ 420 h 577"/>
                  <a:gd name="T72" fmla="*/ 60 w 277"/>
                  <a:gd name="T73" fmla="*/ 396 h 577"/>
                  <a:gd name="T74" fmla="*/ 72 w 277"/>
                  <a:gd name="T75" fmla="*/ 372 h 577"/>
                  <a:gd name="T76" fmla="*/ 96 w 277"/>
                  <a:gd name="T77" fmla="*/ 360 h 577"/>
                  <a:gd name="T78" fmla="*/ 96 w 277"/>
                  <a:gd name="T79" fmla="*/ 336 h 577"/>
                  <a:gd name="T80" fmla="*/ 120 w 277"/>
                  <a:gd name="T81" fmla="*/ 312 h 577"/>
                  <a:gd name="T82" fmla="*/ 132 w 277"/>
                  <a:gd name="T83" fmla="*/ 276 h 577"/>
                  <a:gd name="T84" fmla="*/ 144 w 277"/>
                  <a:gd name="T85" fmla="*/ 252 h 577"/>
                  <a:gd name="T86" fmla="*/ 156 w 277"/>
                  <a:gd name="T87" fmla="*/ 228 h 577"/>
                  <a:gd name="T88" fmla="*/ 168 w 277"/>
                  <a:gd name="T89" fmla="*/ 204 h 577"/>
                  <a:gd name="T90" fmla="*/ 180 w 277"/>
                  <a:gd name="T91" fmla="*/ 180 h 577"/>
                  <a:gd name="T92" fmla="*/ 180 w 277"/>
                  <a:gd name="T93" fmla="*/ 156 h 577"/>
                  <a:gd name="T94" fmla="*/ 180 w 277"/>
                  <a:gd name="T95" fmla="*/ 132 h 577"/>
                  <a:gd name="T96" fmla="*/ 180 w 277"/>
                  <a:gd name="T97" fmla="*/ 108 h 577"/>
                  <a:gd name="T98" fmla="*/ 180 w 277"/>
                  <a:gd name="T99" fmla="*/ 84 h 577"/>
                  <a:gd name="T100" fmla="*/ 180 w 277"/>
                  <a:gd name="T101" fmla="*/ 60 h 577"/>
                  <a:gd name="T102" fmla="*/ 180 w 277"/>
                  <a:gd name="T103" fmla="*/ 36 h 577"/>
                  <a:gd name="T104" fmla="*/ 180 w 277"/>
                  <a:gd name="T105" fmla="*/ 12 h 577"/>
                  <a:gd name="T106" fmla="*/ 204 w 277"/>
                  <a:gd name="T107" fmla="*/ 0 h 577"/>
                  <a:gd name="T108" fmla="*/ 180 w 27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7" h="577">
                    <a:moveTo>
                      <a:pt x="180" y="0"/>
                    </a:moveTo>
                    <a:lnTo>
                      <a:pt x="204" y="24"/>
                    </a:lnTo>
                    <a:lnTo>
                      <a:pt x="228" y="36"/>
                    </a:lnTo>
                    <a:lnTo>
                      <a:pt x="240" y="60"/>
                    </a:lnTo>
                    <a:lnTo>
                      <a:pt x="264" y="84"/>
                    </a:lnTo>
                    <a:lnTo>
                      <a:pt x="276" y="108"/>
                    </a:lnTo>
                    <a:lnTo>
                      <a:pt x="276" y="132"/>
                    </a:lnTo>
                    <a:lnTo>
                      <a:pt x="276" y="156"/>
                    </a:lnTo>
                    <a:lnTo>
                      <a:pt x="276" y="180"/>
                    </a:lnTo>
                    <a:lnTo>
                      <a:pt x="276" y="204"/>
                    </a:lnTo>
                    <a:lnTo>
                      <a:pt x="276" y="228"/>
                    </a:lnTo>
                    <a:lnTo>
                      <a:pt x="276" y="252"/>
                    </a:lnTo>
                    <a:lnTo>
                      <a:pt x="276" y="276"/>
                    </a:lnTo>
                    <a:lnTo>
                      <a:pt x="276" y="300"/>
                    </a:lnTo>
                    <a:lnTo>
                      <a:pt x="264" y="324"/>
                    </a:lnTo>
                    <a:lnTo>
                      <a:pt x="264" y="348"/>
                    </a:lnTo>
                    <a:lnTo>
                      <a:pt x="252" y="372"/>
                    </a:lnTo>
                    <a:lnTo>
                      <a:pt x="240" y="396"/>
                    </a:lnTo>
                    <a:lnTo>
                      <a:pt x="216" y="420"/>
                    </a:lnTo>
                    <a:lnTo>
                      <a:pt x="204" y="444"/>
                    </a:lnTo>
                    <a:lnTo>
                      <a:pt x="192" y="468"/>
                    </a:lnTo>
                    <a:lnTo>
                      <a:pt x="168" y="480"/>
                    </a:lnTo>
                    <a:lnTo>
                      <a:pt x="168" y="504"/>
                    </a:lnTo>
                    <a:lnTo>
                      <a:pt x="144" y="516"/>
                    </a:lnTo>
                    <a:lnTo>
                      <a:pt x="132" y="540"/>
                    </a:lnTo>
                    <a:lnTo>
                      <a:pt x="108" y="552"/>
                    </a:lnTo>
                    <a:lnTo>
                      <a:pt x="96" y="576"/>
                    </a:lnTo>
                    <a:lnTo>
                      <a:pt x="72" y="576"/>
                    </a:lnTo>
                    <a:lnTo>
                      <a:pt x="48" y="576"/>
                    </a:lnTo>
                    <a:lnTo>
                      <a:pt x="12" y="552"/>
                    </a:lnTo>
                    <a:lnTo>
                      <a:pt x="12" y="528"/>
                    </a:lnTo>
                    <a:lnTo>
                      <a:pt x="0" y="504"/>
                    </a:lnTo>
                    <a:lnTo>
                      <a:pt x="12" y="480"/>
                    </a:lnTo>
                    <a:lnTo>
                      <a:pt x="24" y="456"/>
                    </a:lnTo>
                    <a:lnTo>
                      <a:pt x="24" y="432"/>
                    </a:lnTo>
                    <a:lnTo>
                      <a:pt x="48" y="420"/>
                    </a:lnTo>
                    <a:lnTo>
                      <a:pt x="60" y="396"/>
                    </a:lnTo>
                    <a:lnTo>
                      <a:pt x="72" y="372"/>
                    </a:lnTo>
                    <a:lnTo>
                      <a:pt x="96" y="360"/>
                    </a:lnTo>
                    <a:lnTo>
                      <a:pt x="96" y="336"/>
                    </a:lnTo>
                    <a:lnTo>
                      <a:pt x="120" y="312"/>
                    </a:lnTo>
                    <a:lnTo>
                      <a:pt x="132" y="276"/>
                    </a:lnTo>
                    <a:lnTo>
                      <a:pt x="144" y="252"/>
                    </a:lnTo>
                    <a:lnTo>
                      <a:pt x="156" y="228"/>
                    </a:lnTo>
                    <a:lnTo>
                      <a:pt x="168" y="204"/>
                    </a:lnTo>
                    <a:lnTo>
                      <a:pt x="180" y="180"/>
                    </a:lnTo>
                    <a:lnTo>
                      <a:pt x="180" y="156"/>
                    </a:lnTo>
                    <a:lnTo>
                      <a:pt x="180" y="132"/>
                    </a:lnTo>
                    <a:lnTo>
                      <a:pt x="180" y="108"/>
                    </a:lnTo>
                    <a:lnTo>
                      <a:pt x="180" y="84"/>
                    </a:lnTo>
                    <a:lnTo>
                      <a:pt x="180" y="60"/>
                    </a:lnTo>
                    <a:lnTo>
                      <a:pt x="180" y="36"/>
                    </a:lnTo>
                    <a:lnTo>
                      <a:pt x="180" y="12"/>
                    </a:lnTo>
                    <a:lnTo>
                      <a:pt x="204" y="0"/>
                    </a:lnTo>
                    <a:lnTo>
                      <a:pt x="180" y="0"/>
                    </a:lnTo>
                  </a:path>
                </a:pathLst>
              </a:custGeom>
              <a:noFill/>
              <a:ln w="25400" cap="rnd" cmpd="sng">
                <a:solidFill>
                  <a:srgbClr val="00AE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046" name="Freeform 22"/>
              <p:cNvSpPr>
                <a:spLocks/>
              </p:cNvSpPr>
              <p:nvPr/>
            </p:nvSpPr>
            <p:spPr bwMode="auto">
              <a:xfrm>
                <a:off x="2100" y="1848"/>
                <a:ext cx="37" cy="265"/>
              </a:xfrm>
              <a:custGeom>
                <a:avLst/>
                <a:gdLst>
                  <a:gd name="T0" fmla="*/ 12 w 37"/>
                  <a:gd name="T1" fmla="*/ 12 h 265"/>
                  <a:gd name="T2" fmla="*/ 36 w 37"/>
                  <a:gd name="T3" fmla="*/ 0 h 265"/>
                  <a:gd name="T4" fmla="*/ 36 w 37"/>
                  <a:gd name="T5" fmla="*/ 24 h 265"/>
                  <a:gd name="T6" fmla="*/ 36 w 37"/>
                  <a:gd name="T7" fmla="*/ 48 h 265"/>
                  <a:gd name="T8" fmla="*/ 36 w 37"/>
                  <a:gd name="T9" fmla="*/ 72 h 265"/>
                  <a:gd name="T10" fmla="*/ 36 w 37"/>
                  <a:gd name="T11" fmla="*/ 96 h 265"/>
                  <a:gd name="T12" fmla="*/ 24 w 37"/>
                  <a:gd name="T13" fmla="*/ 120 h 265"/>
                  <a:gd name="T14" fmla="*/ 12 w 37"/>
                  <a:gd name="T15" fmla="*/ 144 h 265"/>
                  <a:gd name="T16" fmla="*/ 0 w 37"/>
                  <a:gd name="T17" fmla="*/ 168 h 265"/>
                  <a:gd name="T18" fmla="*/ 0 w 37"/>
                  <a:gd name="T19" fmla="*/ 192 h 265"/>
                  <a:gd name="T20" fmla="*/ 0 w 37"/>
                  <a:gd name="T21" fmla="*/ 216 h 265"/>
                  <a:gd name="T22" fmla="*/ 0 w 37"/>
                  <a:gd name="T23" fmla="*/ 240 h 265"/>
                  <a:gd name="T24" fmla="*/ 12 w 37"/>
                  <a:gd name="T25" fmla="*/ 264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65">
                    <a:moveTo>
                      <a:pt x="12" y="12"/>
                    </a:moveTo>
                    <a:lnTo>
                      <a:pt x="36" y="0"/>
                    </a:lnTo>
                    <a:lnTo>
                      <a:pt x="36" y="24"/>
                    </a:lnTo>
                    <a:lnTo>
                      <a:pt x="36" y="48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24" y="120"/>
                    </a:lnTo>
                    <a:lnTo>
                      <a:pt x="12" y="144"/>
                    </a:lnTo>
                    <a:lnTo>
                      <a:pt x="0" y="168"/>
                    </a:lnTo>
                    <a:lnTo>
                      <a:pt x="0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12" y="264"/>
                    </a:lnTo>
                  </a:path>
                </a:pathLst>
              </a:custGeom>
              <a:noFill/>
              <a:ln w="25400" cap="rnd" cmpd="sng">
                <a:solidFill>
                  <a:srgbClr val="00AE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047" name="Rectangle 23"/>
              <p:cNvSpPr>
                <a:spLocks noChangeArrowheads="1"/>
              </p:cNvSpPr>
              <p:nvPr/>
            </p:nvSpPr>
            <p:spPr bwMode="auto">
              <a:xfrm>
                <a:off x="2173" y="1501"/>
                <a:ext cx="802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chemeClr val="folHlink"/>
                    </a:solidFill>
                    <a:latin typeface="Times" charset="0"/>
                  </a:rPr>
                  <a:t>GO</a:t>
                </a:r>
              </a:p>
            </p:txBody>
          </p:sp>
          <p:sp>
            <p:nvSpPr>
              <p:cNvPr id="641048" name="Rectangle 24"/>
              <p:cNvSpPr>
                <a:spLocks noChangeArrowheads="1"/>
              </p:cNvSpPr>
              <p:nvPr/>
            </p:nvSpPr>
            <p:spPr bwMode="auto">
              <a:xfrm>
                <a:off x="1585" y="3553"/>
                <a:ext cx="442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chemeClr val="folHlink"/>
                    </a:solidFill>
                    <a:latin typeface="Times" charset="0"/>
                  </a:rPr>
                  <a:t>KO</a:t>
                </a:r>
              </a:p>
            </p:txBody>
          </p:sp>
          <p:sp>
            <p:nvSpPr>
              <p:cNvPr id="641049" name="Rectangle 25"/>
              <p:cNvSpPr>
                <a:spLocks noChangeArrowheads="1"/>
              </p:cNvSpPr>
              <p:nvPr/>
            </p:nvSpPr>
            <p:spPr bwMode="auto">
              <a:xfrm>
                <a:off x="1273" y="625"/>
                <a:ext cx="52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chemeClr val="folHlink"/>
                    </a:solidFill>
                    <a:latin typeface="Times" charset="0"/>
                  </a:rPr>
                  <a:t>MO</a:t>
                </a:r>
              </a:p>
            </p:txBody>
          </p:sp>
          <p:sp>
            <p:nvSpPr>
              <p:cNvPr id="641050" name="Rectangle 26"/>
              <p:cNvSpPr>
                <a:spLocks noChangeArrowheads="1"/>
              </p:cNvSpPr>
              <p:nvPr/>
            </p:nvSpPr>
            <p:spPr bwMode="auto">
              <a:xfrm>
                <a:off x="1944" y="2760"/>
                <a:ext cx="1056" cy="2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51" name="Line 27"/>
              <p:cNvSpPr>
                <a:spLocks noChangeShapeType="1"/>
              </p:cNvSpPr>
              <p:nvPr/>
            </p:nvSpPr>
            <p:spPr bwMode="auto">
              <a:xfrm>
                <a:off x="1100" y="2208"/>
                <a:ext cx="4124" cy="0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prstDash val="dashDot"/>
                <a:round/>
                <a:headEnd/>
                <a:tailEnd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52" name="Line 28"/>
              <p:cNvSpPr>
                <a:spLocks noChangeShapeType="1"/>
              </p:cNvSpPr>
              <p:nvPr/>
            </p:nvSpPr>
            <p:spPr bwMode="auto">
              <a:xfrm>
                <a:off x="3144" y="620"/>
                <a:ext cx="0" cy="3152"/>
              </a:xfrm>
              <a:prstGeom prst="line">
                <a:avLst/>
              </a:prstGeom>
              <a:noFill/>
              <a:ln w="25400">
                <a:solidFill>
                  <a:schemeClr val="accent2"/>
                </a:solidFill>
                <a:prstDash val="dashDot"/>
                <a:round/>
                <a:headEnd/>
                <a:tailEnd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53" name="Rectangle 29"/>
              <p:cNvSpPr>
                <a:spLocks noChangeArrowheads="1"/>
              </p:cNvSpPr>
              <p:nvPr/>
            </p:nvSpPr>
            <p:spPr bwMode="auto">
              <a:xfrm>
                <a:off x="1646" y="2276"/>
                <a:ext cx="1090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chemeClr val="folHlink"/>
                    </a:solidFill>
                    <a:latin typeface="Times" charset="0"/>
                  </a:rPr>
                  <a:t>KO</a:t>
                </a:r>
              </a:p>
            </p:txBody>
          </p:sp>
          <p:sp>
            <p:nvSpPr>
              <p:cNvPr id="641054" name="Rectangle 30"/>
              <p:cNvSpPr>
                <a:spLocks noChangeArrowheads="1"/>
              </p:cNvSpPr>
              <p:nvPr/>
            </p:nvSpPr>
            <p:spPr bwMode="auto">
              <a:xfrm>
                <a:off x="2571" y="709"/>
                <a:ext cx="512" cy="32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55" name="Rectangle 31"/>
              <p:cNvSpPr>
                <a:spLocks noChangeArrowheads="1"/>
              </p:cNvSpPr>
              <p:nvPr/>
            </p:nvSpPr>
            <p:spPr bwMode="auto">
              <a:xfrm>
                <a:off x="4344" y="2769"/>
                <a:ext cx="52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chemeClr val="folHlink"/>
                    </a:solidFill>
                    <a:latin typeface="Times" charset="0"/>
                  </a:rPr>
                  <a:t>U</a:t>
                </a:r>
              </a:p>
            </p:txBody>
          </p:sp>
          <p:sp>
            <p:nvSpPr>
              <p:cNvPr id="641056" name="Rectangle 32"/>
              <p:cNvSpPr>
                <a:spLocks noChangeArrowheads="1"/>
              </p:cNvSpPr>
              <p:nvPr/>
            </p:nvSpPr>
            <p:spPr bwMode="auto">
              <a:xfrm>
                <a:off x="3673" y="1817"/>
                <a:ext cx="52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chemeClr val="folHlink"/>
                    </a:solidFill>
                    <a:latin typeface="Times" charset="0"/>
                  </a:rPr>
                  <a:t>B</a:t>
                </a:r>
              </a:p>
            </p:txBody>
          </p:sp>
          <p:sp>
            <p:nvSpPr>
              <p:cNvPr id="641057" name="Rectangle 33"/>
              <p:cNvSpPr>
                <a:spLocks noChangeArrowheads="1"/>
              </p:cNvSpPr>
              <p:nvPr/>
            </p:nvSpPr>
            <p:spPr bwMode="auto">
              <a:xfrm>
                <a:off x="3457" y="1141"/>
                <a:ext cx="52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chemeClr val="folHlink"/>
                    </a:solidFill>
                    <a:latin typeface="Times" charset="0"/>
                  </a:rPr>
                  <a:t>H</a:t>
                </a:r>
              </a:p>
            </p:txBody>
          </p:sp>
          <p:sp>
            <p:nvSpPr>
              <p:cNvPr id="641058" name="Rectangle 34"/>
              <p:cNvSpPr>
                <a:spLocks noChangeArrowheads="1"/>
              </p:cNvSpPr>
              <p:nvPr/>
            </p:nvSpPr>
            <p:spPr bwMode="auto">
              <a:xfrm>
                <a:off x="4465" y="961"/>
                <a:ext cx="814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chemeClr val="folHlink"/>
                    </a:solidFill>
                    <a:latin typeface="Times" charset="0"/>
                  </a:rPr>
                  <a:t>N(A)</a:t>
                </a:r>
              </a:p>
            </p:txBody>
          </p:sp>
          <p:sp>
            <p:nvSpPr>
              <p:cNvPr id="641059" name="Oval 35"/>
              <p:cNvSpPr>
                <a:spLocks noChangeArrowheads="1"/>
              </p:cNvSpPr>
              <p:nvPr/>
            </p:nvSpPr>
            <p:spPr bwMode="auto">
              <a:xfrm>
                <a:off x="4360" y="1036"/>
                <a:ext cx="122" cy="118"/>
              </a:xfrm>
              <a:prstGeom prst="ellipse">
                <a:avLst/>
              </a:prstGeom>
              <a:solidFill>
                <a:srgbClr val="FAF200"/>
              </a:solidFill>
              <a:ln w="25400">
                <a:solidFill>
                  <a:srgbClr val="00AE00"/>
                </a:solidFill>
                <a:round/>
                <a:headEnd/>
                <a:tailEnd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60" name="Rectangle 36"/>
              <p:cNvSpPr>
                <a:spLocks noChangeArrowheads="1"/>
              </p:cNvSpPr>
              <p:nvPr/>
            </p:nvSpPr>
            <p:spPr bwMode="auto">
              <a:xfrm>
                <a:off x="1944" y="1618"/>
                <a:ext cx="258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solidFill>
                      <a:schemeClr val="folHlink"/>
                    </a:solidFill>
                    <a:latin typeface="Times" charset="0"/>
                  </a:rPr>
                  <a:t>K</a:t>
                </a:r>
              </a:p>
            </p:txBody>
          </p:sp>
          <p:sp>
            <p:nvSpPr>
              <p:cNvPr id="641061" name="Oval 37"/>
              <p:cNvSpPr>
                <a:spLocks noChangeArrowheads="1"/>
              </p:cNvSpPr>
              <p:nvPr/>
            </p:nvSpPr>
            <p:spPr bwMode="auto">
              <a:xfrm>
                <a:off x="1874" y="2038"/>
                <a:ext cx="122" cy="118"/>
              </a:xfrm>
              <a:prstGeom prst="ellipse">
                <a:avLst/>
              </a:prstGeom>
              <a:solidFill>
                <a:srgbClr val="FAF200"/>
              </a:solidFill>
              <a:ln w="25400">
                <a:solidFill>
                  <a:srgbClr val="00AE00"/>
                </a:solidFill>
                <a:round/>
                <a:headEnd/>
                <a:tailEnd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62" name="Rectangle 38"/>
              <p:cNvSpPr>
                <a:spLocks noChangeArrowheads="1"/>
              </p:cNvSpPr>
              <p:nvPr/>
            </p:nvSpPr>
            <p:spPr bwMode="auto">
              <a:xfrm>
                <a:off x="1720" y="1939"/>
                <a:ext cx="206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solidFill>
                      <a:schemeClr val="folHlink"/>
                    </a:solidFill>
                    <a:latin typeface="Times" charset="0"/>
                  </a:rPr>
                  <a:t>J</a:t>
                </a:r>
              </a:p>
            </p:txBody>
          </p:sp>
          <p:sp>
            <p:nvSpPr>
              <p:cNvPr id="641063" name="Rectangle 39"/>
              <p:cNvSpPr>
                <a:spLocks noChangeArrowheads="1"/>
              </p:cNvSpPr>
              <p:nvPr/>
            </p:nvSpPr>
            <p:spPr bwMode="auto">
              <a:xfrm>
                <a:off x="2059" y="3253"/>
                <a:ext cx="289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solidFill>
                      <a:schemeClr val="folHlink"/>
                    </a:solidFill>
                    <a:latin typeface="Times" charset="0"/>
                  </a:rPr>
                  <a:t>M</a:t>
                </a:r>
              </a:p>
            </p:txBody>
          </p:sp>
          <p:sp>
            <p:nvSpPr>
              <p:cNvPr id="641064" name="Rectangle 40"/>
              <p:cNvSpPr>
                <a:spLocks noChangeArrowheads="1"/>
              </p:cNvSpPr>
              <p:nvPr/>
            </p:nvSpPr>
            <p:spPr bwMode="auto">
              <a:xfrm>
                <a:off x="1142" y="2571"/>
                <a:ext cx="237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solidFill>
                      <a:schemeClr val="folHlink"/>
                    </a:solidFill>
                    <a:latin typeface="Times" charset="0"/>
                  </a:rPr>
                  <a:t>E</a:t>
                </a:r>
              </a:p>
            </p:txBody>
          </p:sp>
          <p:sp>
            <p:nvSpPr>
              <p:cNvPr id="641065" name="Freeform 41"/>
              <p:cNvSpPr>
                <a:spLocks/>
              </p:cNvSpPr>
              <p:nvPr/>
            </p:nvSpPr>
            <p:spPr bwMode="auto">
              <a:xfrm>
                <a:off x="3664" y="1976"/>
                <a:ext cx="592" cy="896"/>
              </a:xfrm>
              <a:custGeom>
                <a:avLst/>
                <a:gdLst>
                  <a:gd name="T0" fmla="*/ 592 w 592"/>
                  <a:gd name="T1" fmla="*/ 896 h 896"/>
                  <a:gd name="T2" fmla="*/ 328 w 592"/>
                  <a:gd name="T3" fmla="*/ 760 h 896"/>
                  <a:gd name="T4" fmla="*/ 192 w 592"/>
                  <a:gd name="T5" fmla="*/ 576 h 896"/>
                  <a:gd name="T6" fmla="*/ 40 w 592"/>
                  <a:gd name="T7" fmla="*/ 160 h 896"/>
                  <a:gd name="T8" fmla="*/ 24 w 592"/>
                  <a:gd name="T9" fmla="*/ 80 h 896"/>
                  <a:gd name="T10" fmla="*/ 0 w 592"/>
                  <a:gd name="T11" fmla="*/ 0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2" h="896">
                    <a:moveTo>
                      <a:pt x="592" y="896"/>
                    </a:moveTo>
                    <a:cubicBezTo>
                      <a:pt x="508" y="840"/>
                      <a:pt x="405" y="824"/>
                      <a:pt x="328" y="760"/>
                    </a:cubicBezTo>
                    <a:cubicBezTo>
                      <a:pt x="268" y="710"/>
                      <a:pt x="232" y="640"/>
                      <a:pt x="192" y="576"/>
                    </a:cubicBezTo>
                    <a:cubicBezTo>
                      <a:pt x="107" y="440"/>
                      <a:pt x="78" y="313"/>
                      <a:pt x="40" y="160"/>
                    </a:cubicBezTo>
                    <a:cubicBezTo>
                      <a:pt x="33" y="133"/>
                      <a:pt x="30" y="106"/>
                      <a:pt x="24" y="80"/>
                    </a:cubicBezTo>
                    <a:cubicBezTo>
                      <a:pt x="17" y="55"/>
                      <a:pt x="0" y="26"/>
                      <a:pt x="0" y="0"/>
                    </a:cubicBezTo>
                  </a:path>
                </a:pathLst>
              </a:custGeom>
              <a:noFill/>
              <a:ln w="57150" cap="flat" cmpd="sng">
                <a:solidFill>
                  <a:srgbClr val="2E7E3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A35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66" name="Freeform 42"/>
              <p:cNvSpPr>
                <a:spLocks/>
              </p:cNvSpPr>
              <p:nvPr/>
            </p:nvSpPr>
            <p:spPr bwMode="auto">
              <a:xfrm>
                <a:off x="1840" y="1167"/>
                <a:ext cx="1816" cy="793"/>
              </a:xfrm>
              <a:custGeom>
                <a:avLst/>
                <a:gdLst>
                  <a:gd name="T0" fmla="*/ 1816 w 1816"/>
                  <a:gd name="T1" fmla="*/ 793 h 793"/>
                  <a:gd name="T2" fmla="*/ 1784 w 1816"/>
                  <a:gd name="T3" fmla="*/ 713 h 793"/>
                  <a:gd name="T4" fmla="*/ 1640 w 1816"/>
                  <a:gd name="T5" fmla="*/ 273 h 793"/>
                  <a:gd name="T6" fmla="*/ 1560 w 1816"/>
                  <a:gd name="T7" fmla="*/ 129 h 793"/>
                  <a:gd name="T8" fmla="*/ 1160 w 1816"/>
                  <a:gd name="T9" fmla="*/ 17 h 793"/>
                  <a:gd name="T10" fmla="*/ 560 w 1816"/>
                  <a:gd name="T11" fmla="*/ 65 h 793"/>
                  <a:gd name="T12" fmla="*/ 472 w 1816"/>
                  <a:gd name="T13" fmla="*/ 113 h 793"/>
                  <a:gd name="T14" fmla="*/ 424 w 1816"/>
                  <a:gd name="T15" fmla="*/ 129 h 793"/>
                  <a:gd name="T16" fmla="*/ 224 w 1816"/>
                  <a:gd name="T17" fmla="*/ 241 h 793"/>
                  <a:gd name="T18" fmla="*/ 120 w 1816"/>
                  <a:gd name="T19" fmla="*/ 345 h 793"/>
                  <a:gd name="T20" fmla="*/ 104 w 1816"/>
                  <a:gd name="T21" fmla="*/ 377 h 793"/>
                  <a:gd name="T22" fmla="*/ 72 w 1816"/>
                  <a:gd name="T23" fmla="*/ 409 h 793"/>
                  <a:gd name="T24" fmla="*/ 0 w 1816"/>
                  <a:gd name="T25" fmla="*/ 609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16" h="793">
                    <a:moveTo>
                      <a:pt x="1816" y="793"/>
                    </a:moveTo>
                    <a:cubicBezTo>
                      <a:pt x="1797" y="764"/>
                      <a:pt x="1796" y="743"/>
                      <a:pt x="1784" y="713"/>
                    </a:cubicBezTo>
                    <a:cubicBezTo>
                      <a:pt x="1723" y="571"/>
                      <a:pt x="1700" y="414"/>
                      <a:pt x="1640" y="273"/>
                    </a:cubicBezTo>
                    <a:cubicBezTo>
                      <a:pt x="1618" y="222"/>
                      <a:pt x="1604" y="165"/>
                      <a:pt x="1560" y="129"/>
                    </a:cubicBezTo>
                    <a:cubicBezTo>
                      <a:pt x="1463" y="48"/>
                      <a:pt x="1278" y="26"/>
                      <a:pt x="1160" y="17"/>
                    </a:cubicBezTo>
                    <a:cubicBezTo>
                      <a:pt x="827" y="22"/>
                      <a:pt x="787" y="0"/>
                      <a:pt x="560" y="65"/>
                    </a:cubicBezTo>
                    <a:cubicBezTo>
                      <a:pt x="531" y="86"/>
                      <a:pt x="504" y="99"/>
                      <a:pt x="472" y="113"/>
                    </a:cubicBezTo>
                    <a:cubicBezTo>
                      <a:pt x="456" y="119"/>
                      <a:pt x="438" y="119"/>
                      <a:pt x="424" y="129"/>
                    </a:cubicBezTo>
                    <a:cubicBezTo>
                      <a:pt x="360" y="171"/>
                      <a:pt x="285" y="195"/>
                      <a:pt x="224" y="241"/>
                    </a:cubicBezTo>
                    <a:cubicBezTo>
                      <a:pt x="187" y="268"/>
                      <a:pt x="144" y="306"/>
                      <a:pt x="120" y="345"/>
                    </a:cubicBezTo>
                    <a:cubicBezTo>
                      <a:pt x="113" y="355"/>
                      <a:pt x="111" y="367"/>
                      <a:pt x="104" y="377"/>
                    </a:cubicBezTo>
                    <a:cubicBezTo>
                      <a:pt x="94" y="389"/>
                      <a:pt x="81" y="396"/>
                      <a:pt x="72" y="409"/>
                    </a:cubicBezTo>
                    <a:cubicBezTo>
                      <a:pt x="34" y="458"/>
                      <a:pt x="0" y="546"/>
                      <a:pt x="0" y="609"/>
                    </a:cubicBezTo>
                  </a:path>
                </a:pathLst>
              </a:custGeom>
              <a:noFill/>
              <a:ln w="57150" cap="flat" cmpd="sng">
                <a:solidFill>
                  <a:srgbClr val="2E7E3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67" name="Freeform 43"/>
              <p:cNvSpPr>
                <a:spLocks/>
              </p:cNvSpPr>
              <p:nvPr/>
            </p:nvSpPr>
            <p:spPr bwMode="auto">
              <a:xfrm>
                <a:off x="1096" y="1784"/>
                <a:ext cx="744" cy="888"/>
              </a:xfrm>
              <a:custGeom>
                <a:avLst/>
                <a:gdLst>
                  <a:gd name="T0" fmla="*/ 744 w 744"/>
                  <a:gd name="T1" fmla="*/ 0 h 888"/>
                  <a:gd name="T2" fmla="*/ 688 w 744"/>
                  <a:gd name="T3" fmla="*/ 344 h 888"/>
                  <a:gd name="T4" fmla="*/ 632 w 744"/>
                  <a:gd name="T5" fmla="*/ 616 h 888"/>
                  <a:gd name="T6" fmla="*/ 456 w 744"/>
                  <a:gd name="T7" fmla="*/ 752 h 888"/>
                  <a:gd name="T8" fmla="*/ 176 w 744"/>
                  <a:gd name="T9" fmla="*/ 824 h 888"/>
                  <a:gd name="T10" fmla="*/ 0 w 744"/>
                  <a:gd name="T11" fmla="*/ 88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4" h="888">
                    <a:moveTo>
                      <a:pt x="744" y="0"/>
                    </a:moveTo>
                    <a:cubicBezTo>
                      <a:pt x="729" y="114"/>
                      <a:pt x="705" y="229"/>
                      <a:pt x="688" y="344"/>
                    </a:cubicBezTo>
                    <a:cubicBezTo>
                      <a:pt x="676" y="417"/>
                      <a:pt x="672" y="555"/>
                      <a:pt x="632" y="616"/>
                    </a:cubicBezTo>
                    <a:cubicBezTo>
                      <a:pt x="592" y="675"/>
                      <a:pt x="521" y="722"/>
                      <a:pt x="456" y="752"/>
                    </a:cubicBezTo>
                    <a:cubicBezTo>
                      <a:pt x="366" y="791"/>
                      <a:pt x="271" y="804"/>
                      <a:pt x="176" y="824"/>
                    </a:cubicBezTo>
                    <a:cubicBezTo>
                      <a:pt x="111" y="836"/>
                      <a:pt x="48" y="839"/>
                      <a:pt x="0" y="888"/>
                    </a:cubicBezTo>
                  </a:path>
                </a:pathLst>
              </a:custGeom>
              <a:noFill/>
              <a:ln w="57150" cap="flat" cmpd="sng">
                <a:solidFill>
                  <a:srgbClr val="2E7E3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68" name="Freeform 44"/>
              <p:cNvSpPr>
                <a:spLocks/>
              </p:cNvSpPr>
              <p:nvPr/>
            </p:nvSpPr>
            <p:spPr bwMode="auto">
              <a:xfrm>
                <a:off x="1039" y="2664"/>
                <a:ext cx="897" cy="749"/>
              </a:xfrm>
              <a:custGeom>
                <a:avLst/>
                <a:gdLst>
                  <a:gd name="T0" fmla="*/ 81 w 897"/>
                  <a:gd name="T1" fmla="*/ 0 h 749"/>
                  <a:gd name="T2" fmla="*/ 481 w 897"/>
                  <a:gd name="T3" fmla="*/ 176 h 749"/>
                  <a:gd name="T4" fmla="*/ 705 w 897"/>
                  <a:gd name="T5" fmla="*/ 384 h 749"/>
                  <a:gd name="T6" fmla="*/ 753 w 897"/>
                  <a:gd name="T7" fmla="*/ 656 h 749"/>
                  <a:gd name="T8" fmla="*/ 793 w 897"/>
                  <a:gd name="T9" fmla="*/ 728 h 749"/>
                  <a:gd name="T10" fmla="*/ 897 w 897"/>
                  <a:gd name="T11" fmla="*/ 744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7" h="749">
                    <a:moveTo>
                      <a:pt x="81" y="0"/>
                    </a:moveTo>
                    <a:cubicBezTo>
                      <a:pt x="0" y="241"/>
                      <a:pt x="386" y="173"/>
                      <a:pt x="481" y="176"/>
                    </a:cubicBezTo>
                    <a:cubicBezTo>
                      <a:pt x="576" y="207"/>
                      <a:pt x="683" y="277"/>
                      <a:pt x="705" y="384"/>
                    </a:cubicBezTo>
                    <a:cubicBezTo>
                      <a:pt x="723" y="474"/>
                      <a:pt x="727" y="567"/>
                      <a:pt x="753" y="656"/>
                    </a:cubicBezTo>
                    <a:cubicBezTo>
                      <a:pt x="758" y="676"/>
                      <a:pt x="774" y="721"/>
                      <a:pt x="793" y="728"/>
                    </a:cubicBezTo>
                    <a:cubicBezTo>
                      <a:pt x="858" y="749"/>
                      <a:pt x="824" y="744"/>
                      <a:pt x="897" y="744"/>
                    </a:cubicBezTo>
                  </a:path>
                </a:pathLst>
              </a:custGeom>
              <a:noFill/>
              <a:ln w="57150" cap="flat" cmpd="sng">
                <a:solidFill>
                  <a:srgbClr val="2E7E3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69" name="Freeform 45"/>
              <p:cNvSpPr>
                <a:spLocks/>
              </p:cNvSpPr>
              <p:nvPr/>
            </p:nvSpPr>
            <p:spPr bwMode="auto">
              <a:xfrm>
                <a:off x="1900" y="2933"/>
                <a:ext cx="172" cy="476"/>
              </a:xfrm>
              <a:custGeom>
                <a:avLst/>
                <a:gdLst>
                  <a:gd name="T0" fmla="*/ 44 w 172"/>
                  <a:gd name="T1" fmla="*/ 475 h 476"/>
                  <a:gd name="T2" fmla="*/ 116 w 172"/>
                  <a:gd name="T3" fmla="*/ 443 h 476"/>
                  <a:gd name="T4" fmla="*/ 148 w 172"/>
                  <a:gd name="T5" fmla="*/ 395 h 476"/>
                  <a:gd name="T6" fmla="*/ 76 w 172"/>
                  <a:gd name="T7" fmla="*/ 91 h 476"/>
                  <a:gd name="T8" fmla="*/ 44 w 172"/>
                  <a:gd name="T9" fmla="*/ 51 h 476"/>
                  <a:gd name="T10" fmla="*/ 4 w 172"/>
                  <a:gd name="T11" fmla="*/ 3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2" h="476">
                    <a:moveTo>
                      <a:pt x="44" y="475"/>
                    </a:moveTo>
                    <a:cubicBezTo>
                      <a:pt x="90" y="467"/>
                      <a:pt x="89" y="476"/>
                      <a:pt x="116" y="443"/>
                    </a:cubicBezTo>
                    <a:cubicBezTo>
                      <a:pt x="127" y="427"/>
                      <a:pt x="148" y="395"/>
                      <a:pt x="148" y="395"/>
                    </a:cubicBezTo>
                    <a:cubicBezTo>
                      <a:pt x="172" y="298"/>
                      <a:pt x="135" y="170"/>
                      <a:pt x="76" y="91"/>
                    </a:cubicBezTo>
                    <a:cubicBezTo>
                      <a:pt x="57" y="36"/>
                      <a:pt x="82" y="95"/>
                      <a:pt x="44" y="51"/>
                    </a:cubicBezTo>
                    <a:cubicBezTo>
                      <a:pt x="0" y="0"/>
                      <a:pt x="32" y="3"/>
                      <a:pt x="4" y="3"/>
                    </a:cubicBezTo>
                  </a:path>
                </a:pathLst>
              </a:custGeom>
              <a:noFill/>
              <a:ln w="57150" cap="flat" cmpd="sng">
                <a:solidFill>
                  <a:srgbClr val="2E7E3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70" name="Rectangle 46"/>
              <p:cNvSpPr>
                <a:spLocks noChangeArrowheads="1"/>
              </p:cNvSpPr>
              <p:nvPr/>
            </p:nvSpPr>
            <p:spPr bwMode="auto">
              <a:xfrm>
                <a:off x="2335" y="1864"/>
                <a:ext cx="634" cy="44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4000">
                    <a:solidFill>
                      <a:srgbClr val="EEFF4B"/>
                    </a:solidFill>
                    <a:latin typeface="Times" charset="0"/>
                  </a:rPr>
                  <a:t>MN</a:t>
                </a:r>
              </a:p>
            </p:txBody>
          </p:sp>
          <p:sp>
            <p:nvSpPr>
              <p:cNvPr id="641071" name="Rectangle 47"/>
              <p:cNvSpPr>
                <a:spLocks noChangeArrowheads="1"/>
              </p:cNvSpPr>
              <p:nvPr/>
            </p:nvSpPr>
            <p:spPr bwMode="auto">
              <a:xfrm>
                <a:off x="2454" y="2688"/>
                <a:ext cx="564" cy="44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4000">
                    <a:solidFill>
                      <a:srgbClr val="EEFF4B"/>
                    </a:solidFill>
                    <a:latin typeface="Times" charset="0"/>
                  </a:rPr>
                  <a:t>KB</a:t>
                </a:r>
              </a:p>
            </p:txBody>
          </p:sp>
          <p:sp>
            <p:nvSpPr>
              <p:cNvPr id="641072" name="Oval 48"/>
              <p:cNvSpPr>
                <a:spLocks noChangeArrowheads="1"/>
              </p:cNvSpPr>
              <p:nvPr/>
            </p:nvSpPr>
            <p:spPr bwMode="auto">
              <a:xfrm>
                <a:off x="3592" y="1911"/>
                <a:ext cx="122" cy="118"/>
              </a:xfrm>
              <a:prstGeom prst="ellipse">
                <a:avLst/>
              </a:prstGeom>
              <a:solidFill>
                <a:srgbClr val="FAF200"/>
              </a:solidFill>
              <a:ln w="25400">
                <a:solidFill>
                  <a:srgbClr val="00AE00"/>
                </a:solidFill>
                <a:round/>
                <a:headEnd/>
                <a:tailEnd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73" name="Oval 49"/>
              <p:cNvSpPr>
                <a:spLocks noChangeArrowheads="1"/>
              </p:cNvSpPr>
              <p:nvPr/>
            </p:nvSpPr>
            <p:spPr bwMode="auto">
              <a:xfrm>
                <a:off x="1810" y="1729"/>
                <a:ext cx="122" cy="118"/>
              </a:xfrm>
              <a:prstGeom prst="ellipse">
                <a:avLst/>
              </a:prstGeom>
              <a:solidFill>
                <a:srgbClr val="FAF200"/>
              </a:solidFill>
              <a:ln w="25400">
                <a:solidFill>
                  <a:srgbClr val="00AE00"/>
                </a:solidFill>
                <a:round/>
                <a:headEnd/>
                <a:tailEnd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74" name="Oval 50"/>
              <p:cNvSpPr>
                <a:spLocks noChangeArrowheads="1"/>
              </p:cNvSpPr>
              <p:nvPr/>
            </p:nvSpPr>
            <p:spPr bwMode="auto">
              <a:xfrm>
                <a:off x="3347" y="1249"/>
                <a:ext cx="122" cy="118"/>
              </a:xfrm>
              <a:prstGeom prst="ellipse">
                <a:avLst/>
              </a:prstGeom>
              <a:solidFill>
                <a:srgbClr val="FAF200"/>
              </a:solidFill>
              <a:ln w="25400">
                <a:solidFill>
                  <a:srgbClr val="00AE00"/>
                </a:solidFill>
                <a:round/>
                <a:headEnd/>
                <a:tailEnd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75" name="Oval 51"/>
              <p:cNvSpPr>
                <a:spLocks noChangeArrowheads="1"/>
              </p:cNvSpPr>
              <p:nvPr/>
            </p:nvSpPr>
            <p:spPr bwMode="auto">
              <a:xfrm>
                <a:off x="4243" y="2840"/>
                <a:ext cx="122" cy="118"/>
              </a:xfrm>
              <a:prstGeom prst="ellipse">
                <a:avLst/>
              </a:prstGeom>
              <a:solidFill>
                <a:srgbClr val="FAF200"/>
              </a:solidFill>
              <a:ln w="25400">
                <a:solidFill>
                  <a:srgbClr val="00AE00"/>
                </a:solidFill>
                <a:round/>
                <a:headEnd/>
                <a:tailEnd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76" name="Oval 52"/>
              <p:cNvSpPr>
                <a:spLocks noChangeArrowheads="1"/>
              </p:cNvSpPr>
              <p:nvPr/>
            </p:nvSpPr>
            <p:spPr bwMode="auto">
              <a:xfrm>
                <a:off x="1053" y="2637"/>
                <a:ext cx="122" cy="118"/>
              </a:xfrm>
              <a:prstGeom prst="ellipse">
                <a:avLst/>
              </a:prstGeom>
              <a:solidFill>
                <a:srgbClr val="FAF200"/>
              </a:solidFill>
              <a:ln w="25400">
                <a:solidFill>
                  <a:srgbClr val="00AE00"/>
                </a:solidFill>
                <a:round/>
                <a:headEnd/>
                <a:tailEnd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77" name="Oval 53"/>
              <p:cNvSpPr>
                <a:spLocks noChangeArrowheads="1"/>
              </p:cNvSpPr>
              <p:nvPr/>
            </p:nvSpPr>
            <p:spPr bwMode="auto">
              <a:xfrm>
                <a:off x="1831" y="2881"/>
                <a:ext cx="122" cy="118"/>
              </a:xfrm>
              <a:prstGeom prst="ellipse">
                <a:avLst/>
              </a:prstGeom>
              <a:solidFill>
                <a:srgbClr val="FAF200"/>
              </a:solidFill>
              <a:ln w="25400">
                <a:solidFill>
                  <a:srgbClr val="00AE00"/>
                </a:solidFill>
                <a:round/>
                <a:headEnd/>
                <a:tailEnd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78" name="Oval 54"/>
              <p:cNvSpPr>
                <a:spLocks noChangeArrowheads="1"/>
              </p:cNvSpPr>
              <p:nvPr/>
            </p:nvSpPr>
            <p:spPr bwMode="auto">
              <a:xfrm>
                <a:off x="1885" y="3330"/>
                <a:ext cx="122" cy="118"/>
              </a:xfrm>
              <a:prstGeom prst="ellipse">
                <a:avLst/>
              </a:prstGeom>
              <a:solidFill>
                <a:srgbClr val="FAF200"/>
              </a:solidFill>
              <a:ln w="25400">
                <a:solidFill>
                  <a:srgbClr val="00AE00"/>
                </a:solidFill>
                <a:round/>
                <a:headEnd/>
                <a:tailEnd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79" name="Oval 55"/>
              <p:cNvSpPr>
                <a:spLocks noChangeArrowheads="1"/>
              </p:cNvSpPr>
              <p:nvPr/>
            </p:nvSpPr>
            <p:spPr bwMode="auto">
              <a:xfrm>
                <a:off x="2215" y="2017"/>
                <a:ext cx="122" cy="118"/>
              </a:xfrm>
              <a:prstGeom prst="ellipse">
                <a:avLst/>
              </a:prstGeom>
              <a:solidFill>
                <a:srgbClr val="FAF200"/>
              </a:solidFill>
              <a:ln w="25400">
                <a:solidFill>
                  <a:srgbClr val="00AE00"/>
                </a:solidFill>
                <a:round/>
                <a:headEnd/>
                <a:tailEnd/>
              </a:ln>
              <a:effectLst>
                <a:outerShdw blurRad="63500" dist="12700" dir="108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1080" name="Rectangle 56"/>
            <p:cNvSpPr>
              <a:spLocks noChangeArrowheads="1"/>
            </p:cNvSpPr>
            <p:nvPr/>
          </p:nvSpPr>
          <p:spPr bwMode="auto">
            <a:xfrm>
              <a:off x="4573" y="3305"/>
              <a:ext cx="826" cy="2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folHlink"/>
                  </a:solidFill>
                  <a:latin typeface="Times" charset="0"/>
                </a:rPr>
                <a:t>PG</a:t>
              </a:r>
            </a:p>
          </p:txBody>
        </p:sp>
      </p:grpSp>
      <p:sp>
        <p:nvSpPr>
          <p:cNvPr id="641081" name="Rectangle 57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82" name="Rectangle 58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641083" name="AutoShape 59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84" name="Rectangle 60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85" name="AutoShape 61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86" name="Line 62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87" name="Line 63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88" name="Line 64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89" name="Line 65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90" name="Line 66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91" name="Rectangle 67"/>
          <p:cNvSpPr>
            <a:spLocks noChangeArrowheads="1"/>
          </p:cNvSpPr>
          <p:nvPr/>
        </p:nvSpPr>
        <p:spPr bwMode="auto">
          <a:xfrm>
            <a:off x="8007350" y="3429000"/>
            <a:ext cx="619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641092" name="Rectangle 68"/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Sinai</a:t>
            </a:r>
          </a:p>
        </p:txBody>
      </p:sp>
      <p:sp>
        <p:nvSpPr>
          <p:cNvPr id="641093" name="Rectangle 69"/>
          <p:cNvSpPr>
            <a:spLocks noChangeArrowheads="1"/>
          </p:cNvSpPr>
          <p:nvPr/>
        </p:nvSpPr>
        <p:spPr bwMode="auto">
          <a:xfrm>
            <a:off x="8075613" y="4025900"/>
            <a:ext cx="657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M - M - C</a:t>
            </a:r>
          </a:p>
        </p:txBody>
      </p:sp>
      <p:sp>
        <p:nvSpPr>
          <p:cNvPr id="641094" name="Rectangle 70"/>
          <p:cNvSpPr>
            <a:spLocks noChangeArrowheads="1"/>
          </p:cNvSpPr>
          <p:nvPr/>
        </p:nvSpPr>
        <p:spPr bwMode="auto">
          <a:xfrm>
            <a:off x="7912100" y="4197350"/>
            <a:ext cx="1012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Kadesh Barnea</a:t>
            </a:r>
          </a:p>
        </p:txBody>
      </p:sp>
      <p:sp>
        <p:nvSpPr>
          <p:cNvPr id="641095" name="Rectangle 71"/>
          <p:cNvSpPr>
            <a:spLocks noChangeArrowheads="1"/>
          </p:cNvSpPr>
          <p:nvPr/>
        </p:nvSpPr>
        <p:spPr bwMode="auto">
          <a:xfrm>
            <a:off x="8267700" y="4381500"/>
            <a:ext cx="3079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641096" name="Line 72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097" name="Rectangle 73"/>
          <p:cNvSpPr>
            <a:spLocks noChangeArrowheads="1"/>
          </p:cNvSpPr>
          <p:nvPr/>
        </p:nvSpPr>
        <p:spPr bwMode="auto">
          <a:xfrm>
            <a:off x="8120063" y="3670300"/>
            <a:ext cx="6191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Takapra</a:t>
            </a:r>
          </a:p>
        </p:txBody>
      </p:sp>
      <p:sp>
        <p:nvSpPr>
          <p:cNvPr id="641098" name="Text Box 74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641099" name="Text Box 75"/>
          <p:cNvSpPr txBox="1">
            <a:spLocks noChangeArrowheads="1"/>
          </p:cNvSpPr>
          <p:nvPr/>
        </p:nvSpPr>
        <p:spPr bwMode="auto">
          <a:xfrm>
            <a:off x="8661400" y="64071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41100" name="Rectangle 76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25</a:t>
            </a:r>
          </a:p>
        </p:txBody>
      </p:sp>
      <p:sp>
        <p:nvSpPr>
          <p:cNvPr id="641101" name="Text Box 77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sp>
        <p:nvSpPr>
          <p:cNvPr id="641102" name="Freeform 78"/>
          <p:cNvSpPr>
            <a:spLocks/>
          </p:cNvSpPr>
          <p:nvPr/>
        </p:nvSpPr>
        <p:spPr bwMode="auto">
          <a:xfrm>
            <a:off x="2759075" y="3290888"/>
            <a:ext cx="896938" cy="1524000"/>
          </a:xfrm>
          <a:custGeom>
            <a:avLst/>
            <a:gdLst>
              <a:gd name="T0" fmla="*/ 40 w 565"/>
              <a:gd name="T1" fmla="*/ 872 h 960"/>
              <a:gd name="T2" fmla="*/ 0 w 565"/>
              <a:gd name="T3" fmla="*/ 800 h 960"/>
              <a:gd name="T4" fmla="*/ 56 w 565"/>
              <a:gd name="T5" fmla="*/ 672 h 960"/>
              <a:gd name="T6" fmla="*/ 72 w 565"/>
              <a:gd name="T7" fmla="*/ 648 h 960"/>
              <a:gd name="T8" fmla="*/ 136 w 565"/>
              <a:gd name="T9" fmla="*/ 632 h 960"/>
              <a:gd name="T10" fmla="*/ 328 w 565"/>
              <a:gd name="T11" fmla="*/ 680 h 960"/>
              <a:gd name="T12" fmla="*/ 360 w 565"/>
              <a:gd name="T13" fmla="*/ 784 h 960"/>
              <a:gd name="T14" fmla="*/ 296 w 565"/>
              <a:gd name="T15" fmla="*/ 904 h 960"/>
              <a:gd name="T16" fmla="*/ 176 w 565"/>
              <a:gd name="T17" fmla="*/ 896 h 960"/>
              <a:gd name="T18" fmla="*/ 128 w 565"/>
              <a:gd name="T19" fmla="*/ 800 h 960"/>
              <a:gd name="T20" fmla="*/ 160 w 565"/>
              <a:gd name="T21" fmla="*/ 640 h 960"/>
              <a:gd name="T22" fmla="*/ 208 w 565"/>
              <a:gd name="T23" fmla="*/ 584 h 960"/>
              <a:gd name="T24" fmla="*/ 256 w 565"/>
              <a:gd name="T25" fmla="*/ 568 h 960"/>
              <a:gd name="T26" fmla="*/ 464 w 565"/>
              <a:gd name="T27" fmla="*/ 592 h 960"/>
              <a:gd name="T28" fmla="*/ 512 w 565"/>
              <a:gd name="T29" fmla="*/ 648 h 960"/>
              <a:gd name="T30" fmla="*/ 544 w 565"/>
              <a:gd name="T31" fmla="*/ 712 h 960"/>
              <a:gd name="T32" fmla="*/ 456 w 565"/>
              <a:gd name="T33" fmla="*/ 960 h 960"/>
              <a:gd name="T34" fmla="*/ 304 w 565"/>
              <a:gd name="T35" fmla="*/ 880 h 960"/>
              <a:gd name="T36" fmla="*/ 320 w 565"/>
              <a:gd name="T37" fmla="*/ 656 h 960"/>
              <a:gd name="T38" fmla="*/ 432 w 565"/>
              <a:gd name="T39" fmla="*/ 544 h 960"/>
              <a:gd name="T40" fmla="*/ 488 w 565"/>
              <a:gd name="T41" fmla="*/ 488 h 960"/>
              <a:gd name="T42" fmla="*/ 544 w 565"/>
              <a:gd name="T43" fmla="*/ 344 h 960"/>
              <a:gd name="T44" fmla="*/ 536 w 565"/>
              <a:gd name="T45" fmla="*/ 208 h 960"/>
              <a:gd name="T46" fmla="*/ 424 w 565"/>
              <a:gd name="T47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65" h="960">
                <a:moveTo>
                  <a:pt x="40" y="872"/>
                </a:moveTo>
                <a:cubicBezTo>
                  <a:pt x="3" y="816"/>
                  <a:pt x="14" y="842"/>
                  <a:pt x="0" y="800"/>
                </a:cubicBezTo>
                <a:cubicBezTo>
                  <a:pt x="9" y="741"/>
                  <a:pt x="22" y="719"/>
                  <a:pt x="56" y="672"/>
                </a:cubicBezTo>
                <a:cubicBezTo>
                  <a:pt x="61" y="664"/>
                  <a:pt x="64" y="654"/>
                  <a:pt x="72" y="648"/>
                </a:cubicBezTo>
                <a:cubicBezTo>
                  <a:pt x="80" y="641"/>
                  <a:pt x="134" y="632"/>
                  <a:pt x="136" y="632"/>
                </a:cubicBezTo>
                <a:cubicBezTo>
                  <a:pt x="241" y="637"/>
                  <a:pt x="276" y="611"/>
                  <a:pt x="328" y="680"/>
                </a:cubicBezTo>
                <a:cubicBezTo>
                  <a:pt x="343" y="726"/>
                  <a:pt x="351" y="726"/>
                  <a:pt x="360" y="784"/>
                </a:cubicBezTo>
                <a:cubicBezTo>
                  <a:pt x="350" y="843"/>
                  <a:pt x="344" y="867"/>
                  <a:pt x="296" y="904"/>
                </a:cubicBezTo>
                <a:cubicBezTo>
                  <a:pt x="256" y="901"/>
                  <a:pt x="214" y="908"/>
                  <a:pt x="176" y="896"/>
                </a:cubicBezTo>
                <a:cubicBezTo>
                  <a:pt x="157" y="889"/>
                  <a:pt x="134" y="819"/>
                  <a:pt x="128" y="800"/>
                </a:cubicBezTo>
                <a:cubicBezTo>
                  <a:pt x="132" y="746"/>
                  <a:pt x="130" y="687"/>
                  <a:pt x="160" y="640"/>
                </a:cubicBezTo>
                <a:cubicBezTo>
                  <a:pt x="166" y="630"/>
                  <a:pt x="195" y="590"/>
                  <a:pt x="208" y="584"/>
                </a:cubicBezTo>
                <a:cubicBezTo>
                  <a:pt x="222" y="575"/>
                  <a:pt x="256" y="568"/>
                  <a:pt x="256" y="568"/>
                </a:cubicBezTo>
                <a:cubicBezTo>
                  <a:pt x="298" y="570"/>
                  <a:pt x="407" y="556"/>
                  <a:pt x="464" y="592"/>
                </a:cubicBezTo>
                <a:cubicBezTo>
                  <a:pt x="476" y="599"/>
                  <a:pt x="505" y="636"/>
                  <a:pt x="512" y="648"/>
                </a:cubicBezTo>
                <a:cubicBezTo>
                  <a:pt x="524" y="668"/>
                  <a:pt x="544" y="712"/>
                  <a:pt x="544" y="712"/>
                </a:cubicBezTo>
                <a:cubicBezTo>
                  <a:pt x="560" y="813"/>
                  <a:pt x="565" y="923"/>
                  <a:pt x="456" y="960"/>
                </a:cubicBezTo>
                <a:cubicBezTo>
                  <a:pt x="350" y="950"/>
                  <a:pt x="362" y="958"/>
                  <a:pt x="304" y="880"/>
                </a:cubicBezTo>
                <a:cubicBezTo>
                  <a:pt x="281" y="812"/>
                  <a:pt x="271" y="715"/>
                  <a:pt x="320" y="656"/>
                </a:cubicBezTo>
                <a:cubicBezTo>
                  <a:pt x="352" y="616"/>
                  <a:pt x="395" y="580"/>
                  <a:pt x="432" y="544"/>
                </a:cubicBezTo>
                <a:cubicBezTo>
                  <a:pt x="450" y="525"/>
                  <a:pt x="476" y="511"/>
                  <a:pt x="488" y="488"/>
                </a:cubicBezTo>
                <a:cubicBezTo>
                  <a:pt x="512" y="439"/>
                  <a:pt x="533" y="398"/>
                  <a:pt x="544" y="344"/>
                </a:cubicBezTo>
                <a:cubicBezTo>
                  <a:pt x="541" y="298"/>
                  <a:pt x="540" y="253"/>
                  <a:pt x="536" y="208"/>
                </a:cubicBezTo>
                <a:cubicBezTo>
                  <a:pt x="530" y="157"/>
                  <a:pt x="460" y="36"/>
                  <a:pt x="424" y="0"/>
                </a:cubicBezTo>
              </a:path>
            </a:pathLst>
          </a:custGeom>
          <a:noFill/>
          <a:ln w="57150" cap="flat" cmpd="sng">
            <a:solidFill>
              <a:srgbClr val="FFFA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1103" name="AutoShape 79"/>
          <p:cNvSpPr>
            <a:spLocks noChangeArrowheads="1"/>
          </p:cNvSpPr>
          <p:nvPr/>
        </p:nvSpPr>
        <p:spPr bwMode="auto">
          <a:xfrm rot="10751171">
            <a:off x="5030788" y="2654300"/>
            <a:ext cx="1219200" cy="1143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EFF4B"/>
          </a:solidFill>
          <a:ln w="28575">
            <a:solidFill>
              <a:srgbClr val="D83104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1104" name="Group 80"/>
          <p:cNvGrpSpPr>
            <a:grpSpLocks/>
          </p:cNvGrpSpPr>
          <p:nvPr/>
        </p:nvGrpSpPr>
        <p:grpSpPr bwMode="auto">
          <a:xfrm>
            <a:off x="3121025" y="2806700"/>
            <a:ext cx="1719263" cy="965200"/>
            <a:chOff x="1965" y="1760"/>
            <a:chExt cx="1083" cy="608"/>
          </a:xfrm>
        </p:grpSpPr>
        <p:grpSp>
          <p:nvGrpSpPr>
            <p:cNvPr id="641105" name="Group 81"/>
            <p:cNvGrpSpPr>
              <a:grpSpLocks/>
            </p:cNvGrpSpPr>
            <p:nvPr/>
          </p:nvGrpSpPr>
          <p:grpSpPr bwMode="auto">
            <a:xfrm>
              <a:off x="1965" y="1776"/>
              <a:ext cx="1072" cy="528"/>
              <a:chOff x="1965" y="1776"/>
              <a:chExt cx="1072" cy="528"/>
            </a:xfrm>
          </p:grpSpPr>
          <p:sp>
            <p:nvSpPr>
              <p:cNvPr id="641106" name="Rectangle 82"/>
              <p:cNvSpPr>
                <a:spLocks noChangeArrowheads="1"/>
              </p:cNvSpPr>
              <p:nvPr/>
            </p:nvSpPr>
            <p:spPr bwMode="auto">
              <a:xfrm>
                <a:off x="2212" y="1850"/>
                <a:ext cx="647" cy="44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4000">
                    <a:solidFill>
                      <a:schemeClr val="tx1"/>
                    </a:solidFill>
                    <a:latin typeface="Times" charset="0"/>
                  </a:rPr>
                  <a:t>MN</a:t>
                </a:r>
              </a:p>
            </p:txBody>
          </p:sp>
          <p:sp>
            <p:nvSpPr>
              <p:cNvPr id="641107" name="Oval 83"/>
              <p:cNvSpPr>
                <a:spLocks noChangeArrowheads="1"/>
              </p:cNvSpPr>
              <p:nvPr/>
            </p:nvSpPr>
            <p:spPr bwMode="auto">
              <a:xfrm>
                <a:off x="1965" y="1776"/>
                <a:ext cx="1072" cy="528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63500" dist="109250" dir="2132261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1108" name="Oval 84"/>
            <p:cNvSpPr>
              <a:spLocks noChangeArrowheads="1"/>
            </p:cNvSpPr>
            <p:nvPr/>
          </p:nvSpPr>
          <p:spPr bwMode="auto">
            <a:xfrm>
              <a:off x="1976" y="1760"/>
              <a:ext cx="1072" cy="608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3080412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1109" name="Rectangle 85"/>
          <p:cNvSpPr>
            <a:spLocks noChangeArrowheads="1"/>
          </p:cNvSpPr>
          <p:nvPr/>
        </p:nvSpPr>
        <p:spPr bwMode="auto">
          <a:xfrm>
            <a:off x="8310563" y="6346825"/>
            <a:ext cx="18415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1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1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1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1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6" grpId="0" animBg="1"/>
      <p:bldP spid="64110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1" name="Text Box 11"/>
          <p:cNvSpPr txBox="1">
            <a:spLocks noChangeArrowheads="1"/>
          </p:cNvSpPr>
          <p:nvPr/>
        </p:nvSpPr>
        <p:spPr bwMode="auto">
          <a:xfrm>
            <a:off x="1465263" y="3657600"/>
            <a:ext cx="19939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93955" name="Picture 3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508000"/>
            <a:ext cx="8008937" cy="56800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3966" name="Rectangle 46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</a:t>
            </a:r>
          </a:p>
        </p:txBody>
      </p:sp>
      <p:grpSp>
        <p:nvGrpSpPr>
          <p:cNvPr id="593934" name="Group 14"/>
          <p:cNvGrpSpPr>
            <a:grpSpLocks/>
          </p:cNvGrpSpPr>
          <p:nvPr/>
        </p:nvGrpSpPr>
        <p:grpSpPr bwMode="auto">
          <a:xfrm>
            <a:off x="7912100" y="3429000"/>
            <a:ext cx="1012825" cy="1330325"/>
            <a:chOff x="4984" y="2160"/>
            <a:chExt cx="638" cy="838"/>
          </a:xfrm>
        </p:grpSpPr>
        <p:sp>
          <p:nvSpPr>
            <p:cNvPr id="593935" name="Rectangle 15"/>
            <p:cNvSpPr>
              <a:spLocks noChangeArrowheads="1"/>
            </p:cNvSpPr>
            <p:nvPr/>
          </p:nvSpPr>
          <p:spPr bwMode="auto">
            <a:xfrm>
              <a:off x="5151" y="2774"/>
              <a:ext cx="160" cy="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36" name="Rectangle 16"/>
            <p:cNvSpPr>
              <a:spLocks noChangeArrowheads="1"/>
            </p:cNvSpPr>
            <p:nvPr/>
          </p:nvSpPr>
          <p:spPr bwMode="auto">
            <a:xfrm>
              <a:off x="5116" y="2744"/>
              <a:ext cx="18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40</a:t>
              </a:r>
            </a:p>
          </p:txBody>
        </p:sp>
        <p:sp>
          <p:nvSpPr>
            <p:cNvPr id="593937" name="AutoShape 17"/>
            <p:cNvSpPr>
              <a:spLocks noChangeArrowheads="1"/>
            </p:cNvSpPr>
            <p:nvPr/>
          </p:nvSpPr>
          <p:spPr bwMode="auto">
            <a:xfrm>
              <a:off x="5008" y="2178"/>
              <a:ext cx="460" cy="212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38" name="Rectangle 18"/>
            <p:cNvSpPr>
              <a:spLocks noChangeArrowheads="1"/>
            </p:cNvSpPr>
            <p:nvPr/>
          </p:nvSpPr>
          <p:spPr bwMode="auto">
            <a:xfrm>
              <a:off x="5007" y="2278"/>
              <a:ext cx="600" cy="7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39" name="AutoShape 19"/>
            <p:cNvSpPr>
              <a:spLocks noChangeArrowheads="1"/>
            </p:cNvSpPr>
            <p:nvPr/>
          </p:nvSpPr>
          <p:spPr bwMode="auto">
            <a:xfrm>
              <a:off x="5020" y="2196"/>
              <a:ext cx="440" cy="21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40" name="Line 20"/>
            <p:cNvSpPr>
              <a:spLocks noChangeShapeType="1"/>
            </p:cNvSpPr>
            <p:nvPr/>
          </p:nvSpPr>
          <p:spPr bwMode="auto">
            <a:xfrm>
              <a:off x="5035" y="2418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41" name="Line 21"/>
            <p:cNvSpPr>
              <a:spLocks noChangeShapeType="1"/>
            </p:cNvSpPr>
            <p:nvPr/>
          </p:nvSpPr>
          <p:spPr bwMode="auto">
            <a:xfrm>
              <a:off x="5035" y="2530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42" name="Line 22"/>
            <p:cNvSpPr>
              <a:spLocks noChangeShapeType="1"/>
            </p:cNvSpPr>
            <p:nvPr/>
          </p:nvSpPr>
          <p:spPr bwMode="auto">
            <a:xfrm>
              <a:off x="5035" y="2642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43" name="Line 23"/>
            <p:cNvSpPr>
              <a:spLocks noChangeShapeType="1"/>
            </p:cNvSpPr>
            <p:nvPr/>
          </p:nvSpPr>
          <p:spPr bwMode="auto">
            <a:xfrm>
              <a:off x="5035" y="2754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44" name="Line 24"/>
            <p:cNvSpPr>
              <a:spLocks noChangeShapeType="1"/>
            </p:cNvSpPr>
            <p:nvPr/>
          </p:nvSpPr>
          <p:spPr bwMode="auto">
            <a:xfrm>
              <a:off x="5043" y="2866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45" name="Rectangle 25"/>
            <p:cNvSpPr>
              <a:spLocks noChangeArrowheads="1"/>
            </p:cNvSpPr>
            <p:nvPr/>
          </p:nvSpPr>
          <p:spPr bwMode="auto">
            <a:xfrm>
              <a:off x="5044" y="2160"/>
              <a:ext cx="39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hicago" charset="0"/>
                </a:rPr>
                <a:t>MOSES</a:t>
              </a:r>
            </a:p>
          </p:txBody>
        </p:sp>
        <p:sp>
          <p:nvSpPr>
            <p:cNvPr id="593946" name="Rectangle 26"/>
            <p:cNvSpPr>
              <a:spLocks noChangeArrowheads="1"/>
            </p:cNvSpPr>
            <p:nvPr/>
          </p:nvSpPr>
          <p:spPr bwMode="auto">
            <a:xfrm>
              <a:off x="5138" y="2420"/>
              <a:ext cx="28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Sinai</a:t>
              </a:r>
            </a:p>
          </p:txBody>
        </p:sp>
        <p:sp>
          <p:nvSpPr>
            <p:cNvPr id="593947" name="Rectangle 27"/>
            <p:cNvSpPr>
              <a:spLocks noChangeArrowheads="1"/>
            </p:cNvSpPr>
            <p:nvPr/>
          </p:nvSpPr>
          <p:spPr bwMode="auto">
            <a:xfrm>
              <a:off x="5087" y="2536"/>
              <a:ext cx="41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M - M - C</a:t>
              </a:r>
            </a:p>
          </p:txBody>
        </p:sp>
        <p:sp>
          <p:nvSpPr>
            <p:cNvPr id="593948" name="Rectangle 28"/>
            <p:cNvSpPr>
              <a:spLocks noChangeArrowheads="1"/>
            </p:cNvSpPr>
            <p:nvPr/>
          </p:nvSpPr>
          <p:spPr bwMode="auto">
            <a:xfrm>
              <a:off x="4984" y="2644"/>
              <a:ext cx="63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Kadesh Barnea</a:t>
              </a:r>
            </a:p>
          </p:txBody>
        </p:sp>
        <p:sp>
          <p:nvSpPr>
            <p:cNvPr id="593949" name="Rectangle 29"/>
            <p:cNvSpPr>
              <a:spLocks noChangeArrowheads="1"/>
            </p:cNvSpPr>
            <p:nvPr/>
          </p:nvSpPr>
          <p:spPr bwMode="auto">
            <a:xfrm>
              <a:off x="5208" y="2760"/>
              <a:ext cx="19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40</a:t>
              </a:r>
            </a:p>
          </p:txBody>
        </p:sp>
        <p:sp>
          <p:nvSpPr>
            <p:cNvPr id="593950" name="Line 30"/>
            <p:cNvSpPr>
              <a:spLocks noChangeShapeType="1"/>
            </p:cNvSpPr>
            <p:nvPr/>
          </p:nvSpPr>
          <p:spPr bwMode="auto">
            <a:xfrm>
              <a:off x="5031" y="2978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51" name="Rectangle 31"/>
            <p:cNvSpPr>
              <a:spLocks noChangeArrowheads="1"/>
            </p:cNvSpPr>
            <p:nvPr/>
          </p:nvSpPr>
          <p:spPr bwMode="auto">
            <a:xfrm>
              <a:off x="5115" y="2312"/>
              <a:ext cx="39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Takapra</a:t>
              </a:r>
            </a:p>
          </p:txBody>
        </p:sp>
      </p:grpSp>
      <p:sp>
        <p:nvSpPr>
          <p:cNvPr id="593967" name="Text Box 47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sp>
        <p:nvSpPr>
          <p:cNvPr id="593968" name="Rectangle 48"/>
          <p:cNvSpPr>
            <a:spLocks noChangeArrowheads="1"/>
          </p:cNvSpPr>
          <p:nvPr/>
        </p:nvSpPr>
        <p:spPr bwMode="auto">
          <a:xfrm>
            <a:off x="614363" y="5187950"/>
            <a:ext cx="5326062" cy="862013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56" name="Text Box 36"/>
          <p:cNvSpPr txBox="1">
            <a:spLocks noChangeArrowheads="1"/>
          </p:cNvSpPr>
          <p:nvPr/>
        </p:nvSpPr>
        <p:spPr bwMode="auto">
          <a:xfrm>
            <a:off x="654050" y="5141913"/>
            <a:ext cx="6507163" cy="8223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rgbClr val="FFEA18"/>
                </a:solidFill>
                <a:latin typeface="Arial"/>
              </a:rPr>
              <a:t>“</a:t>
            </a:r>
            <a:r>
              <a:rPr lang="en-US" sz="2400">
                <a:solidFill>
                  <a:srgbClr val="FFEA18"/>
                </a:solidFill>
              </a:rPr>
              <a:t>Kapekapi Ojii</a:t>
            </a:r>
            <a:r>
              <a:rPr lang="ja-JP" altLang="en-US" sz="2400">
                <a:solidFill>
                  <a:srgbClr val="FFEA18"/>
                </a:solidFill>
                <a:latin typeface="Arial"/>
              </a:rPr>
              <a:t>”</a:t>
            </a:r>
            <a:r>
              <a:rPr lang="en-US" sz="2400">
                <a:solidFill>
                  <a:srgbClr val="FFEA18"/>
                </a:solidFill>
              </a:rPr>
              <a:t> mozu ni kocho Mt. Nebo leino</a:t>
            </a:r>
          </a:p>
        </p:txBody>
      </p:sp>
      <p:grpSp>
        <p:nvGrpSpPr>
          <p:cNvPr id="593975" name="Group 55"/>
          <p:cNvGrpSpPr>
            <a:grpSpLocks/>
          </p:cNvGrpSpPr>
          <p:nvPr/>
        </p:nvGrpSpPr>
        <p:grpSpPr bwMode="auto">
          <a:xfrm>
            <a:off x="1546225" y="620713"/>
            <a:ext cx="6351588" cy="5811837"/>
            <a:chOff x="974" y="391"/>
            <a:chExt cx="4001" cy="3661"/>
          </a:xfrm>
        </p:grpSpPr>
        <p:sp>
          <p:nvSpPr>
            <p:cNvPr id="593970" name="AutoShape 50"/>
            <p:cNvSpPr>
              <a:spLocks noChangeArrowheads="1"/>
            </p:cNvSpPr>
            <p:nvPr/>
          </p:nvSpPr>
          <p:spPr bwMode="auto">
            <a:xfrm rot="-5400000">
              <a:off x="-90" y="2025"/>
              <a:ext cx="3091" cy="963"/>
            </a:xfrm>
            <a:prstGeom prst="notchedRightArrow">
              <a:avLst>
                <a:gd name="adj1" fmla="val 50000"/>
                <a:gd name="adj2" fmla="val 80244"/>
              </a:avLst>
            </a:prstGeom>
            <a:solidFill>
              <a:schemeClr val="accent1"/>
            </a:solidFill>
            <a:ln w="12700">
              <a:miter lim="800000"/>
              <a:headEnd/>
              <a:tailEnd/>
            </a:ln>
            <a:effectLst/>
            <a:scene3d>
              <a:camera prst="legacyObliqueTopRight">
                <a:rot lat="16199998" lon="206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93972" name="AutoShape 52"/>
            <p:cNvSpPr>
              <a:spLocks noChangeArrowheads="1"/>
            </p:cNvSpPr>
            <p:nvPr/>
          </p:nvSpPr>
          <p:spPr bwMode="auto">
            <a:xfrm rot="-5400000">
              <a:off x="1418" y="1756"/>
              <a:ext cx="3091" cy="963"/>
            </a:xfrm>
            <a:prstGeom prst="notchedRightArrow">
              <a:avLst>
                <a:gd name="adj1" fmla="val 50000"/>
                <a:gd name="adj2" fmla="val 80244"/>
              </a:avLst>
            </a:prstGeom>
            <a:solidFill>
              <a:schemeClr val="accent1"/>
            </a:solidFill>
            <a:ln w="12700">
              <a:miter lim="800000"/>
              <a:headEnd/>
              <a:tailEnd/>
            </a:ln>
            <a:effectLst/>
            <a:scene3d>
              <a:camera prst="legacyObliqueTopRight">
                <a:rot lat="16199998" lon="206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93973" name="AutoShape 53"/>
            <p:cNvSpPr>
              <a:spLocks noChangeArrowheads="1"/>
            </p:cNvSpPr>
            <p:nvPr/>
          </p:nvSpPr>
          <p:spPr bwMode="auto">
            <a:xfrm rot="-5400000">
              <a:off x="2948" y="1455"/>
              <a:ext cx="3091" cy="963"/>
            </a:xfrm>
            <a:prstGeom prst="notchedRightArrow">
              <a:avLst>
                <a:gd name="adj1" fmla="val 50000"/>
                <a:gd name="adj2" fmla="val 80244"/>
              </a:avLst>
            </a:prstGeom>
            <a:solidFill>
              <a:schemeClr val="accent1"/>
            </a:solidFill>
            <a:ln w="12700">
              <a:miter lim="800000"/>
              <a:headEnd/>
              <a:tailEnd/>
            </a:ln>
            <a:effectLst/>
            <a:scene3d>
              <a:camera prst="legacyObliqueTopRight">
                <a:rot lat="16199998" lon="206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593976" name="Text Box 56"/>
          <p:cNvSpPr txBox="1">
            <a:spLocks noChangeArrowheads="1"/>
          </p:cNvSpPr>
          <p:nvPr/>
        </p:nvSpPr>
        <p:spPr bwMode="auto">
          <a:xfrm>
            <a:off x="8591550" y="64071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9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9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269" name="Picture 77" descr="Jericho view from Mount of Temptation, 80-06tb sr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350" y="568325"/>
            <a:ext cx="7902575" cy="56769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5"/>
                  <a:srcRect l="397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8227" name="Rectangle 35"/>
          <p:cNvSpPr>
            <a:spLocks noChangeArrowheads="1"/>
          </p:cNvSpPr>
          <p:nvPr/>
        </p:nvSpPr>
        <p:spPr bwMode="auto">
          <a:xfrm>
            <a:off x="647700" y="5167313"/>
            <a:ext cx="7913688" cy="9429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EA18"/>
                </a:solidFill>
              </a:rPr>
              <a:t>From Jericho...</a:t>
            </a:r>
          </a:p>
          <a:p>
            <a:pPr algn="ctr"/>
            <a:r>
              <a:rPr lang="en-US" sz="2400">
                <a:solidFill>
                  <a:srgbClr val="FFEA18"/>
                </a:solidFill>
              </a:rPr>
              <a:t>Looking Across the Jordan River Toward  Mt. Nebo</a:t>
            </a:r>
          </a:p>
        </p:txBody>
      </p:sp>
      <p:grpSp>
        <p:nvGrpSpPr>
          <p:cNvPr id="648270" name="Group 78"/>
          <p:cNvGrpSpPr>
            <a:grpSpLocks/>
          </p:cNvGrpSpPr>
          <p:nvPr/>
        </p:nvGrpSpPr>
        <p:grpSpPr bwMode="auto">
          <a:xfrm>
            <a:off x="681038" y="501650"/>
            <a:ext cx="7947025" cy="5686425"/>
            <a:chOff x="371" y="340"/>
            <a:chExt cx="5023" cy="3617"/>
          </a:xfrm>
        </p:grpSpPr>
        <p:pic>
          <p:nvPicPr>
            <p:cNvPr id="648271" name="Picture 7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" y="340"/>
              <a:ext cx="5023" cy="3617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8272" name="Rectangle 80"/>
            <p:cNvSpPr>
              <a:spLocks noChangeArrowheads="1"/>
            </p:cNvSpPr>
            <p:nvPr/>
          </p:nvSpPr>
          <p:spPr bwMode="auto">
            <a:xfrm>
              <a:off x="2904" y="834"/>
              <a:ext cx="2011" cy="367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accent1"/>
                  </a:solidFill>
                </a:rPr>
                <a:t>Jordan lieno mozu kani Mt. Nebo</a:t>
              </a:r>
              <a:r>
                <a:rPr lang="en-US"/>
                <a:t> </a:t>
              </a:r>
            </a:p>
          </p:txBody>
        </p:sp>
        <p:sp>
          <p:nvSpPr>
            <p:cNvPr id="648273" name="Oval 81"/>
            <p:cNvSpPr>
              <a:spLocks noChangeArrowheads="1"/>
            </p:cNvSpPr>
            <p:nvPr/>
          </p:nvSpPr>
          <p:spPr bwMode="auto">
            <a:xfrm>
              <a:off x="3472" y="1121"/>
              <a:ext cx="859" cy="371"/>
            </a:xfrm>
            <a:prstGeom prst="ellipse">
              <a:avLst/>
            </a:prstGeom>
            <a:noFill/>
            <a:ln w="50800">
              <a:solidFill>
                <a:srgbClr val="FAFD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8274" name="Group 82"/>
            <p:cNvGrpSpPr>
              <a:grpSpLocks/>
            </p:cNvGrpSpPr>
            <p:nvPr/>
          </p:nvGrpSpPr>
          <p:grpSpPr bwMode="auto">
            <a:xfrm>
              <a:off x="3564" y="1253"/>
              <a:ext cx="707" cy="83"/>
              <a:chOff x="1696" y="1995"/>
              <a:chExt cx="641" cy="76"/>
            </a:xfrm>
          </p:grpSpPr>
          <p:sp>
            <p:nvSpPr>
              <p:cNvPr id="648275" name="Freeform 83"/>
              <p:cNvSpPr>
                <a:spLocks/>
              </p:cNvSpPr>
              <p:nvPr/>
            </p:nvSpPr>
            <p:spPr bwMode="auto">
              <a:xfrm>
                <a:off x="1696" y="1995"/>
                <a:ext cx="641" cy="65"/>
              </a:xfrm>
              <a:custGeom>
                <a:avLst/>
                <a:gdLst>
                  <a:gd name="T0" fmla="*/ 0 w 641"/>
                  <a:gd name="T1" fmla="*/ 54 h 65"/>
                  <a:gd name="T2" fmla="*/ 16 w 641"/>
                  <a:gd name="T3" fmla="*/ 54 h 65"/>
                  <a:gd name="T4" fmla="*/ 32 w 641"/>
                  <a:gd name="T5" fmla="*/ 54 h 65"/>
                  <a:gd name="T6" fmla="*/ 48 w 641"/>
                  <a:gd name="T7" fmla="*/ 54 h 65"/>
                  <a:gd name="T8" fmla="*/ 64 w 641"/>
                  <a:gd name="T9" fmla="*/ 54 h 65"/>
                  <a:gd name="T10" fmla="*/ 80 w 641"/>
                  <a:gd name="T11" fmla="*/ 48 h 65"/>
                  <a:gd name="T12" fmla="*/ 96 w 641"/>
                  <a:gd name="T13" fmla="*/ 43 h 65"/>
                  <a:gd name="T14" fmla="*/ 112 w 641"/>
                  <a:gd name="T15" fmla="*/ 38 h 65"/>
                  <a:gd name="T16" fmla="*/ 128 w 641"/>
                  <a:gd name="T17" fmla="*/ 32 h 65"/>
                  <a:gd name="T18" fmla="*/ 144 w 641"/>
                  <a:gd name="T19" fmla="*/ 27 h 65"/>
                  <a:gd name="T20" fmla="*/ 160 w 641"/>
                  <a:gd name="T21" fmla="*/ 22 h 65"/>
                  <a:gd name="T22" fmla="*/ 176 w 641"/>
                  <a:gd name="T23" fmla="*/ 16 h 65"/>
                  <a:gd name="T24" fmla="*/ 192 w 641"/>
                  <a:gd name="T25" fmla="*/ 16 h 65"/>
                  <a:gd name="T26" fmla="*/ 208 w 641"/>
                  <a:gd name="T27" fmla="*/ 6 h 65"/>
                  <a:gd name="T28" fmla="*/ 224 w 641"/>
                  <a:gd name="T29" fmla="*/ 6 h 65"/>
                  <a:gd name="T30" fmla="*/ 240 w 641"/>
                  <a:gd name="T31" fmla="*/ 0 h 65"/>
                  <a:gd name="T32" fmla="*/ 256 w 641"/>
                  <a:gd name="T33" fmla="*/ 0 h 65"/>
                  <a:gd name="T34" fmla="*/ 272 w 641"/>
                  <a:gd name="T35" fmla="*/ 0 h 65"/>
                  <a:gd name="T36" fmla="*/ 288 w 641"/>
                  <a:gd name="T37" fmla="*/ 0 h 65"/>
                  <a:gd name="T38" fmla="*/ 304 w 641"/>
                  <a:gd name="T39" fmla="*/ 0 h 65"/>
                  <a:gd name="T40" fmla="*/ 320 w 641"/>
                  <a:gd name="T41" fmla="*/ 6 h 65"/>
                  <a:gd name="T42" fmla="*/ 336 w 641"/>
                  <a:gd name="T43" fmla="*/ 6 h 65"/>
                  <a:gd name="T44" fmla="*/ 352 w 641"/>
                  <a:gd name="T45" fmla="*/ 6 h 65"/>
                  <a:gd name="T46" fmla="*/ 368 w 641"/>
                  <a:gd name="T47" fmla="*/ 6 h 65"/>
                  <a:gd name="T48" fmla="*/ 384 w 641"/>
                  <a:gd name="T49" fmla="*/ 11 h 65"/>
                  <a:gd name="T50" fmla="*/ 400 w 641"/>
                  <a:gd name="T51" fmla="*/ 11 h 65"/>
                  <a:gd name="T52" fmla="*/ 421 w 641"/>
                  <a:gd name="T53" fmla="*/ 16 h 65"/>
                  <a:gd name="T54" fmla="*/ 442 w 641"/>
                  <a:gd name="T55" fmla="*/ 22 h 65"/>
                  <a:gd name="T56" fmla="*/ 453 w 641"/>
                  <a:gd name="T57" fmla="*/ 22 h 65"/>
                  <a:gd name="T58" fmla="*/ 469 w 641"/>
                  <a:gd name="T59" fmla="*/ 27 h 65"/>
                  <a:gd name="T60" fmla="*/ 485 w 641"/>
                  <a:gd name="T61" fmla="*/ 32 h 65"/>
                  <a:gd name="T62" fmla="*/ 501 w 641"/>
                  <a:gd name="T63" fmla="*/ 38 h 65"/>
                  <a:gd name="T64" fmla="*/ 512 w 641"/>
                  <a:gd name="T65" fmla="*/ 43 h 65"/>
                  <a:gd name="T66" fmla="*/ 533 w 641"/>
                  <a:gd name="T67" fmla="*/ 43 h 65"/>
                  <a:gd name="T68" fmla="*/ 544 w 641"/>
                  <a:gd name="T69" fmla="*/ 48 h 65"/>
                  <a:gd name="T70" fmla="*/ 560 w 641"/>
                  <a:gd name="T71" fmla="*/ 48 h 65"/>
                  <a:gd name="T72" fmla="*/ 576 w 641"/>
                  <a:gd name="T73" fmla="*/ 54 h 65"/>
                  <a:gd name="T74" fmla="*/ 592 w 641"/>
                  <a:gd name="T75" fmla="*/ 54 h 65"/>
                  <a:gd name="T76" fmla="*/ 608 w 641"/>
                  <a:gd name="T77" fmla="*/ 59 h 65"/>
                  <a:gd name="T78" fmla="*/ 624 w 641"/>
                  <a:gd name="T79" fmla="*/ 64 h 65"/>
                  <a:gd name="T80" fmla="*/ 640 w 641"/>
                  <a:gd name="T8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1" h="65">
                    <a:moveTo>
                      <a:pt x="0" y="54"/>
                    </a:moveTo>
                    <a:lnTo>
                      <a:pt x="16" y="54"/>
                    </a:lnTo>
                    <a:lnTo>
                      <a:pt x="32" y="54"/>
                    </a:lnTo>
                    <a:lnTo>
                      <a:pt x="48" y="54"/>
                    </a:lnTo>
                    <a:lnTo>
                      <a:pt x="64" y="54"/>
                    </a:lnTo>
                    <a:lnTo>
                      <a:pt x="80" y="48"/>
                    </a:lnTo>
                    <a:lnTo>
                      <a:pt x="96" y="43"/>
                    </a:lnTo>
                    <a:lnTo>
                      <a:pt x="112" y="38"/>
                    </a:lnTo>
                    <a:lnTo>
                      <a:pt x="128" y="32"/>
                    </a:lnTo>
                    <a:lnTo>
                      <a:pt x="144" y="27"/>
                    </a:lnTo>
                    <a:lnTo>
                      <a:pt x="160" y="22"/>
                    </a:lnTo>
                    <a:lnTo>
                      <a:pt x="176" y="16"/>
                    </a:lnTo>
                    <a:lnTo>
                      <a:pt x="192" y="16"/>
                    </a:lnTo>
                    <a:lnTo>
                      <a:pt x="208" y="6"/>
                    </a:lnTo>
                    <a:lnTo>
                      <a:pt x="224" y="6"/>
                    </a:lnTo>
                    <a:lnTo>
                      <a:pt x="240" y="0"/>
                    </a:lnTo>
                    <a:lnTo>
                      <a:pt x="256" y="0"/>
                    </a:lnTo>
                    <a:lnTo>
                      <a:pt x="272" y="0"/>
                    </a:lnTo>
                    <a:lnTo>
                      <a:pt x="288" y="0"/>
                    </a:lnTo>
                    <a:lnTo>
                      <a:pt x="304" y="0"/>
                    </a:lnTo>
                    <a:lnTo>
                      <a:pt x="320" y="6"/>
                    </a:lnTo>
                    <a:lnTo>
                      <a:pt x="336" y="6"/>
                    </a:lnTo>
                    <a:lnTo>
                      <a:pt x="352" y="6"/>
                    </a:lnTo>
                    <a:lnTo>
                      <a:pt x="368" y="6"/>
                    </a:lnTo>
                    <a:lnTo>
                      <a:pt x="384" y="11"/>
                    </a:lnTo>
                    <a:lnTo>
                      <a:pt x="400" y="11"/>
                    </a:lnTo>
                    <a:lnTo>
                      <a:pt x="421" y="16"/>
                    </a:lnTo>
                    <a:lnTo>
                      <a:pt x="442" y="22"/>
                    </a:lnTo>
                    <a:lnTo>
                      <a:pt x="453" y="22"/>
                    </a:lnTo>
                    <a:lnTo>
                      <a:pt x="469" y="27"/>
                    </a:lnTo>
                    <a:lnTo>
                      <a:pt x="485" y="32"/>
                    </a:lnTo>
                    <a:lnTo>
                      <a:pt x="501" y="38"/>
                    </a:lnTo>
                    <a:lnTo>
                      <a:pt x="512" y="43"/>
                    </a:lnTo>
                    <a:lnTo>
                      <a:pt x="533" y="43"/>
                    </a:lnTo>
                    <a:lnTo>
                      <a:pt x="544" y="48"/>
                    </a:lnTo>
                    <a:lnTo>
                      <a:pt x="560" y="48"/>
                    </a:lnTo>
                    <a:lnTo>
                      <a:pt x="576" y="54"/>
                    </a:lnTo>
                    <a:lnTo>
                      <a:pt x="592" y="54"/>
                    </a:lnTo>
                    <a:lnTo>
                      <a:pt x="608" y="59"/>
                    </a:lnTo>
                    <a:lnTo>
                      <a:pt x="624" y="64"/>
                    </a:lnTo>
                    <a:lnTo>
                      <a:pt x="640" y="64"/>
                    </a:lnTo>
                  </a:path>
                </a:pathLst>
              </a:custGeom>
              <a:solidFill>
                <a:schemeClr val="accent1"/>
              </a:solidFill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76" name="Freeform 84"/>
              <p:cNvSpPr>
                <a:spLocks/>
              </p:cNvSpPr>
              <p:nvPr/>
            </p:nvSpPr>
            <p:spPr bwMode="auto">
              <a:xfrm>
                <a:off x="1786" y="2038"/>
                <a:ext cx="487" cy="33"/>
              </a:xfrm>
              <a:custGeom>
                <a:avLst/>
                <a:gdLst>
                  <a:gd name="T0" fmla="*/ 11 w 487"/>
                  <a:gd name="T1" fmla="*/ 0 h 33"/>
                  <a:gd name="T2" fmla="*/ 0 w 487"/>
                  <a:gd name="T3" fmla="*/ 16 h 33"/>
                  <a:gd name="T4" fmla="*/ 11 w 487"/>
                  <a:gd name="T5" fmla="*/ 16 h 33"/>
                  <a:gd name="T6" fmla="*/ 22 w 487"/>
                  <a:gd name="T7" fmla="*/ 16 h 33"/>
                  <a:gd name="T8" fmla="*/ 38 w 487"/>
                  <a:gd name="T9" fmla="*/ 16 h 33"/>
                  <a:gd name="T10" fmla="*/ 54 w 487"/>
                  <a:gd name="T11" fmla="*/ 11 h 33"/>
                  <a:gd name="T12" fmla="*/ 70 w 487"/>
                  <a:gd name="T13" fmla="*/ 16 h 33"/>
                  <a:gd name="T14" fmla="*/ 86 w 487"/>
                  <a:gd name="T15" fmla="*/ 21 h 33"/>
                  <a:gd name="T16" fmla="*/ 102 w 487"/>
                  <a:gd name="T17" fmla="*/ 21 h 33"/>
                  <a:gd name="T18" fmla="*/ 118 w 487"/>
                  <a:gd name="T19" fmla="*/ 21 h 33"/>
                  <a:gd name="T20" fmla="*/ 134 w 487"/>
                  <a:gd name="T21" fmla="*/ 27 h 33"/>
                  <a:gd name="T22" fmla="*/ 150 w 487"/>
                  <a:gd name="T23" fmla="*/ 27 h 33"/>
                  <a:gd name="T24" fmla="*/ 166 w 487"/>
                  <a:gd name="T25" fmla="*/ 27 h 33"/>
                  <a:gd name="T26" fmla="*/ 187 w 487"/>
                  <a:gd name="T27" fmla="*/ 27 h 33"/>
                  <a:gd name="T28" fmla="*/ 198 w 487"/>
                  <a:gd name="T29" fmla="*/ 27 h 33"/>
                  <a:gd name="T30" fmla="*/ 219 w 487"/>
                  <a:gd name="T31" fmla="*/ 27 h 33"/>
                  <a:gd name="T32" fmla="*/ 230 w 487"/>
                  <a:gd name="T33" fmla="*/ 27 h 33"/>
                  <a:gd name="T34" fmla="*/ 246 w 487"/>
                  <a:gd name="T35" fmla="*/ 21 h 33"/>
                  <a:gd name="T36" fmla="*/ 262 w 487"/>
                  <a:gd name="T37" fmla="*/ 16 h 33"/>
                  <a:gd name="T38" fmla="*/ 278 w 487"/>
                  <a:gd name="T39" fmla="*/ 16 h 33"/>
                  <a:gd name="T40" fmla="*/ 294 w 487"/>
                  <a:gd name="T41" fmla="*/ 21 h 33"/>
                  <a:gd name="T42" fmla="*/ 310 w 487"/>
                  <a:gd name="T43" fmla="*/ 27 h 33"/>
                  <a:gd name="T44" fmla="*/ 326 w 487"/>
                  <a:gd name="T45" fmla="*/ 32 h 33"/>
                  <a:gd name="T46" fmla="*/ 342 w 487"/>
                  <a:gd name="T47" fmla="*/ 32 h 33"/>
                  <a:gd name="T48" fmla="*/ 358 w 487"/>
                  <a:gd name="T49" fmla="*/ 32 h 33"/>
                  <a:gd name="T50" fmla="*/ 374 w 487"/>
                  <a:gd name="T51" fmla="*/ 27 h 33"/>
                  <a:gd name="T52" fmla="*/ 390 w 487"/>
                  <a:gd name="T53" fmla="*/ 32 h 33"/>
                  <a:gd name="T54" fmla="*/ 406 w 487"/>
                  <a:gd name="T55" fmla="*/ 32 h 33"/>
                  <a:gd name="T56" fmla="*/ 422 w 487"/>
                  <a:gd name="T57" fmla="*/ 32 h 33"/>
                  <a:gd name="T58" fmla="*/ 438 w 487"/>
                  <a:gd name="T59" fmla="*/ 27 h 33"/>
                  <a:gd name="T60" fmla="*/ 454 w 487"/>
                  <a:gd name="T61" fmla="*/ 27 h 33"/>
                  <a:gd name="T62" fmla="*/ 470 w 487"/>
                  <a:gd name="T63" fmla="*/ 27 h 33"/>
                  <a:gd name="T64" fmla="*/ 486 w 487"/>
                  <a:gd name="T65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7" h="33">
                    <a:moveTo>
                      <a:pt x="11" y="0"/>
                    </a:moveTo>
                    <a:lnTo>
                      <a:pt x="0" y="16"/>
                    </a:lnTo>
                    <a:lnTo>
                      <a:pt x="11" y="16"/>
                    </a:lnTo>
                    <a:lnTo>
                      <a:pt x="22" y="16"/>
                    </a:lnTo>
                    <a:lnTo>
                      <a:pt x="38" y="16"/>
                    </a:lnTo>
                    <a:lnTo>
                      <a:pt x="54" y="11"/>
                    </a:lnTo>
                    <a:lnTo>
                      <a:pt x="70" y="16"/>
                    </a:lnTo>
                    <a:lnTo>
                      <a:pt x="86" y="21"/>
                    </a:lnTo>
                    <a:lnTo>
                      <a:pt x="102" y="21"/>
                    </a:lnTo>
                    <a:lnTo>
                      <a:pt x="118" y="21"/>
                    </a:lnTo>
                    <a:lnTo>
                      <a:pt x="134" y="27"/>
                    </a:lnTo>
                    <a:lnTo>
                      <a:pt x="150" y="27"/>
                    </a:lnTo>
                    <a:lnTo>
                      <a:pt x="166" y="27"/>
                    </a:lnTo>
                    <a:lnTo>
                      <a:pt x="187" y="27"/>
                    </a:lnTo>
                    <a:lnTo>
                      <a:pt x="198" y="27"/>
                    </a:lnTo>
                    <a:lnTo>
                      <a:pt x="219" y="27"/>
                    </a:lnTo>
                    <a:lnTo>
                      <a:pt x="230" y="27"/>
                    </a:lnTo>
                    <a:lnTo>
                      <a:pt x="246" y="21"/>
                    </a:lnTo>
                    <a:lnTo>
                      <a:pt x="262" y="16"/>
                    </a:lnTo>
                    <a:lnTo>
                      <a:pt x="278" y="16"/>
                    </a:lnTo>
                    <a:lnTo>
                      <a:pt x="294" y="21"/>
                    </a:lnTo>
                    <a:lnTo>
                      <a:pt x="310" y="27"/>
                    </a:lnTo>
                    <a:lnTo>
                      <a:pt x="326" y="32"/>
                    </a:lnTo>
                    <a:lnTo>
                      <a:pt x="342" y="32"/>
                    </a:lnTo>
                    <a:lnTo>
                      <a:pt x="358" y="32"/>
                    </a:lnTo>
                    <a:lnTo>
                      <a:pt x="374" y="27"/>
                    </a:lnTo>
                    <a:lnTo>
                      <a:pt x="390" y="32"/>
                    </a:lnTo>
                    <a:lnTo>
                      <a:pt x="406" y="32"/>
                    </a:lnTo>
                    <a:lnTo>
                      <a:pt x="422" y="32"/>
                    </a:lnTo>
                    <a:lnTo>
                      <a:pt x="438" y="27"/>
                    </a:lnTo>
                    <a:lnTo>
                      <a:pt x="454" y="27"/>
                    </a:lnTo>
                    <a:lnTo>
                      <a:pt x="470" y="27"/>
                    </a:lnTo>
                    <a:lnTo>
                      <a:pt x="486" y="27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48196" name="Text Box 4"/>
          <p:cNvSpPr txBox="1">
            <a:spLocks noChangeArrowheads="1"/>
          </p:cNvSpPr>
          <p:nvPr/>
        </p:nvSpPr>
        <p:spPr bwMode="auto">
          <a:xfrm>
            <a:off x="8658225" y="640397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48206" name="Rectangle 14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27</a:t>
            </a:r>
          </a:p>
        </p:txBody>
      </p:sp>
      <p:sp>
        <p:nvSpPr>
          <p:cNvPr id="648234" name="Text Box 42"/>
          <p:cNvSpPr txBox="1">
            <a:spLocks noChangeArrowheads="1"/>
          </p:cNvSpPr>
          <p:nvPr/>
        </p:nvSpPr>
        <p:spPr bwMode="auto">
          <a:xfrm>
            <a:off x="7680325" y="63373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48225" name="Text Box 33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grpSp>
        <p:nvGrpSpPr>
          <p:cNvPr id="648207" name="Group 15"/>
          <p:cNvGrpSpPr>
            <a:grpSpLocks/>
          </p:cNvGrpSpPr>
          <p:nvPr/>
        </p:nvGrpSpPr>
        <p:grpSpPr bwMode="auto">
          <a:xfrm>
            <a:off x="7912100" y="3429000"/>
            <a:ext cx="1012825" cy="1330325"/>
            <a:chOff x="4984" y="2160"/>
            <a:chExt cx="638" cy="838"/>
          </a:xfrm>
        </p:grpSpPr>
        <p:sp>
          <p:nvSpPr>
            <p:cNvPr id="648208" name="Rectangle 16"/>
            <p:cNvSpPr>
              <a:spLocks noChangeArrowheads="1"/>
            </p:cNvSpPr>
            <p:nvPr/>
          </p:nvSpPr>
          <p:spPr bwMode="auto">
            <a:xfrm>
              <a:off x="5151" y="2774"/>
              <a:ext cx="160" cy="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209" name="Rectangle 17"/>
            <p:cNvSpPr>
              <a:spLocks noChangeArrowheads="1"/>
            </p:cNvSpPr>
            <p:nvPr/>
          </p:nvSpPr>
          <p:spPr bwMode="auto">
            <a:xfrm>
              <a:off x="5116" y="2744"/>
              <a:ext cx="18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40</a:t>
              </a:r>
            </a:p>
          </p:txBody>
        </p:sp>
        <p:sp>
          <p:nvSpPr>
            <p:cNvPr id="648210" name="AutoShape 18"/>
            <p:cNvSpPr>
              <a:spLocks noChangeArrowheads="1"/>
            </p:cNvSpPr>
            <p:nvPr/>
          </p:nvSpPr>
          <p:spPr bwMode="auto">
            <a:xfrm>
              <a:off x="5008" y="2178"/>
              <a:ext cx="460" cy="212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211" name="Rectangle 19"/>
            <p:cNvSpPr>
              <a:spLocks noChangeArrowheads="1"/>
            </p:cNvSpPr>
            <p:nvPr/>
          </p:nvSpPr>
          <p:spPr bwMode="auto">
            <a:xfrm>
              <a:off x="5007" y="2278"/>
              <a:ext cx="600" cy="7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212" name="AutoShape 20"/>
            <p:cNvSpPr>
              <a:spLocks noChangeArrowheads="1"/>
            </p:cNvSpPr>
            <p:nvPr/>
          </p:nvSpPr>
          <p:spPr bwMode="auto">
            <a:xfrm>
              <a:off x="5020" y="2196"/>
              <a:ext cx="440" cy="21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213" name="Line 21"/>
            <p:cNvSpPr>
              <a:spLocks noChangeShapeType="1"/>
            </p:cNvSpPr>
            <p:nvPr/>
          </p:nvSpPr>
          <p:spPr bwMode="auto">
            <a:xfrm>
              <a:off x="5035" y="2418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214" name="Line 22"/>
            <p:cNvSpPr>
              <a:spLocks noChangeShapeType="1"/>
            </p:cNvSpPr>
            <p:nvPr/>
          </p:nvSpPr>
          <p:spPr bwMode="auto">
            <a:xfrm>
              <a:off x="5035" y="2530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215" name="Line 23"/>
            <p:cNvSpPr>
              <a:spLocks noChangeShapeType="1"/>
            </p:cNvSpPr>
            <p:nvPr/>
          </p:nvSpPr>
          <p:spPr bwMode="auto">
            <a:xfrm>
              <a:off x="5035" y="2642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216" name="Line 24"/>
            <p:cNvSpPr>
              <a:spLocks noChangeShapeType="1"/>
            </p:cNvSpPr>
            <p:nvPr/>
          </p:nvSpPr>
          <p:spPr bwMode="auto">
            <a:xfrm>
              <a:off x="5035" y="2754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217" name="Line 25"/>
            <p:cNvSpPr>
              <a:spLocks noChangeShapeType="1"/>
            </p:cNvSpPr>
            <p:nvPr/>
          </p:nvSpPr>
          <p:spPr bwMode="auto">
            <a:xfrm>
              <a:off x="5043" y="2866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218" name="Rectangle 26"/>
            <p:cNvSpPr>
              <a:spLocks noChangeArrowheads="1"/>
            </p:cNvSpPr>
            <p:nvPr/>
          </p:nvSpPr>
          <p:spPr bwMode="auto">
            <a:xfrm>
              <a:off x="5044" y="2160"/>
              <a:ext cx="39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hicago" charset="0"/>
                </a:rPr>
                <a:t>MOSES</a:t>
              </a:r>
            </a:p>
          </p:txBody>
        </p:sp>
        <p:sp>
          <p:nvSpPr>
            <p:cNvPr id="648219" name="Rectangle 27"/>
            <p:cNvSpPr>
              <a:spLocks noChangeArrowheads="1"/>
            </p:cNvSpPr>
            <p:nvPr/>
          </p:nvSpPr>
          <p:spPr bwMode="auto">
            <a:xfrm>
              <a:off x="5138" y="2420"/>
              <a:ext cx="28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Sinai</a:t>
              </a:r>
            </a:p>
          </p:txBody>
        </p:sp>
        <p:sp>
          <p:nvSpPr>
            <p:cNvPr id="648220" name="Rectangle 28"/>
            <p:cNvSpPr>
              <a:spLocks noChangeArrowheads="1"/>
            </p:cNvSpPr>
            <p:nvPr/>
          </p:nvSpPr>
          <p:spPr bwMode="auto">
            <a:xfrm>
              <a:off x="5087" y="2536"/>
              <a:ext cx="41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M - M - C</a:t>
              </a:r>
            </a:p>
          </p:txBody>
        </p:sp>
        <p:sp>
          <p:nvSpPr>
            <p:cNvPr id="648221" name="Rectangle 29"/>
            <p:cNvSpPr>
              <a:spLocks noChangeArrowheads="1"/>
            </p:cNvSpPr>
            <p:nvPr/>
          </p:nvSpPr>
          <p:spPr bwMode="auto">
            <a:xfrm>
              <a:off x="4984" y="2644"/>
              <a:ext cx="63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Kadesh Barnea</a:t>
              </a:r>
            </a:p>
          </p:txBody>
        </p:sp>
        <p:sp>
          <p:nvSpPr>
            <p:cNvPr id="648222" name="Rectangle 30"/>
            <p:cNvSpPr>
              <a:spLocks noChangeArrowheads="1"/>
            </p:cNvSpPr>
            <p:nvPr/>
          </p:nvSpPr>
          <p:spPr bwMode="auto">
            <a:xfrm>
              <a:off x="5208" y="2760"/>
              <a:ext cx="19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40</a:t>
              </a:r>
            </a:p>
          </p:txBody>
        </p:sp>
        <p:sp>
          <p:nvSpPr>
            <p:cNvPr id="648223" name="Line 31"/>
            <p:cNvSpPr>
              <a:spLocks noChangeShapeType="1"/>
            </p:cNvSpPr>
            <p:nvPr/>
          </p:nvSpPr>
          <p:spPr bwMode="auto">
            <a:xfrm>
              <a:off x="5031" y="2978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8224" name="Rectangle 32"/>
            <p:cNvSpPr>
              <a:spLocks noChangeArrowheads="1"/>
            </p:cNvSpPr>
            <p:nvPr/>
          </p:nvSpPr>
          <p:spPr bwMode="auto">
            <a:xfrm>
              <a:off x="5115" y="2312"/>
              <a:ext cx="39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Takapra</a:t>
              </a:r>
            </a:p>
          </p:txBody>
        </p:sp>
      </p:grpSp>
      <p:sp>
        <p:nvSpPr>
          <p:cNvPr id="648277" name="Text Box 85"/>
          <p:cNvSpPr txBox="1">
            <a:spLocks noChangeArrowheads="1"/>
          </p:cNvSpPr>
          <p:nvPr/>
        </p:nvSpPr>
        <p:spPr bwMode="auto">
          <a:xfrm>
            <a:off x="8591550" y="64071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Line 2"/>
          <p:cNvSpPr>
            <a:spLocks noChangeShapeType="1"/>
          </p:cNvSpPr>
          <p:nvPr/>
        </p:nvSpPr>
        <p:spPr bwMode="auto">
          <a:xfrm>
            <a:off x="787400" y="838200"/>
            <a:ext cx="4064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698500" y="850900"/>
            <a:ext cx="7823200" cy="5097463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738188" y="900113"/>
            <a:ext cx="7921625" cy="4483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600">
                <a:solidFill>
                  <a:srgbClr val="FAFD00"/>
                </a:solidFill>
                <a:latin typeface="Times" charset="0"/>
              </a:rPr>
              <a:t>HIPHA CHILU HEHI:</a:t>
            </a:r>
          </a:p>
          <a:p>
            <a:pPr algn="ctr"/>
            <a:endParaRPr lang="en-US" sz="3600">
              <a:solidFill>
                <a:srgbClr val="FAFD00"/>
              </a:solidFill>
              <a:latin typeface="Times" charset="0"/>
            </a:endParaRPr>
          </a:p>
          <a:p>
            <a:r>
              <a:rPr lang="en-US" sz="3600">
                <a:solidFill>
                  <a:srgbClr val="FAFD00"/>
                </a:solidFill>
                <a:latin typeface="Times" charset="0"/>
              </a:rPr>
              <a:t>ABRAHAM-JOSEPH	  	2000 B.C.</a:t>
            </a:r>
            <a:endParaRPr lang="en-US" sz="3600">
              <a:solidFill>
                <a:schemeClr val="hlink"/>
              </a:solidFill>
              <a:latin typeface="Times" charset="0"/>
            </a:endParaRPr>
          </a:p>
          <a:p>
            <a:endParaRPr lang="en-US" sz="3600">
              <a:solidFill>
                <a:srgbClr val="FAFD00"/>
              </a:solidFill>
              <a:latin typeface="Times" charset="0"/>
            </a:endParaRPr>
          </a:p>
          <a:p>
            <a:r>
              <a:rPr lang="en-US" sz="3600">
                <a:solidFill>
                  <a:schemeClr val="hlink"/>
                </a:solidFill>
                <a:latin typeface="Times" charset="0"/>
              </a:rPr>
              <a:t>MOSES-JOSHUA	  		1500 B.C.</a:t>
            </a:r>
            <a:endParaRPr lang="en-US" sz="3600">
              <a:solidFill>
                <a:srgbClr val="FAFD00"/>
              </a:solidFill>
              <a:latin typeface="Times" charset="0"/>
            </a:endParaRPr>
          </a:p>
          <a:p>
            <a:endParaRPr lang="en-US" sz="3600">
              <a:solidFill>
                <a:srgbClr val="FAFD00"/>
              </a:solidFill>
              <a:latin typeface="Times" charset="0"/>
            </a:endParaRPr>
          </a:p>
          <a:p>
            <a:endParaRPr lang="en-US" sz="3600">
              <a:solidFill>
                <a:srgbClr val="FAFD00"/>
              </a:solidFill>
              <a:latin typeface="Times" charset="0"/>
            </a:endParaRPr>
          </a:p>
          <a:p>
            <a:pPr algn="ctr"/>
            <a:endParaRPr lang="en-US" sz="3600">
              <a:solidFill>
                <a:srgbClr val="FAFD00"/>
              </a:solidFill>
              <a:latin typeface="Times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490663" y="1074738"/>
            <a:ext cx="711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8093075" y="6513513"/>
            <a:ext cx="3365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65" name="Group 85"/>
          <p:cNvGrpSpPr>
            <a:grpSpLocks/>
          </p:cNvGrpSpPr>
          <p:nvPr/>
        </p:nvGrpSpPr>
        <p:grpSpPr bwMode="auto">
          <a:xfrm>
            <a:off x="5922963" y="3536950"/>
            <a:ext cx="1262062" cy="1347788"/>
            <a:chOff x="1084" y="711"/>
            <a:chExt cx="2950" cy="2769"/>
          </a:xfrm>
        </p:grpSpPr>
        <p:grpSp>
          <p:nvGrpSpPr>
            <p:cNvPr id="97366" name="Group 86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97367" name="Group 87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97368" name="Freeform 88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369" name="Freeform 89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97370" name="Picture 90"/>
              <p:cNvPicPr>
                <a:picLocks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7371" name="Freeform 91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72" name="Freeform 92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73" name="Freeform 93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74" name="Freeform 94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75" name="Freeform 95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130550" y="1339850"/>
            <a:ext cx="2882900" cy="344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152775" y="3033713"/>
            <a:ext cx="2833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Times" charset="0"/>
              </a:rPr>
              <a:t>KADESH BARNEA</a:t>
            </a:r>
          </a:p>
        </p:txBody>
      </p:sp>
      <p:sp>
        <p:nvSpPr>
          <p:cNvPr id="97284" name="AutoShape 4"/>
          <p:cNvSpPr>
            <a:spLocks noChangeArrowheads="1"/>
          </p:cNvSpPr>
          <p:nvPr/>
        </p:nvSpPr>
        <p:spPr bwMode="auto">
          <a:xfrm>
            <a:off x="3130550" y="971550"/>
            <a:ext cx="1663700" cy="10541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3159125" y="1352550"/>
            <a:ext cx="2044700" cy="1054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3021013" y="866775"/>
            <a:ext cx="16922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Times" charset="0"/>
              </a:rPr>
              <a:t>   MOSES</a:t>
            </a:r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3340100" y="24892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3340100" y="29464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3346450" y="34036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3340100" y="2032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>
            <a:off x="3340100" y="4318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>
            <a:off x="3340100" y="38608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3630613" y="1616075"/>
            <a:ext cx="19399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bg2"/>
                </a:solidFill>
                <a:latin typeface="Times" charset="0"/>
              </a:rPr>
              <a:t>TAKAPRA</a:t>
            </a: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3897313" y="2073275"/>
            <a:ext cx="116998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bg2"/>
                </a:solidFill>
                <a:latin typeface="Times" charset="0"/>
              </a:rPr>
              <a:t>SINAI</a:t>
            </a: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3681413" y="2530475"/>
            <a:ext cx="17907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bg2"/>
                </a:solidFill>
                <a:latin typeface="Times" charset="0"/>
              </a:rPr>
              <a:t>M - M - C </a:t>
            </a: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4214813" y="3444875"/>
            <a:ext cx="5365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bg2"/>
                </a:solidFill>
                <a:latin typeface="Times" charset="0"/>
              </a:rPr>
              <a:t>40</a:t>
            </a:r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3402013" y="3902075"/>
            <a:ext cx="26098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Times" charset="0"/>
              </a:rPr>
              <a:t>5  OCHIIKAPE</a:t>
            </a:r>
          </a:p>
        </p:txBody>
      </p:sp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4773613" y="963613"/>
            <a:ext cx="1457325" cy="3635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Times" charset="0"/>
              </a:rPr>
              <a:t>ca. 1500 B.C.</a:t>
            </a:r>
          </a:p>
        </p:txBody>
      </p:sp>
      <p:sp>
        <p:nvSpPr>
          <p:cNvPr id="97300" name="Rectangle 20"/>
          <p:cNvSpPr>
            <a:spLocks noChangeArrowheads="1"/>
          </p:cNvSpPr>
          <p:nvPr/>
        </p:nvSpPr>
        <p:spPr bwMode="auto">
          <a:xfrm>
            <a:off x="898525" y="2605088"/>
            <a:ext cx="1747838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2" name="Oval 22"/>
          <p:cNvSpPr>
            <a:spLocks noChangeArrowheads="1"/>
          </p:cNvSpPr>
          <p:nvPr/>
        </p:nvSpPr>
        <p:spPr bwMode="auto">
          <a:xfrm>
            <a:off x="5997575" y="3570288"/>
            <a:ext cx="1257300" cy="1079500"/>
          </a:xfrm>
          <a:prstGeom prst="ellips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4" name="Rectangle 24"/>
          <p:cNvSpPr>
            <a:spLocks noChangeArrowheads="1"/>
          </p:cNvSpPr>
          <p:nvPr/>
        </p:nvSpPr>
        <p:spPr bwMode="auto">
          <a:xfrm>
            <a:off x="828675" y="2482850"/>
            <a:ext cx="1847850" cy="1308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4000" b="0">
                <a:solidFill>
                  <a:schemeClr val="tx2"/>
                </a:solidFill>
                <a:latin typeface="Times" charset="0"/>
              </a:rPr>
              <a:t>AJ</a:t>
            </a:r>
            <a:r>
              <a:rPr lang="en-US" sz="8000" b="0">
                <a:solidFill>
                  <a:srgbClr val="00FF00"/>
                </a:solidFill>
                <a:latin typeface="Times" charset="0"/>
              </a:rPr>
              <a:t>M</a:t>
            </a:r>
            <a:r>
              <a:rPr lang="en-US" sz="4000" b="0">
                <a:solidFill>
                  <a:schemeClr val="tx2"/>
                </a:solidFill>
                <a:latin typeface="Times" charset="0"/>
              </a:rPr>
              <a:t>J</a:t>
            </a:r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7315200" y="5608638"/>
            <a:ext cx="1184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06" name="Rectangle 26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195263" y="5557838"/>
            <a:ext cx="8772525" cy="579437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cs typeface="Times" charset="0"/>
              </a:rPr>
              <a:t>KOTHU YE OTE SHIILU KHRUMEI YI </a:t>
            </a:r>
          </a:p>
        </p:txBody>
      </p:sp>
      <p:sp>
        <p:nvSpPr>
          <p:cNvPr id="97333" name="Text Box 53"/>
          <p:cNvSpPr txBox="1">
            <a:spLocks noChangeArrowheads="1"/>
          </p:cNvSpPr>
          <p:nvPr/>
        </p:nvSpPr>
        <p:spPr bwMode="auto">
          <a:xfrm>
            <a:off x="1536700" y="5580063"/>
            <a:ext cx="6122988" cy="579437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cs typeface="Times" charset="0"/>
              </a:rPr>
              <a:t>PFOLEMEI RA THIKO-E?</a:t>
            </a:r>
          </a:p>
        </p:txBody>
      </p:sp>
      <p:sp>
        <p:nvSpPr>
          <p:cNvPr id="97334" name="Text Box 54"/>
          <p:cNvSpPr txBox="1">
            <a:spLocks noChangeArrowheads="1"/>
          </p:cNvSpPr>
          <p:nvPr/>
        </p:nvSpPr>
        <p:spPr bwMode="auto">
          <a:xfrm>
            <a:off x="2235200" y="5583238"/>
            <a:ext cx="3967163" cy="579437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cs typeface="Times" charset="0"/>
              </a:rPr>
              <a:t>ATHIMEI KO-E! </a:t>
            </a:r>
          </a:p>
        </p:txBody>
      </p:sp>
      <p:sp>
        <p:nvSpPr>
          <p:cNvPr id="97335" name="Text Box 55"/>
          <p:cNvSpPr txBox="1">
            <a:spLocks noChangeArrowheads="1"/>
          </p:cNvSpPr>
          <p:nvPr/>
        </p:nvSpPr>
        <p:spPr bwMode="auto">
          <a:xfrm>
            <a:off x="1525588" y="5527675"/>
            <a:ext cx="6438900" cy="579438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cs typeface="Times" charset="0"/>
              </a:rPr>
              <a:t>ADIDOSO HRII MOLI SHUE! </a:t>
            </a:r>
          </a:p>
        </p:txBody>
      </p:sp>
      <p:sp>
        <p:nvSpPr>
          <p:cNvPr id="97336" name="Text Box 56"/>
          <p:cNvSpPr txBox="1">
            <a:spLocks noChangeArrowheads="1"/>
          </p:cNvSpPr>
          <p:nvPr/>
        </p:nvSpPr>
        <p:spPr bwMode="auto">
          <a:xfrm>
            <a:off x="-185738" y="5318125"/>
            <a:ext cx="9967913" cy="1311275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cs typeface="Times" charset="0"/>
              </a:rPr>
              <a:t>KRII TE KOCHO KANA CHIIJII ZHII</a:t>
            </a:r>
          </a:p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cs typeface="Times" charset="0"/>
              </a:rPr>
              <a:t>OZHII! </a:t>
            </a:r>
          </a:p>
        </p:txBody>
      </p:sp>
      <p:sp>
        <p:nvSpPr>
          <p:cNvPr id="97337" name="Text Box 57"/>
          <p:cNvSpPr txBox="1">
            <a:spLocks noChangeArrowheads="1"/>
          </p:cNvSpPr>
          <p:nvPr/>
        </p:nvSpPr>
        <p:spPr bwMode="auto">
          <a:xfrm>
            <a:off x="449263" y="5465763"/>
            <a:ext cx="8694737" cy="701675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  <a:cs typeface="Times" charset="0"/>
              </a:rPr>
              <a:t>TAKAPRA: OZHI KAHINA! </a:t>
            </a:r>
          </a:p>
        </p:txBody>
      </p:sp>
      <p:sp>
        <p:nvSpPr>
          <p:cNvPr id="97338" name="Text Box 58"/>
          <p:cNvSpPr txBox="1">
            <a:spLocks noChangeArrowheads="1"/>
          </p:cNvSpPr>
          <p:nvPr/>
        </p:nvSpPr>
        <p:spPr bwMode="auto">
          <a:xfrm>
            <a:off x="750888" y="5568950"/>
            <a:ext cx="8393112" cy="579438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cs typeface="Times" charset="0"/>
              </a:rPr>
              <a:t>OJII ZHII OCHIISOTHOKOCHO</a:t>
            </a:r>
            <a:r>
              <a:rPr lang="en-US" sz="3200">
                <a:solidFill>
                  <a:schemeClr val="tx2"/>
                </a:solidFill>
                <a:cs typeface="Times" charset="0"/>
              </a:rPr>
              <a:t> </a:t>
            </a:r>
          </a:p>
        </p:txBody>
      </p:sp>
      <p:sp>
        <p:nvSpPr>
          <p:cNvPr id="97339" name="Rectangle 59"/>
          <p:cNvSpPr>
            <a:spLocks noChangeArrowheads="1"/>
          </p:cNvSpPr>
          <p:nvPr/>
        </p:nvSpPr>
        <p:spPr bwMode="auto">
          <a:xfrm>
            <a:off x="2955925" y="3201988"/>
            <a:ext cx="18415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b="0"/>
          </a:p>
        </p:txBody>
      </p:sp>
      <p:sp>
        <p:nvSpPr>
          <p:cNvPr id="97340" name="Rectangle 60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41" name="Rectangle 61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97342" name="AutoShape 62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43" name="Rectangle 63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44" name="AutoShape 64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45" name="Line 65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46" name="Line 66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47" name="Line 67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48" name="Line 68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49" name="Line 69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50" name="Rectangle 70"/>
          <p:cNvSpPr>
            <a:spLocks noChangeArrowheads="1"/>
          </p:cNvSpPr>
          <p:nvPr/>
        </p:nvSpPr>
        <p:spPr bwMode="auto">
          <a:xfrm>
            <a:off x="8007350" y="3429000"/>
            <a:ext cx="619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97351" name="Rectangle 71"/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Sinai</a:t>
            </a:r>
          </a:p>
        </p:txBody>
      </p:sp>
      <p:sp>
        <p:nvSpPr>
          <p:cNvPr id="97352" name="Rectangle 72"/>
          <p:cNvSpPr>
            <a:spLocks noChangeArrowheads="1"/>
          </p:cNvSpPr>
          <p:nvPr/>
        </p:nvSpPr>
        <p:spPr bwMode="auto">
          <a:xfrm>
            <a:off x="8075613" y="4025900"/>
            <a:ext cx="657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M - M - C</a:t>
            </a:r>
          </a:p>
        </p:txBody>
      </p:sp>
      <p:sp>
        <p:nvSpPr>
          <p:cNvPr id="97353" name="Rectangle 73"/>
          <p:cNvSpPr>
            <a:spLocks noChangeArrowheads="1"/>
          </p:cNvSpPr>
          <p:nvPr/>
        </p:nvSpPr>
        <p:spPr bwMode="auto">
          <a:xfrm>
            <a:off x="7912100" y="4197350"/>
            <a:ext cx="1012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Kadesh Barnea</a:t>
            </a:r>
          </a:p>
        </p:txBody>
      </p:sp>
      <p:sp>
        <p:nvSpPr>
          <p:cNvPr id="97354" name="Rectangle 74"/>
          <p:cNvSpPr>
            <a:spLocks noChangeArrowheads="1"/>
          </p:cNvSpPr>
          <p:nvPr/>
        </p:nvSpPr>
        <p:spPr bwMode="auto">
          <a:xfrm>
            <a:off x="8267700" y="4381500"/>
            <a:ext cx="3079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97355" name="Rectangle 75"/>
          <p:cNvSpPr>
            <a:spLocks noChangeArrowheads="1"/>
          </p:cNvSpPr>
          <p:nvPr/>
        </p:nvSpPr>
        <p:spPr bwMode="auto">
          <a:xfrm>
            <a:off x="8032750" y="4552950"/>
            <a:ext cx="8223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5 Ochiikape</a:t>
            </a:r>
          </a:p>
        </p:txBody>
      </p:sp>
      <p:sp>
        <p:nvSpPr>
          <p:cNvPr id="97356" name="Line 76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57" name="Rectangle 77"/>
          <p:cNvSpPr>
            <a:spLocks noChangeArrowheads="1"/>
          </p:cNvSpPr>
          <p:nvPr/>
        </p:nvSpPr>
        <p:spPr bwMode="auto">
          <a:xfrm>
            <a:off x="8120063" y="3670300"/>
            <a:ext cx="6191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Takapra</a:t>
            </a:r>
          </a:p>
        </p:txBody>
      </p:sp>
      <p:sp>
        <p:nvSpPr>
          <p:cNvPr id="97358" name="Text Box 78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97361" name="Text Box 81"/>
          <p:cNvSpPr txBox="1">
            <a:spLocks noChangeArrowheads="1"/>
          </p:cNvSpPr>
          <p:nvPr/>
        </p:nvSpPr>
        <p:spPr bwMode="auto">
          <a:xfrm>
            <a:off x="8591550" y="64103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" charset="0"/>
              </a:rPr>
              <a:t>8</a:t>
            </a:r>
          </a:p>
        </p:txBody>
      </p:sp>
      <p:sp>
        <p:nvSpPr>
          <p:cNvPr id="97363" name="Rectangle 83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</a:t>
            </a:r>
          </a:p>
        </p:txBody>
      </p:sp>
      <p:sp>
        <p:nvSpPr>
          <p:cNvPr id="97364" name="Text Box 84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grpSp>
        <p:nvGrpSpPr>
          <p:cNvPr id="97379" name="Group 99"/>
          <p:cNvGrpSpPr>
            <a:grpSpLocks/>
          </p:cNvGrpSpPr>
          <p:nvPr/>
        </p:nvGrpSpPr>
        <p:grpSpPr bwMode="auto">
          <a:xfrm>
            <a:off x="5151438" y="2908300"/>
            <a:ext cx="2924175" cy="2695575"/>
            <a:chOff x="3344" y="1832"/>
            <a:chExt cx="1842" cy="1698"/>
          </a:xfrm>
        </p:grpSpPr>
        <p:sp>
          <p:nvSpPr>
            <p:cNvPr id="97303" name="Rectangle 23"/>
            <p:cNvSpPr>
              <a:spLocks noChangeArrowheads="1"/>
            </p:cNvSpPr>
            <p:nvPr/>
          </p:nvSpPr>
          <p:spPr bwMode="auto">
            <a:xfrm>
              <a:off x="3344" y="3128"/>
              <a:ext cx="1842" cy="40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7501" dir="3723739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3600" i="1">
                  <a:solidFill>
                    <a:schemeClr val="tx1"/>
                  </a:solidFill>
                  <a:latin typeface="Arial" charset="0"/>
                </a:rPr>
                <a:t>Tak. 30: 1-10</a:t>
              </a:r>
            </a:p>
          </p:txBody>
        </p:sp>
        <p:grpSp>
          <p:nvGrpSpPr>
            <p:cNvPr id="97378" name="Group 98"/>
            <p:cNvGrpSpPr>
              <a:grpSpLocks/>
            </p:cNvGrpSpPr>
            <p:nvPr/>
          </p:nvGrpSpPr>
          <p:grpSpPr bwMode="auto">
            <a:xfrm>
              <a:off x="3925" y="1832"/>
              <a:ext cx="612" cy="941"/>
              <a:chOff x="3925" y="1840"/>
              <a:chExt cx="612" cy="941"/>
            </a:xfrm>
          </p:grpSpPr>
          <p:sp>
            <p:nvSpPr>
              <p:cNvPr id="97376" name="Rectangle 96"/>
              <p:cNvSpPr>
                <a:spLocks noChangeArrowheads="1"/>
              </p:cNvSpPr>
              <p:nvPr/>
            </p:nvSpPr>
            <p:spPr bwMode="auto">
              <a:xfrm>
                <a:off x="3929" y="1840"/>
                <a:ext cx="114" cy="28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2115817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endParaRPr lang="en-US" sz="2400" b="0" i="1">
                  <a:solidFill>
                    <a:srgbClr val="FFFFFF"/>
                  </a:solidFill>
                  <a:latin typeface="Helvetica" charset="0"/>
                </a:endParaRPr>
              </a:p>
            </p:txBody>
          </p:sp>
          <p:sp>
            <p:nvSpPr>
              <p:cNvPr id="97377" name="Rectangle 97"/>
              <p:cNvSpPr>
                <a:spLocks noChangeArrowheads="1"/>
              </p:cNvSpPr>
              <p:nvPr/>
            </p:nvSpPr>
            <p:spPr bwMode="auto">
              <a:xfrm>
                <a:off x="3925" y="2341"/>
                <a:ext cx="612" cy="44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46662" dir="2115817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4000" i="1">
                    <a:solidFill>
                      <a:srgbClr val="FFFFFF"/>
                    </a:solidFill>
                    <a:latin typeface="Kosher-Normal" charset="0"/>
                  </a:rPr>
                  <a:t>OO</a:t>
                </a:r>
                <a:endParaRPr lang="en-US" sz="2400" b="0" i="1">
                  <a:solidFill>
                    <a:srgbClr val="FFFFFF"/>
                  </a:solidFill>
                  <a:latin typeface="Helvetica" charset="0"/>
                </a:endParaRPr>
              </a:p>
            </p:txBody>
          </p:sp>
        </p:grp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7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7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7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7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7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7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7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7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7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7" grpId="0" autoUpdateAnimBg="0"/>
      <p:bldP spid="97302" grpId="0" animBg="1"/>
      <p:bldP spid="97329" grpId="0" autoUpdateAnimBg="0"/>
      <p:bldP spid="97333" grpId="0" autoUpdateAnimBg="0"/>
      <p:bldP spid="97334" grpId="0" autoUpdateAnimBg="0"/>
      <p:bldP spid="97335" grpId="0" autoUpdateAnimBg="0"/>
      <p:bldP spid="97336" grpId="0" autoUpdateAnimBg="0"/>
      <p:bldP spid="97337" grpId="0" autoUpdateAnimBg="0"/>
      <p:bldP spid="9733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9" name="Rectangle 3"/>
          <p:cNvSpPr>
            <a:spLocks noChangeArrowheads="1"/>
          </p:cNvSpPr>
          <p:nvPr/>
        </p:nvSpPr>
        <p:spPr bwMode="auto">
          <a:xfrm>
            <a:off x="1008063" y="1754188"/>
            <a:ext cx="7110412" cy="42068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Times" charset="0"/>
              </a:rPr>
              <a:t>                 </a:t>
            </a:r>
            <a:endParaRPr lang="en-US" sz="2400">
              <a:solidFill>
                <a:schemeClr val="tx1"/>
              </a:solidFill>
              <a:latin typeface="Times" charset="0"/>
            </a:endParaRPr>
          </a:p>
          <a:p>
            <a:r>
              <a:rPr lang="en-US" sz="2400">
                <a:solidFill>
                  <a:schemeClr val="tx1"/>
                </a:solidFill>
                <a:latin typeface="Times" charset="0"/>
              </a:rPr>
              <a:t>	</a:t>
            </a:r>
            <a:r>
              <a:rPr lang="en-US" sz="3200" baseline="30000">
                <a:solidFill>
                  <a:schemeClr val="tx1"/>
                </a:solidFill>
                <a:latin typeface="Times" charset="0"/>
              </a:rPr>
              <a:t>5</a:t>
            </a:r>
            <a:r>
              <a:rPr lang="en-US" sz="2800">
                <a:solidFill>
                  <a:schemeClr val="tx1"/>
                </a:solidFill>
                <a:latin typeface="Times" charset="0"/>
              </a:rPr>
              <a:t> Ye  nile Lipeo Oramei no </a:t>
            </a:r>
            <a:r>
              <a:rPr lang="en-US" sz="2800">
                <a:solidFill>
                  <a:srgbClr val="66FF66"/>
                </a:solidFill>
                <a:latin typeface="Times" charset="0"/>
              </a:rPr>
              <a:t>nile pfope no thekowo </a:t>
            </a:r>
            <a:r>
              <a:rPr lang="en-US" sz="2800">
                <a:solidFill>
                  <a:srgbClr val="FFFF00"/>
                </a:solidFill>
                <a:latin typeface="Times" charset="0"/>
              </a:rPr>
              <a:t>chijile</a:t>
            </a:r>
            <a:r>
              <a:rPr lang="en-US" sz="2800">
                <a:solidFill>
                  <a:schemeClr val="tx2"/>
                </a:solidFill>
                <a:latin typeface="Times" charset="0"/>
              </a:rPr>
              <a:t> </a:t>
            </a:r>
            <a:r>
              <a:rPr lang="en-US" sz="2800">
                <a:solidFill>
                  <a:srgbClr val="66FF66"/>
                </a:solidFill>
                <a:latin typeface="Times" charset="0"/>
              </a:rPr>
              <a:t>sii savupiwo nile peno mathelole ;</a:t>
            </a:r>
            <a:r>
              <a:rPr lang="en-US" sz="2800">
                <a:solidFill>
                  <a:schemeClr val="tx2"/>
                </a:solidFill>
                <a:latin typeface="Times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Times" charset="0"/>
              </a:rPr>
              <a:t>ea nile yi peno nile pfupe dziino chovo ea hriizhipuwo mohriile.</a:t>
            </a:r>
          </a:p>
          <a:p>
            <a:r>
              <a:rPr lang="en-US" sz="3200" baseline="30000">
                <a:solidFill>
                  <a:schemeClr val="tx1"/>
                </a:solidFill>
                <a:latin typeface="Times" charset="0"/>
              </a:rPr>
              <a:t>  	6 </a:t>
            </a:r>
            <a:r>
              <a:rPr lang="en-US" sz="2800">
                <a:solidFill>
                  <a:schemeClr val="tx1"/>
                </a:solidFill>
                <a:latin typeface="Times" charset="0"/>
              </a:rPr>
              <a:t>Ea nile Lipeo </a:t>
            </a:r>
            <a:r>
              <a:rPr lang="en-US" sz="2800">
                <a:solidFill>
                  <a:srgbClr val="66FF66"/>
                </a:solidFill>
                <a:latin typeface="Times" charset="0"/>
              </a:rPr>
              <a:t>Oramei no nile teonamei moletho hei sii motowle ; </a:t>
            </a:r>
            <a:r>
              <a:rPr lang="en-US" sz="2800">
                <a:solidFill>
                  <a:schemeClr val="tx1"/>
                </a:solidFill>
                <a:latin typeface="Times" charset="0"/>
              </a:rPr>
              <a:t>siitoko nile no nile Lipeo Oramei sii nile le ea kahrirei thopfii no leshile, siitoli hrilole.                 </a:t>
            </a:r>
            <a:r>
              <a:rPr lang="en-US" sz="1800">
                <a:solidFill>
                  <a:schemeClr val="tx1"/>
                </a:solidFill>
                <a:latin typeface="Times" charset="0"/>
              </a:rPr>
              <a:t>(NIV)</a:t>
            </a:r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1330325" y="617538"/>
            <a:ext cx="7089775" cy="9747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Times" charset="0"/>
              </a:rPr>
              <a:t> OZHECHII PE-IKRIIKOCHO 30</a:t>
            </a:r>
            <a:r>
              <a:rPr lang="en-US" sz="2800">
                <a:solidFill>
                  <a:schemeClr val="tx1"/>
                </a:solidFill>
                <a:latin typeface="Times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FFCC"/>
                </a:solidFill>
                <a:latin typeface="Times" charset="0"/>
              </a:rPr>
              <a:t>OJII SII  (PALESTINE) KAPEKAPI</a:t>
            </a:r>
            <a:endParaRPr lang="en-US" sz="280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357382" name="Line 6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383" name="Oval 7"/>
          <p:cNvSpPr>
            <a:spLocks noChangeArrowheads="1"/>
          </p:cNvSpPr>
          <p:nvPr/>
        </p:nvSpPr>
        <p:spPr bwMode="auto">
          <a:xfrm>
            <a:off x="2595563" y="2617788"/>
            <a:ext cx="1651000" cy="5715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404" name="Rectangle 28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405" name="Rectangle 29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357406" name="AutoShape 30"/>
          <p:cNvSpPr>
            <a:spLocks noChangeArrowheads="1"/>
          </p:cNvSpPr>
          <p:nvPr/>
        </p:nvSpPr>
        <p:spPr bwMode="auto">
          <a:xfrm>
            <a:off x="7935913" y="3486150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408" name="AutoShape 32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409" name="Line 33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410" name="Line 34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411" name="Line 35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412" name="Line 36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413" name="Line 37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414" name="Rectangle 38"/>
          <p:cNvSpPr>
            <a:spLocks noChangeArrowheads="1"/>
          </p:cNvSpPr>
          <p:nvPr/>
        </p:nvSpPr>
        <p:spPr bwMode="auto">
          <a:xfrm>
            <a:off x="8007350" y="3429000"/>
            <a:ext cx="619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357415" name="Rectangle 39"/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Sinai</a:t>
            </a:r>
          </a:p>
        </p:txBody>
      </p:sp>
      <p:sp>
        <p:nvSpPr>
          <p:cNvPr id="357416" name="Rectangle 40"/>
          <p:cNvSpPr>
            <a:spLocks noChangeArrowheads="1"/>
          </p:cNvSpPr>
          <p:nvPr/>
        </p:nvSpPr>
        <p:spPr bwMode="auto">
          <a:xfrm>
            <a:off x="8075613" y="4025900"/>
            <a:ext cx="6445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M - C - C</a:t>
            </a:r>
          </a:p>
        </p:txBody>
      </p:sp>
      <p:sp>
        <p:nvSpPr>
          <p:cNvPr id="357417" name="Rectangle 41"/>
          <p:cNvSpPr>
            <a:spLocks noChangeArrowheads="1"/>
          </p:cNvSpPr>
          <p:nvPr/>
        </p:nvSpPr>
        <p:spPr bwMode="auto">
          <a:xfrm>
            <a:off x="7815263" y="3698875"/>
            <a:ext cx="1012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Kadesh Barnea</a:t>
            </a:r>
          </a:p>
        </p:txBody>
      </p:sp>
      <p:sp>
        <p:nvSpPr>
          <p:cNvPr id="357418" name="Rectangle 42"/>
          <p:cNvSpPr>
            <a:spLocks noChangeArrowheads="1"/>
          </p:cNvSpPr>
          <p:nvPr/>
        </p:nvSpPr>
        <p:spPr bwMode="auto">
          <a:xfrm>
            <a:off x="8267700" y="4381500"/>
            <a:ext cx="3079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357419" name="Rectangle 43"/>
          <p:cNvSpPr>
            <a:spLocks noChangeArrowheads="1"/>
          </p:cNvSpPr>
          <p:nvPr/>
        </p:nvSpPr>
        <p:spPr bwMode="auto">
          <a:xfrm>
            <a:off x="8032750" y="4552950"/>
            <a:ext cx="7651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5 Sermons</a:t>
            </a:r>
          </a:p>
        </p:txBody>
      </p:sp>
      <p:sp>
        <p:nvSpPr>
          <p:cNvPr id="357420" name="Line 44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421" name="Rectangle 45"/>
          <p:cNvSpPr>
            <a:spLocks noChangeArrowheads="1"/>
          </p:cNvSpPr>
          <p:nvPr/>
        </p:nvSpPr>
        <p:spPr bwMode="auto">
          <a:xfrm>
            <a:off x="8120063" y="3670300"/>
            <a:ext cx="5937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Exodus</a:t>
            </a:r>
          </a:p>
        </p:txBody>
      </p:sp>
      <p:sp>
        <p:nvSpPr>
          <p:cNvPr id="357422" name="Text Box 46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57426" name="Rectangle 50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29</a:t>
            </a:r>
          </a:p>
        </p:txBody>
      </p:sp>
      <p:sp>
        <p:nvSpPr>
          <p:cNvPr id="357427" name="Text Box 51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sp>
        <p:nvSpPr>
          <p:cNvPr id="357428" name="Text Box 52"/>
          <p:cNvSpPr txBox="1">
            <a:spLocks noChangeArrowheads="1"/>
          </p:cNvSpPr>
          <p:nvPr/>
        </p:nvSpPr>
        <p:spPr bwMode="auto">
          <a:xfrm>
            <a:off x="8591550" y="64103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57430" name="Rectangle 54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431" name="Rectangle 55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357432" name="Rectangle 56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433" name="Line 57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434" name="Line 58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435" name="Line 59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436" name="Line 60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437" name="Line 61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438" name="Rectangle 62"/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Sinai</a:t>
            </a:r>
          </a:p>
        </p:txBody>
      </p:sp>
      <p:sp>
        <p:nvSpPr>
          <p:cNvPr id="357439" name="Rectangle 63"/>
          <p:cNvSpPr>
            <a:spLocks noChangeArrowheads="1"/>
          </p:cNvSpPr>
          <p:nvPr/>
        </p:nvSpPr>
        <p:spPr bwMode="auto">
          <a:xfrm>
            <a:off x="8075613" y="4025900"/>
            <a:ext cx="657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M - M - C</a:t>
            </a:r>
          </a:p>
        </p:txBody>
      </p:sp>
      <p:sp>
        <p:nvSpPr>
          <p:cNvPr id="357440" name="Rectangle 64"/>
          <p:cNvSpPr>
            <a:spLocks noChangeArrowheads="1"/>
          </p:cNvSpPr>
          <p:nvPr/>
        </p:nvSpPr>
        <p:spPr bwMode="auto">
          <a:xfrm>
            <a:off x="8267700" y="4381500"/>
            <a:ext cx="3079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357441" name="Rectangle 65"/>
          <p:cNvSpPr>
            <a:spLocks noChangeArrowheads="1"/>
          </p:cNvSpPr>
          <p:nvPr/>
        </p:nvSpPr>
        <p:spPr bwMode="auto">
          <a:xfrm>
            <a:off x="8032750" y="4552950"/>
            <a:ext cx="8223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5 Ochiikape</a:t>
            </a:r>
          </a:p>
        </p:txBody>
      </p:sp>
      <p:sp>
        <p:nvSpPr>
          <p:cNvPr id="357442" name="Line 66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443" name="Rectangle 67"/>
          <p:cNvSpPr>
            <a:spLocks noChangeArrowheads="1"/>
          </p:cNvSpPr>
          <p:nvPr/>
        </p:nvSpPr>
        <p:spPr bwMode="auto">
          <a:xfrm>
            <a:off x="8120063" y="3670300"/>
            <a:ext cx="6191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Takapra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7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 descr="Green marble"/>
          <p:cNvSpPr>
            <a:spLocks noChangeArrowheads="1"/>
          </p:cNvSpPr>
          <p:nvPr/>
        </p:nvSpPr>
        <p:spPr bwMode="auto">
          <a:xfrm>
            <a:off x="566738" y="503238"/>
            <a:ext cx="8032750" cy="58070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4339" name="Rectangle 3"/>
          <p:cNvSpPr>
            <a:spLocks noChangeArrowheads="1"/>
          </p:cNvSpPr>
          <p:nvPr/>
        </p:nvSpPr>
        <p:spPr bwMode="auto">
          <a:xfrm>
            <a:off x="852488" y="612775"/>
            <a:ext cx="7505700" cy="75882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4400">
                <a:solidFill>
                  <a:srgbClr val="FAFD00"/>
                </a:solidFill>
                <a:latin typeface="Arial" charset="0"/>
              </a:rPr>
              <a:t>Abraham zhii Ochiikotho</a:t>
            </a:r>
            <a:endParaRPr lang="en-US" sz="3600" b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1054100" y="4749800"/>
            <a:ext cx="2479675" cy="1370013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i="1">
                <a:solidFill>
                  <a:srgbClr val="00FF00"/>
                </a:solidFill>
                <a:latin typeface="Arial" charset="0"/>
              </a:rPr>
              <a:t>Ozhechu Pe-Ikricho</a:t>
            </a:r>
          </a:p>
          <a:p>
            <a:pPr algn="ctr"/>
            <a:r>
              <a:rPr lang="en-US" sz="2800" i="1">
                <a:solidFill>
                  <a:srgbClr val="00FF00"/>
                </a:solidFill>
                <a:latin typeface="Arial" charset="0"/>
              </a:rPr>
              <a:t>30: 1-10</a:t>
            </a:r>
          </a:p>
        </p:txBody>
      </p:sp>
      <p:sp>
        <p:nvSpPr>
          <p:cNvPr id="654342" name="Rectangle 6"/>
          <p:cNvSpPr>
            <a:spLocks noChangeArrowheads="1"/>
          </p:cNvSpPr>
          <p:nvPr/>
        </p:nvSpPr>
        <p:spPr bwMode="auto">
          <a:xfrm>
            <a:off x="1019175" y="3303588"/>
            <a:ext cx="7086600" cy="2822575"/>
          </a:xfrm>
          <a:prstGeom prst="rect">
            <a:avLst/>
          </a:prstGeom>
          <a:noFill/>
          <a:ln w="76200">
            <a:solidFill>
              <a:srgbClr val="FAFD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4343" name="Text Box 7"/>
          <p:cNvSpPr txBox="1">
            <a:spLocks noChangeArrowheads="1"/>
          </p:cNvSpPr>
          <p:nvPr/>
        </p:nvSpPr>
        <p:spPr bwMode="auto">
          <a:xfrm>
            <a:off x="8721725" y="90488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  <a:latin typeface="Arial" charset="0"/>
              </a:rPr>
              <a:t> </a:t>
            </a:r>
          </a:p>
        </p:txBody>
      </p:sp>
      <p:sp>
        <p:nvSpPr>
          <p:cNvPr id="654345" name="Text Box 9"/>
          <p:cNvSpPr txBox="1">
            <a:spLocks noChangeArrowheads="1"/>
          </p:cNvSpPr>
          <p:nvPr/>
        </p:nvSpPr>
        <p:spPr bwMode="auto">
          <a:xfrm>
            <a:off x="647700" y="3541713"/>
            <a:ext cx="6307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654346" name="Text Box 10"/>
          <p:cNvSpPr txBox="1">
            <a:spLocks noChangeArrowheads="1"/>
          </p:cNvSpPr>
          <p:nvPr/>
        </p:nvSpPr>
        <p:spPr bwMode="auto">
          <a:xfrm>
            <a:off x="5305425" y="3657600"/>
            <a:ext cx="2752725" cy="6413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FF00"/>
                </a:solidFill>
                <a:latin typeface="Arial" charset="0"/>
              </a:rPr>
              <a:t>SHIIHRA</a:t>
            </a:r>
          </a:p>
        </p:txBody>
      </p:sp>
      <p:sp>
        <p:nvSpPr>
          <p:cNvPr id="654347" name="Text Box 11"/>
          <p:cNvSpPr txBox="1">
            <a:spLocks noChangeArrowheads="1"/>
          </p:cNvSpPr>
          <p:nvPr/>
        </p:nvSpPr>
        <p:spPr bwMode="auto">
          <a:xfrm>
            <a:off x="3722688" y="3670300"/>
            <a:ext cx="1574800" cy="6413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FF00"/>
                </a:solidFill>
                <a:latin typeface="Arial" charset="0"/>
              </a:rPr>
              <a:t>ONA</a:t>
            </a:r>
          </a:p>
        </p:txBody>
      </p:sp>
      <p:sp>
        <p:nvSpPr>
          <p:cNvPr id="654348" name="Text Box 12"/>
          <p:cNvSpPr txBox="1">
            <a:spLocks noChangeArrowheads="1"/>
          </p:cNvSpPr>
          <p:nvPr/>
        </p:nvSpPr>
        <p:spPr bwMode="auto">
          <a:xfrm>
            <a:off x="1498600" y="3659188"/>
            <a:ext cx="1609725" cy="6413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FF00"/>
                </a:solidFill>
                <a:latin typeface="Arial" charset="0"/>
              </a:rPr>
              <a:t>OJII</a:t>
            </a:r>
          </a:p>
        </p:txBody>
      </p:sp>
      <p:sp>
        <p:nvSpPr>
          <p:cNvPr id="654349" name="Text Box 13"/>
          <p:cNvSpPr txBox="1">
            <a:spLocks noChangeArrowheads="1"/>
          </p:cNvSpPr>
          <p:nvPr/>
        </p:nvSpPr>
        <p:spPr bwMode="auto">
          <a:xfrm>
            <a:off x="1460500" y="4292600"/>
            <a:ext cx="1684338" cy="70167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0">
                <a:solidFill>
                  <a:srgbClr val="FAFD00"/>
                </a:solidFill>
                <a:latin typeface="Arial" charset="0"/>
              </a:rPr>
              <a:t>Ojii</a:t>
            </a:r>
          </a:p>
        </p:txBody>
      </p:sp>
      <p:sp>
        <p:nvSpPr>
          <p:cNvPr id="654352" name="Text Box 16"/>
          <p:cNvSpPr txBox="1">
            <a:spLocks noChangeArrowheads="1"/>
          </p:cNvSpPr>
          <p:nvPr/>
        </p:nvSpPr>
        <p:spPr bwMode="auto">
          <a:xfrm>
            <a:off x="2555875" y="1878013"/>
            <a:ext cx="4865688" cy="579437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1">
                <a:solidFill>
                  <a:srgbClr val="00FF00"/>
                </a:solidFill>
                <a:latin typeface="Arial" charset="0"/>
              </a:rPr>
              <a:t>Hriithoacharei 12: 1-3</a:t>
            </a:r>
          </a:p>
        </p:txBody>
      </p:sp>
      <p:sp>
        <p:nvSpPr>
          <p:cNvPr id="654353" name="Rectangle 17"/>
          <p:cNvSpPr>
            <a:spLocks noChangeArrowheads="1"/>
          </p:cNvSpPr>
          <p:nvPr/>
        </p:nvSpPr>
        <p:spPr bwMode="auto">
          <a:xfrm>
            <a:off x="3249613" y="1323975"/>
            <a:ext cx="2651125" cy="576263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200">
                <a:solidFill>
                  <a:srgbClr val="FAFD00"/>
                </a:solidFill>
                <a:latin typeface="Arial" charset="0"/>
              </a:rPr>
              <a:t>(</a:t>
            </a:r>
            <a:r>
              <a:rPr lang="ja-JP" altLang="en-US" sz="3200">
                <a:solidFill>
                  <a:srgbClr val="FAFD00"/>
                </a:solidFill>
                <a:latin typeface="Arial"/>
              </a:rPr>
              <a:t>“</a:t>
            </a:r>
            <a:r>
              <a:rPr lang="en-US" sz="3200">
                <a:solidFill>
                  <a:srgbClr val="FAFD00"/>
                </a:solidFill>
                <a:latin typeface="Arial" charset="0"/>
              </a:rPr>
              <a:t>Kokolo</a:t>
            </a:r>
            <a:r>
              <a:rPr lang="ja-JP" altLang="en-US" sz="3200">
                <a:solidFill>
                  <a:srgbClr val="FAFD00"/>
                </a:solidFill>
                <a:latin typeface="Arial"/>
              </a:rPr>
              <a:t>”</a:t>
            </a:r>
            <a:r>
              <a:rPr lang="en-US" sz="3200">
                <a:solidFill>
                  <a:srgbClr val="FAFD00"/>
                </a:solidFill>
                <a:latin typeface="Arial" charset="0"/>
              </a:rPr>
              <a:t>)</a:t>
            </a:r>
            <a:endParaRPr lang="en-US" sz="2400" b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654354" name="Line 18"/>
          <p:cNvSpPr>
            <a:spLocks noChangeShapeType="1"/>
          </p:cNvSpPr>
          <p:nvPr/>
        </p:nvSpPr>
        <p:spPr bwMode="auto">
          <a:xfrm flipH="1">
            <a:off x="2300288" y="2468563"/>
            <a:ext cx="2238375" cy="1203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4355" name="Line 19"/>
          <p:cNvSpPr>
            <a:spLocks noChangeShapeType="1"/>
          </p:cNvSpPr>
          <p:nvPr/>
        </p:nvSpPr>
        <p:spPr bwMode="auto">
          <a:xfrm flipH="1">
            <a:off x="4538663" y="2451100"/>
            <a:ext cx="0" cy="1246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4356" name="Line 20"/>
          <p:cNvSpPr>
            <a:spLocks noChangeShapeType="1"/>
          </p:cNvSpPr>
          <p:nvPr/>
        </p:nvSpPr>
        <p:spPr bwMode="auto">
          <a:xfrm>
            <a:off x="4524375" y="2465388"/>
            <a:ext cx="2163763" cy="1206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54357" name="Group 21"/>
          <p:cNvGrpSpPr>
            <a:grpSpLocks/>
          </p:cNvGrpSpPr>
          <p:nvPr/>
        </p:nvGrpSpPr>
        <p:grpSpPr bwMode="auto">
          <a:xfrm>
            <a:off x="7912100" y="3429000"/>
            <a:ext cx="1012825" cy="1349375"/>
            <a:chOff x="4984" y="2160"/>
            <a:chExt cx="638" cy="850"/>
          </a:xfrm>
        </p:grpSpPr>
        <p:sp>
          <p:nvSpPr>
            <p:cNvPr id="654358" name="Rectangle 22"/>
            <p:cNvSpPr>
              <a:spLocks noChangeArrowheads="1"/>
            </p:cNvSpPr>
            <p:nvPr/>
          </p:nvSpPr>
          <p:spPr bwMode="auto">
            <a:xfrm>
              <a:off x="5151" y="2774"/>
              <a:ext cx="160" cy="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359" name="Rectangle 23"/>
            <p:cNvSpPr>
              <a:spLocks noChangeArrowheads="1"/>
            </p:cNvSpPr>
            <p:nvPr/>
          </p:nvSpPr>
          <p:spPr bwMode="auto">
            <a:xfrm>
              <a:off x="5116" y="2744"/>
              <a:ext cx="18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40</a:t>
              </a:r>
            </a:p>
          </p:txBody>
        </p:sp>
        <p:sp>
          <p:nvSpPr>
            <p:cNvPr id="654360" name="AutoShape 24"/>
            <p:cNvSpPr>
              <a:spLocks noChangeArrowheads="1"/>
            </p:cNvSpPr>
            <p:nvPr/>
          </p:nvSpPr>
          <p:spPr bwMode="auto">
            <a:xfrm>
              <a:off x="5008" y="2178"/>
              <a:ext cx="460" cy="212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361" name="Rectangle 25"/>
            <p:cNvSpPr>
              <a:spLocks noChangeArrowheads="1"/>
            </p:cNvSpPr>
            <p:nvPr/>
          </p:nvSpPr>
          <p:spPr bwMode="auto">
            <a:xfrm>
              <a:off x="5007" y="2278"/>
              <a:ext cx="600" cy="7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362" name="AutoShape 26"/>
            <p:cNvSpPr>
              <a:spLocks noChangeArrowheads="1"/>
            </p:cNvSpPr>
            <p:nvPr/>
          </p:nvSpPr>
          <p:spPr bwMode="auto">
            <a:xfrm>
              <a:off x="5020" y="2196"/>
              <a:ext cx="440" cy="21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363" name="Line 27"/>
            <p:cNvSpPr>
              <a:spLocks noChangeShapeType="1"/>
            </p:cNvSpPr>
            <p:nvPr/>
          </p:nvSpPr>
          <p:spPr bwMode="auto">
            <a:xfrm>
              <a:off x="5035" y="2418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364" name="Line 28"/>
            <p:cNvSpPr>
              <a:spLocks noChangeShapeType="1"/>
            </p:cNvSpPr>
            <p:nvPr/>
          </p:nvSpPr>
          <p:spPr bwMode="auto">
            <a:xfrm>
              <a:off x="5035" y="2530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365" name="Line 29"/>
            <p:cNvSpPr>
              <a:spLocks noChangeShapeType="1"/>
            </p:cNvSpPr>
            <p:nvPr/>
          </p:nvSpPr>
          <p:spPr bwMode="auto">
            <a:xfrm>
              <a:off x="5035" y="2642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366" name="Line 30"/>
            <p:cNvSpPr>
              <a:spLocks noChangeShapeType="1"/>
            </p:cNvSpPr>
            <p:nvPr/>
          </p:nvSpPr>
          <p:spPr bwMode="auto">
            <a:xfrm>
              <a:off x="5035" y="2754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367" name="Line 31"/>
            <p:cNvSpPr>
              <a:spLocks noChangeShapeType="1"/>
            </p:cNvSpPr>
            <p:nvPr/>
          </p:nvSpPr>
          <p:spPr bwMode="auto">
            <a:xfrm>
              <a:off x="5043" y="2866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368" name="Rectangle 32"/>
            <p:cNvSpPr>
              <a:spLocks noChangeArrowheads="1"/>
            </p:cNvSpPr>
            <p:nvPr/>
          </p:nvSpPr>
          <p:spPr bwMode="auto">
            <a:xfrm>
              <a:off x="5044" y="2160"/>
              <a:ext cx="39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hicago" charset="0"/>
                </a:rPr>
                <a:t>MOSES</a:t>
              </a:r>
            </a:p>
          </p:txBody>
        </p:sp>
        <p:sp>
          <p:nvSpPr>
            <p:cNvPr id="654369" name="Rectangle 33"/>
            <p:cNvSpPr>
              <a:spLocks noChangeArrowheads="1"/>
            </p:cNvSpPr>
            <p:nvPr/>
          </p:nvSpPr>
          <p:spPr bwMode="auto">
            <a:xfrm>
              <a:off x="5138" y="2420"/>
              <a:ext cx="28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Sinai</a:t>
              </a:r>
            </a:p>
          </p:txBody>
        </p:sp>
        <p:sp>
          <p:nvSpPr>
            <p:cNvPr id="654370" name="Rectangle 34"/>
            <p:cNvSpPr>
              <a:spLocks noChangeArrowheads="1"/>
            </p:cNvSpPr>
            <p:nvPr/>
          </p:nvSpPr>
          <p:spPr bwMode="auto">
            <a:xfrm>
              <a:off x="5087" y="2536"/>
              <a:ext cx="39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M - M- C</a:t>
              </a:r>
            </a:p>
          </p:txBody>
        </p:sp>
        <p:sp>
          <p:nvSpPr>
            <p:cNvPr id="654371" name="Rectangle 35"/>
            <p:cNvSpPr>
              <a:spLocks noChangeArrowheads="1"/>
            </p:cNvSpPr>
            <p:nvPr/>
          </p:nvSpPr>
          <p:spPr bwMode="auto">
            <a:xfrm>
              <a:off x="4984" y="2644"/>
              <a:ext cx="63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Kadesh Barnea</a:t>
              </a:r>
            </a:p>
          </p:txBody>
        </p:sp>
        <p:sp>
          <p:nvSpPr>
            <p:cNvPr id="654372" name="Rectangle 36"/>
            <p:cNvSpPr>
              <a:spLocks noChangeArrowheads="1"/>
            </p:cNvSpPr>
            <p:nvPr/>
          </p:nvSpPr>
          <p:spPr bwMode="auto">
            <a:xfrm>
              <a:off x="5208" y="2760"/>
              <a:ext cx="19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40</a:t>
              </a:r>
            </a:p>
          </p:txBody>
        </p:sp>
        <p:sp>
          <p:nvSpPr>
            <p:cNvPr id="654373" name="Rectangle 37"/>
            <p:cNvSpPr>
              <a:spLocks noChangeArrowheads="1"/>
            </p:cNvSpPr>
            <p:nvPr/>
          </p:nvSpPr>
          <p:spPr bwMode="auto">
            <a:xfrm>
              <a:off x="5060" y="2868"/>
              <a:ext cx="51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5 Ochiikape</a:t>
              </a:r>
            </a:p>
          </p:txBody>
        </p:sp>
        <p:sp>
          <p:nvSpPr>
            <p:cNvPr id="654374" name="Line 38"/>
            <p:cNvSpPr>
              <a:spLocks noChangeShapeType="1"/>
            </p:cNvSpPr>
            <p:nvPr/>
          </p:nvSpPr>
          <p:spPr bwMode="auto">
            <a:xfrm>
              <a:off x="5031" y="2978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4375" name="Rectangle 39"/>
            <p:cNvSpPr>
              <a:spLocks noChangeArrowheads="1"/>
            </p:cNvSpPr>
            <p:nvPr/>
          </p:nvSpPr>
          <p:spPr bwMode="auto">
            <a:xfrm>
              <a:off x="5115" y="2312"/>
              <a:ext cx="39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Takapra</a:t>
              </a:r>
            </a:p>
          </p:txBody>
        </p:sp>
      </p:grpSp>
      <p:sp>
        <p:nvSpPr>
          <p:cNvPr id="654376" name="Rectangle 40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30</a:t>
            </a:r>
          </a:p>
        </p:txBody>
      </p:sp>
      <p:sp>
        <p:nvSpPr>
          <p:cNvPr id="654377" name="AutoShape 41"/>
          <p:cNvSpPr>
            <a:spLocks noChangeArrowheads="1"/>
          </p:cNvSpPr>
          <p:nvPr/>
        </p:nvSpPr>
        <p:spPr bwMode="auto">
          <a:xfrm>
            <a:off x="1089025" y="4365625"/>
            <a:ext cx="2476500" cy="169545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7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730" name="Group 2"/>
          <p:cNvGrpSpPr>
            <a:grpSpLocks/>
          </p:cNvGrpSpPr>
          <p:nvPr/>
        </p:nvGrpSpPr>
        <p:grpSpPr bwMode="auto">
          <a:xfrm>
            <a:off x="4130675" y="546100"/>
            <a:ext cx="1103313" cy="5048250"/>
            <a:chOff x="2602" y="344"/>
            <a:chExt cx="695" cy="3180"/>
          </a:xfrm>
        </p:grpSpPr>
        <p:sp>
          <p:nvSpPr>
            <p:cNvPr id="585731" name="Freeform 3"/>
            <p:cNvSpPr>
              <a:spLocks/>
            </p:cNvSpPr>
            <p:nvPr/>
          </p:nvSpPr>
          <p:spPr bwMode="auto">
            <a:xfrm>
              <a:off x="3113" y="1358"/>
              <a:ext cx="129" cy="49"/>
            </a:xfrm>
            <a:custGeom>
              <a:avLst/>
              <a:gdLst>
                <a:gd name="T0" fmla="*/ 128 w 129"/>
                <a:gd name="T1" fmla="*/ 48 h 49"/>
                <a:gd name="T2" fmla="*/ 0 w 129"/>
                <a:gd name="T3" fmla="*/ 48 h 49"/>
                <a:gd name="T4" fmla="*/ 0 w 129"/>
                <a:gd name="T5" fmla="*/ 0 h 49"/>
                <a:gd name="T6" fmla="*/ 128 w 129"/>
                <a:gd name="T7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49">
                  <a:moveTo>
                    <a:pt x="12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28" y="48"/>
                  </a:lnTo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732" name="AutoShape 4"/>
            <p:cNvSpPr>
              <a:spLocks noChangeArrowheads="1"/>
            </p:cNvSpPr>
            <p:nvPr/>
          </p:nvSpPr>
          <p:spPr bwMode="auto">
            <a:xfrm>
              <a:off x="2665" y="1290"/>
              <a:ext cx="460" cy="569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33" name="Rectangle 5"/>
            <p:cNvSpPr>
              <a:spLocks noChangeArrowheads="1"/>
            </p:cNvSpPr>
            <p:nvPr/>
          </p:nvSpPr>
          <p:spPr bwMode="auto">
            <a:xfrm>
              <a:off x="2664" y="1389"/>
              <a:ext cx="600" cy="66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34" name="Freeform 6"/>
            <p:cNvSpPr>
              <a:spLocks/>
            </p:cNvSpPr>
            <p:nvPr/>
          </p:nvSpPr>
          <p:spPr bwMode="auto">
            <a:xfrm>
              <a:off x="3039" y="2248"/>
              <a:ext cx="129" cy="49"/>
            </a:xfrm>
            <a:custGeom>
              <a:avLst/>
              <a:gdLst>
                <a:gd name="T0" fmla="*/ 128 w 129"/>
                <a:gd name="T1" fmla="*/ 48 h 49"/>
                <a:gd name="T2" fmla="*/ 0 w 129"/>
                <a:gd name="T3" fmla="*/ 48 h 49"/>
                <a:gd name="T4" fmla="*/ 0 w 129"/>
                <a:gd name="T5" fmla="*/ 0 h 49"/>
                <a:gd name="T6" fmla="*/ 128 w 129"/>
                <a:gd name="T7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49">
                  <a:moveTo>
                    <a:pt x="12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28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735" name="Rectangle 7"/>
            <p:cNvSpPr>
              <a:spLocks noChangeArrowheads="1"/>
            </p:cNvSpPr>
            <p:nvPr/>
          </p:nvSpPr>
          <p:spPr bwMode="auto">
            <a:xfrm>
              <a:off x="2775" y="2456"/>
              <a:ext cx="192" cy="7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36" name="Freeform 8"/>
            <p:cNvSpPr>
              <a:spLocks/>
            </p:cNvSpPr>
            <p:nvPr/>
          </p:nvSpPr>
          <p:spPr bwMode="auto">
            <a:xfrm>
              <a:off x="3036" y="2223"/>
              <a:ext cx="148" cy="76"/>
            </a:xfrm>
            <a:custGeom>
              <a:avLst/>
              <a:gdLst>
                <a:gd name="T0" fmla="*/ 128 w 129"/>
                <a:gd name="T1" fmla="*/ 48 h 49"/>
                <a:gd name="T2" fmla="*/ 0 w 129"/>
                <a:gd name="T3" fmla="*/ 48 h 49"/>
                <a:gd name="T4" fmla="*/ 0 w 129"/>
                <a:gd name="T5" fmla="*/ 0 h 49"/>
                <a:gd name="T6" fmla="*/ 128 w 129"/>
                <a:gd name="T7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49">
                  <a:moveTo>
                    <a:pt x="12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28" y="48"/>
                  </a:lnTo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737" name="AutoShape 9"/>
            <p:cNvSpPr>
              <a:spLocks noChangeArrowheads="1"/>
            </p:cNvSpPr>
            <p:nvPr/>
          </p:nvSpPr>
          <p:spPr bwMode="auto">
            <a:xfrm>
              <a:off x="2672" y="2169"/>
              <a:ext cx="460" cy="183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38" name="Rectangle 10"/>
            <p:cNvSpPr>
              <a:spLocks noChangeArrowheads="1"/>
            </p:cNvSpPr>
            <p:nvPr/>
          </p:nvSpPr>
          <p:spPr bwMode="auto">
            <a:xfrm>
              <a:off x="2673" y="2262"/>
              <a:ext cx="600" cy="31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39" name="Rectangle 11"/>
            <p:cNvSpPr>
              <a:spLocks noChangeArrowheads="1"/>
            </p:cNvSpPr>
            <p:nvPr/>
          </p:nvSpPr>
          <p:spPr bwMode="auto">
            <a:xfrm>
              <a:off x="2743" y="2425"/>
              <a:ext cx="324" cy="1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40" name="AutoShape 12"/>
            <p:cNvSpPr>
              <a:spLocks noChangeArrowheads="1"/>
            </p:cNvSpPr>
            <p:nvPr/>
          </p:nvSpPr>
          <p:spPr bwMode="auto">
            <a:xfrm>
              <a:off x="2639" y="355"/>
              <a:ext cx="460" cy="687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41" name="Rectangle 13"/>
            <p:cNvSpPr>
              <a:spLocks noChangeArrowheads="1"/>
            </p:cNvSpPr>
            <p:nvPr/>
          </p:nvSpPr>
          <p:spPr bwMode="auto">
            <a:xfrm>
              <a:off x="2638" y="471"/>
              <a:ext cx="600" cy="71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42" name="AutoShape 14"/>
            <p:cNvSpPr>
              <a:spLocks noChangeArrowheads="1"/>
            </p:cNvSpPr>
            <p:nvPr/>
          </p:nvSpPr>
          <p:spPr bwMode="auto">
            <a:xfrm>
              <a:off x="2649" y="369"/>
              <a:ext cx="438" cy="6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43" name="AutoShape 15"/>
            <p:cNvSpPr>
              <a:spLocks noChangeArrowheads="1"/>
            </p:cNvSpPr>
            <p:nvPr/>
          </p:nvSpPr>
          <p:spPr bwMode="auto">
            <a:xfrm>
              <a:off x="2675" y="1306"/>
              <a:ext cx="438" cy="56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44" name="AutoShape 16"/>
            <p:cNvSpPr>
              <a:spLocks noChangeArrowheads="1"/>
            </p:cNvSpPr>
            <p:nvPr/>
          </p:nvSpPr>
          <p:spPr bwMode="auto">
            <a:xfrm>
              <a:off x="2686" y="2189"/>
              <a:ext cx="434" cy="18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45" name="Rectangle 17"/>
            <p:cNvSpPr>
              <a:spLocks noChangeArrowheads="1"/>
            </p:cNvSpPr>
            <p:nvPr/>
          </p:nvSpPr>
          <p:spPr bwMode="auto">
            <a:xfrm>
              <a:off x="2815" y="3288"/>
              <a:ext cx="160" cy="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46" name="Rectangle 18"/>
            <p:cNvSpPr>
              <a:spLocks noChangeArrowheads="1"/>
            </p:cNvSpPr>
            <p:nvPr/>
          </p:nvSpPr>
          <p:spPr bwMode="auto">
            <a:xfrm>
              <a:off x="2780" y="3258"/>
              <a:ext cx="18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40</a:t>
              </a:r>
            </a:p>
          </p:txBody>
        </p:sp>
        <p:sp>
          <p:nvSpPr>
            <p:cNvPr id="585747" name="AutoShape 19"/>
            <p:cNvSpPr>
              <a:spLocks noChangeArrowheads="1"/>
            </p:cNvSpPr>
            <p:nvPr/>
          </p:nvSpPr>
          <p:spPr bwMode="auto">
            <a:xfrm>
              <a:off x="2672" y="2692"/>
              <a:ext cx="460" cy="212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48" name="Rectangle 20"/>
            <p:cNvSpPr>
              <a:spLocks noChangeArrowheads="1"/>
            </p:cNvSpPr>
            <p:nvPr/>
          </p:nvSpPr>
          <p:spPr bwMode="auto">
            <a:xfrm>
              <a:off x="2671" y="2792"/>
              <a:ext cx="600" cy="7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49" name="AutoShape 21"/>
            <p:cNvSpPr>
              <a:spLocks noChangeArrowheads="1"/>
            </p:cNvSpPr>
            <p:nvPr/>
          </p:nvSpPr>
          <p:spPr bwMode="auto">
            <a:xfrm>
              <a:off x="2684" y="2710"/>
              <a:ext cx="440" cy="21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50" name="Line 22"/>
            <p:cNvSpPr>
              <a:spLocks noChangeShapeType="1"/>
            </p:cNvSpPr>
            <p:nvPr/>
          </p:nvSpPr>
          <p:spPr bwMode="auto">
            <a:xfrm>
              <a:off x="2667" y="644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51" name="Line 23"/>
            <p:cNvSpPr>
              <a:spLocks noChangeShapeType="1"/>
            </p:cNvSpPr>
            <p:nvPr/>
          </p:nvSpPr>
          <p:spPr bwMode="auto">
            <a:xfrm>
              <a:off x="2667" y="748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52" name="Line 24"/>
            <p:cNvSpPr>
              <a:spLocks noChangeShapeType="1"/>
            </p:cNvSpPr>
            <p:nvPr/>
          </p:nvSpPr>
          <p:spPr bwMode="auto">
            <a:xfrm>
              <a:off x="2667" y="844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53" name="Line 25"/>
            <p:cNvSpPr>
              <a:spLocks noChangeShapeType="1"/>
            </p:cNvSpPr>
            <p:nvPr/>
          </p:nvSpPr>
          <p:spPr bwMode="auto">
            <a:xfrm>
              <a:off x="2670" y="948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54" name="Line 26"/>
            <p:cNvSpPr>
              <a:spLocks noChangeShapeType="1"/>
            </p:cNvSpPr>
            <p:nvPr/>
          </p:nvSpPr>
          <p:spPr bwMode="auto">
            <a:xfrm>
              <a:off x="2667" y="1052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55" name="Line 27"/>
            <p:cNvSpPr>
              <a:spLocks noChangeShapeType="1"/>
            </p:cNvSpPr>
            <p:nvPr/>
          </p:nvSpPr>
          <p:spPr bwMode="auto">
            <a:xfrm>
              <a:off x="2667" y="1148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56" name="Rectangle 28"/>
            <p:cNvSpPr>
              <a:spLocks noChangeArrowheads="1"/>
            </p:cNvSpPr>
            <p:nvPr/>
          </p:nvSpPr>
          <p:spPr bwMode="auto">
            <a:xfrm>
              <a:off x="2741" y="538"/>
              <a:ext cx="43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1st Kama</a:t>
              </a:r>
            </a:p>
          </p:txBody>
        </p:sp>
        <p:sp>
          <p:nvSpPr>
            <p:cNvPr id="585757" name="Rectangle 29"/>
            <p:cNvSpPr>
              <a:spLocks noChangeArrowheads="1"/>
            </p:cNvSpPr>
            <p:nvPr/>
          </p:nvSpPr>
          <p:spPr bwMode="auto">
            <a:xfrm>
              <a:off x="2690" y="634"/>
              <a:ext cx="59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1st Oko kazhii</a:t>
              </a:r>
            </a:p>
          </p:txBody>
        </p:sp>
        <p:sp>
          <p:nvSpPr>
            <p:cNvPr id="585758" name="Rectangle 30"/>
            <p:cNvSpPr>
              <a:spLocks noChangeArrowheads="1"/>
            </p:cNvSpPr>
            <p:nvPr/>
          </p:nvSpPr>
          <p:spPr bwMode="auto">
            <a:xfrm>
              <a:off x="2695" y="738"/>
              <a:ext cx="602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1st Chihilemei</a:t>
              </a:r>
            </a:p>
          </p:txBody>
        </p:sp>
        <p:sp>
          <p:nvSpPr>
            <p:cNvPr id="585759" name="Rectangle 31"/>
            <p:cNvSpPr>
              <a:spLocks noChangeArrowheads="1"/>
            </p:cNvSpPr>
            <p:nvPr/>
          </p:nvSpPr>
          <p:spPr bwMode="auto">
            <a:xfrm>
              <a:off x="2690" y="842"/>
              <a:ext cx="57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1st MSokatha</a:t>
              </a:r>
            </a:p>
          </p:txBody>
        </p:sp>
        <p:sp>
          <p:nvSpPr>
            <p:cNvPr id="585760" name="Rectangle 32"/>
            <p:cNvSpPr>
              <a:spLocks noChangeArrowheads="1"/>
            </p:cNvSpPr>
            <p:nvPr/>
          </p:nvSpPr>
          <p:spPr bwMode="auto">
            <a:xfrm>
              <a:off x="2627" y="938"/>
              <a:ext cx="63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Flood/Rainbow</a:t>
              </a:r>
            </a:p>
          </p:txBody>
        </p:sp>
        <p:sp>
          <p:nvSpPr>
            <p:cNvPr id="585761" name="Rectangle 33"/>
            <p:cNvSpPr>
              <a:spLocks noChangeArrowheads="1"/>
            </p:cNvSpPr>
            <p:nvPr/>
          </p:nvSpPr>
          <p:spPr bwMode="auto">
            <a:xfrm>
              <a:off x="2781" y="1042"/>
              <a:ext cx="32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Tower</a:t>
              </a:r>
            </a:p>
          </p:txBody>
        </p:sp>
        <p:sp>
          <p:nvSpPr>
            <p:cNvPr id="585762" name="Rectangle 34"/>
            <p:cNvSpPr>
              <a:spLocks noChangeArrowheads="1"/>
            </p:cNvSpPr>
            <p:nvPr/>
          </p:nvSpPr>
          <p:spPr bwMode="auto">
            <a:xfrm>
              <a:off x="2607" y="344"/>
              <a:ext cx="608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Chicago" charset="0"/>
                </a:rPr>
                <a:t>CHIIJIPHEKOSO</a:t>
              </a:r>
            </a:p>
          </p:txBody>
        </p:sp>
        <p:sp>
          <p:nvSpPr>
            <p:cNvPr id="585763" name="Rectangle 35"/>
            <p:cNvSpPr>
              <a:spLocks noChangeArrowheads="1"/>
            </p:cNvSpPr>
            <p:nvPr/>
          </p:nvSpPr>
          <p:spPr bwMode="auto">
            <a:xfrm>
              <a:off x="2602" y="458"/>
              <a:ext cx="620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1st Pfoto ea Nito</a:t>
              </a:r>
            </a:p>
          </p:txBody>
        </p:sp>
        <p:sp>
          <p:nvSpPr>
            <p:cNvPr id="585764" name="Line 36"/>
            <p:cNvSpPr>
              <a:spLocks noChangeShapeType="1"/>
            </p:cNvSpPr>
            <p:nvPr/>
          </p:nvSpPr>
          <p:spPr bwMode="auto">
            <a:xfrm>
              <a:off x="2703" y="1642"/>
              <a:ext cx="52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65" name="Line 37"/>
            <p:cNvSpPr>
              <a:spLocks noChangeShapeType="1"/>
            </p:cNvSpPr>
            <p:nvPr/>
          </p:nvSpPr>
          <p:spPr bwMode="auto">
            <a:xfrm>
              <a:off x="2703" y="1770"/>
              <a:ext cx="52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66" name="Rectangle 38"/>
            <p:cNvSpPr>
              <a:spLocks noChangeArrowheads="1"/>
            </p:cNvSpPr>
            <p:nvPr/>
          </p:nvSpPr>
          <p:spPr bwMode="auto">
            <a:xfrm>
              <a:off x="2907" y="1670"/>
              <a:ext cx="208" cy="7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67" name="Rectangle 39"/>
            <p:cNvSpPr>
              <a:spLocks noChangeArrowheads="1"/>
            </p:cNvSpPr>
            <p:nvPr/>
          </p:nvSpPr>
          <p:spPr bwMode="auto">
            <a:xfrm>
              <a:off x="2749" y="1531"/>
              <a:ext cx="433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O - O - S</a:t>
              </a:r>
            </a:p>
          </p:txBody>
        </p:sp>
        <p:sp>
          <p:nvSpPr>
            <p:cNvPr id="585768" name="Rectangle 40"/>
            <p:cNvSpPr>
              <a:spLocks noChangeArrowheads="1"/>
            </p:cNvSpPr>
            <p:nvPr/>
          </p:nvSpPr>
          <p:spPr bwMode="auto">
            <a:xfrm>
              <a:off x="2812" y="1771"/>
              <a:ext cx="282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J - E</a:t>
              </a:r>
            </a:p>
          </p:txBody>
        </p:sp>
        <p:sp>
          <p:nvSpPr>
            <p:cNvPr id="585769" name="Rectangle 41"/>
            <p:cNvSpPr>
              <a:spLocks noChangeArrowheads="1"/>
            </p:cNvSpPr>
            <p:nvPr/>
          </p:nvSpPr>
          <p:spPr bwMode="auto">
            <a:xfrm>
              <a:off x="2846" y="1891"/>
              <a:ext cx="202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12</a:t>
              </a:r>
            </a:p>
          </p:txBody>
        </p:sp>
        <p:sp>
          <p:nvSpPr>
            <p:cNvPr id="585770" name="Rectangle 42"/>
            <p:cNvSpPr>
              <a:spLocks noChangeArrowheads="1"/>
            </p:cNvSpPr>
            <p:nvPr/>
          </p:nvSpPr>
          <p:spPr bwMode="auto">
            <a:xfrm>
              <a:off x="2742" y="1414"/>
              <a:ext cx="35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Kokolo</a:t>
              </a:r>
            </a:p>
          </p:txBody>
        </p:sp>
        <p:sp>
          <p:nvSpPr>
            <p:cNvPr id="585771" name="Rectangle 43"/>
            <p:cNvSpPr>
              <a:spLocks noChangeArrowheads="1"/>
            </p:cNvSpPr>
            <p:nvPr/>
          </p:nvSpPr>
          <p:spPr bwMode="auto">
            <a:xfrm>
              <a:off x="2634" y="1274"/>
              <a:ext cx="516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hicago" charset="0"/>
                </a:rPr>
                <a:t>ABRAHAM</a:t>
              </a:r>
            </a:p>
          </p:txBody>
        </p:sp>
        <p:sp>
          <p:nvSpPr>
            <p:cNvPr id="585772" name="Rectangle 44"/>
            <p:cNvSpPr>
              <a:spLocks noChangeArrowheads="1"/>
            </p:cNvSpPr>
            <p:nvPr/>
          </p:nvSpPr>
          <p:spPr bwMode="auto">
            <a:xfrm>
              <a:off x="2834" y="1653"/>
              <a:ext cx="22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I - I</a:t>
              </a:r>
            </a:p>
          </p:txBody>
        </p:sp>
        <p:sp>
          <p:nvSpPr>
            <p:cNvPr id="585773" name="Line 45"/>
            <p:cNvSpPr>
              <a:spLocks noChangeShapeType="1"/>
            </p:cNvSpPr>
            <p:nvPr/>
          </p:nvSpPr>
          <p:spPr bwMode="auto">
            <a:xfrm>
              <a:off x="2701" y="2411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74" name="Line 46"/>
            <p:cNvSpPr>
              <a:spLocks noChangeShapeType="1"/>
            </p:cNvSpPr>
            <p:nvPr/>
          </p:nvSpPr>
          <p:spPr bwMode="auto">
            <a:xfrm>
              <a:off x="2699" y="2528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75" name="Rectangle 47"/>
            <p:cNvSpPr>
              <a:spLocks noChangeArrowheads="1"/>
            </p:cNvSpPr>
            <p:nvPr/>
          </p:nvSpPr>
          <p:spPr bwMode="auto">
            <a:xfrm>
              <a:off x="2694" y="2152"/>
              <a:ext cx="42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hicago" charset="0"/>
                </a:rPr>
                <a:t>JOSEPH</a:t>
              </a:r>
            </a:p>
          </p:txBody>
        </p:sp>
        <p:sp>
          <p:nvSpPr>
            <p:cNvPr id="585776" name="Rectangle 48"/>
            <p:cNvSpPr>
              <a:spLocks noChangeArrowheads="1"/>
            </p:cNvSpPr>
            <p:nvPr/>
          </p:nvSpPr>
          <p:spPr bwMode="auto">
            <a:xfrm>
              <a:off x="2724" y="2301"/>
              <a:ext cx="5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Kobukolo</a:t>
              </a:r>
            </a:p>
          </p:txBody>
        </p:sp>
        <p:sp>
          <p:nvSpPr>
            <p:cNvPr id="585777" name="Rectangle 49"/>
            <p:cNvSpPr>
              <a:spLocks noChangeArrowheads="1"/>
            </p:cNvSpPr>
            <p:nvPr/>
          </p:nvSpPr>
          <p:spPr bwMode="auto">
            <a:xfrm>
              <a:off x="2856" y="2420"/>
              <a:ext cx="23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430</a:t>
              </a:r>
            </a:p>
          </p:txBody>
        </p:sp>
        <p:sp>
          <p:nvSpPr>
            <p:cNvPr id="585778" name="Line 50"/>
            <p:cNvSpPr>
              <a:spLocks noChangeShapeType="1"/>
            </p:cNvSpPr>
            <p:nvPr/>
          </p:nvSpPr>
          <p:spPr bwMode="auto">
            <a:xfrm>
              <a:off x="2699" y="1522"/>
              <a:ext cx="52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79" name="Line 51"/>
            <p:cNvSpPr>
              <a:spLocks noChangeShapeType="1"/>
            </p:cNvSpPr>
            <p:nvPr/>
          </p:nvSpPr>
          <p:spPr bwMode="auto">
            <a:xfrm>
              <a:off x="2699" y="1886"/>
              <a:ext cx="52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80" name="Line 52"/>
            <p:cNvSpPr>
              <a:spLocks noChangeShapeType="1"/>
            </p:cNvSpPr>
            <p:nvPr/>
          </p:nvSpPr>
          <p:spPr bwMode="auto">
            <a:xfrm>
              <a:off x="2699" y="2010"/>
              <a:ext cx="52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81" name="Line 53"/>
            <p:cNvSpPr>
              <a:spLocks noChangeShapeType="1"/>
            </p:cNvSpPr>
            <p:nvPr/>
          </p:nvSpPr>
          <p:spPr bwMode="auto">
            <a:xfrm>
              <a:off x="2699" y="2932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82" name="Line 54"/>
            <p:cNvSpPr>
              <a:spLocks noChangeShapeType="1"/>
            </p:cNvSpPr>
            <p:nvPr/>
          </p:nvSpPr>
          <p:spPr bwMode="auto">
            <a:xfrm>
              <a:off x="2699" y="3044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83" name="Line 55"/>
            <p:cNvSpPr>
              <a:spLocks noChangeShapeType="1"/>
            </p:cNvSpPr>
            <p:nvPr/>
          </p:nvSpPr>
          <p:spPr bwMode="auto">
            <a:xfrm>
              <a:off x="2699" y="3156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84" name="Line 56"/>
            <p:cNvSpPr>
              <a:spLocks noChangeShapeType="1"/>
            </p:cNvSpPr>
            <p:nvPr/>
          </p:nvSpPr>
          <p:spPr bwMode="auto">
            <a:xfrm>
              <a:off x="2699" y="3268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85" name="Line 57"/>
            <p:cNvSpPr>
              <a:spLocks noChangeShapeType="1"/>
            </p:cNvSpPr>
            <p:nvPr/>
          </p:nvSpPr>
          <p:spPr bwMode="auto">
            <a:xfrm>
              <a:off x="2707" y="3380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86" name="Rectangle 58"/>
            <p:cNvSpPr>
              <a:spLocks noChangeArrowheads="1"/>
            </p:cNvSpPr>
            <p:nvPr/>
          </p:nvSpPr>
          <p:spPr bwMode="auto">
            <a:xfrm>
              <a:off x="2708" y="2674"/>
              <a:ext cx="39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hicago" charset="0"/>
                </a:rPr>
                <a:t>MOSES</a:t>
              </a:r>
            </a:p>
          </p:txBody>
        </p:sp>
        <p:sp>
          <p:nvSpPr>
            <p:cNvPr id="585787" name="Rectangle 59"/>
            <p:cNvSpPr>
              <a:spLocks noChangeArrowheads="1"/>
            </p:cNvSpPr>
            <p:nvPr/>
          </p:nvSpPr>
          <p:spPr bwMode="auto">
            <a:xfrm>
              <a:off x="2802" y="2934"/>
              <a:ext cx="28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Sinai</a:t>
              </a:r>
            </a:p>
          </p:txBody>
        </p:sp>
        <p:sp>
          <p:nvSpPr>
            <p:cNvPr id="585788" name="Rectangle 60"/>
            <p:cNvSpPr>
              <a:spLocks noChangeArrowheads="1"/>
            </p:cNvSpPr>
            <p:nvPr/>
          </p:nvSpPr>
          <p:spPr bwMode="auto">
            <a:xfrm>
              <a:off x="2751" y="3050"/>
              <a:ext cx="41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M - M - C</a:t>
              </a:r>
            </a:p>
          </p:txBody>
        </p:sp>
        <p:sp>
          <p:nvSpPr>
            <p:cNvPr id="585789" name="Rectangle 61"/>
            <p:cNvSpPr>
              <a:spLocks noChangeArrowheads="1"/>
            </p:cNvSpPr>
            <p:nvPr/>
          </p:nvSpPr>
          <p:spPr bwMode="auto">
            <a:xfrm>
              <a:off x="2648" y="3158"/>
              <a:ext cx="63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Kadesh Barnea</a:t>
              </a:r>
            </a:p>
          </p:txBody>
        </p:sp>
        <p:sp>
          <p:nvSpPr>
            <p:cNvPr id="585790" name="Rectangle 62"/>
            <p:cNvSpPr>
              <a:spLocks noChangeArrowheads="1"/>
            </p:cNvSpPr>
            <p:nvPr/>
          </p:nvSpPr>
          <p:spPr bwMode="auto">
            <a:xfrm>
              <a:off x="2872" y="3274"/>
              <a:ext cx="19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40</a:t>
              </a:r>
            </a:p>
          </p:txBody>
        </p:sp>
        <p:sp>
          <p:nvSpPr>
            <p:cNvPr id="585791" name="Rectangle 63"/>
            <p:cNvSpPr>
              <a:spLocks noChangeArrowheads="1"/>
            </p:cNvSpPr>
            <p:nvPr/>
          </p:nvSpPr>
          <p:spPr bwMode="auto">
            <a:xfrm>
              <a:off x="2724" y="3382"/>
              <a:ext cx="51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5 Ochiikape</a:t>
              </a:r>
            </a:p>
          </p:txBody>
        </p:sp>
        <p:sp>
          <p:nvSpPr>
            <p:cNvPr id="585792" name="Line 64"/>
            <p:cNvSpPr>
              <a:spLocks noChangeShapeType="1"/>
            </p:cNvSpPr>
            <p:nvPr/>
          </p:nvSpPr>
          <p:spPr bwMode="auto">
            <a:xfrm>
              <a:off x="2695" y="3492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93" name="Rectangle 65"/>
            <p:cNvSpPr>
              <a:spLocks noChangeArrowheads="1"/>
            </p:cNvSpPr>
            <p:nvPr/>
          </p:nvSpPr>
          <p:spPr bwMode="auto">
            <a:xfrm>
              <a:off x="2779" y="2826"/>
              <a:ext cx="39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Takapra</a:t>
              </a:r>
            </a:p>
          </p:txBody>
        </p:sp>
        <p:sp>
          <p:nvSpPr>
            <p:cNvPr id="585794" name="Line 66"/>
            <p:cNvSpPr>
              <a:spLocks noChangeShapeType="1"/>
            </p:cNvSpPr>
            <p:nvPr/>
          </p:nvSpPr>
          <p:spPr bwMode="auto">
            <a:xfrm>
              <a:off x="2667" y="560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5795" name="AutoShape 67"/>
          <p:cNvSpPr>
            <a:spLocks noChangeArrowheads="1"/>
          </p:cNvSpPr>
          <p:nvPr/>
        </p:nvSpPr>
        <p:spPr bwMode="auto">
          <a:xfrm>
            <a:off x="6604000" y="5110163"/>
            <a:ext cx="682625" cy="3571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796" name="Freeform 68"/>
          <p:cNvSpPr>
            <a:spLocks/>
          </p:cNvSpPr>
          <p:nvPr/>
        </p:nvSpPr>
        <p:spPr bwMode="auto">
          <a:xfrm>
            <a:off x="6424613" y="41910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97" name="Freeform 69"/>
          <p:cNvSpPr>
            <a:spLocks/>
          </p:cNvSpPr>
          <p:nvPr/>
        </p:nvSpPr>
        <p:spPr bwMode="auto">
          <a:xfrm>
            <a:off x="6424613" y="41529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98" name="Freeform 70"/>
          <p:cNvSpPr>
            <a:spLocks/>
          </p:cNvSpPr>
          <p:nvPr/>
        </p:nvSpPr>
        <p:spPr bwMode="auto">
          <a:xfrm>
            <a:off x="6424613" y="40259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799" name="Freeform 71"/>
          <p:cNvSpPr>
            <a:spLocks/>
          </p:cNvSpPr>
          <p:nvPr/>
        </p:nvSpPr>
        <p:spPr bwMode="auto">
          <a:xfrm>
            <a:off x="6424613" y="39878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00" name="Freeform 72"/>
          <p:cNvSpPr>
            <a:spLocks/>
          </p:cNvSpPr>
          <p:nvPr/>
        </p:nvSpPr>
        <p:spPr bwMode="auto">
          <a:xfrm>
            <a:off x="6424613" y="3860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01" name="Freeform 73"/>
          <p:cNvSpPr>
            <a:spLocks/>
          </p:cNvSpPr>
          <p:nvPr/>
        </p:nvSpPr>
        <p:spPr bwMode="auto">
          <a:xfrm>
            <a:off x="6424613" y="3822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02" name="Freeform 74"/>
          <p:cNvSpPr>
            <a:spLocks/>
          </p:cNvSpPr>
          <p:nvPr/>
        </p:nvSpPr>
        <p:spPr bwMode="auto">
          <a:xfrm>
            <a:off x="6424613" y="3695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03" name="Freeform 75"/>
          <p:cNvSpPr>
            <a:spLocks/>
          </p:cNvSpPr>
          <p:nvPr/>
        </p:nvSpPr>
        <p:spPr bwMode="auto">
          <a:xfrm>
            <a:off x="6424613" y="3657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04" name="Freeform 76"/>
          <p:cNvSpPr>
            <a:spLocks/>
          </p:cNvSpPr>
          <p:nvPr/>
        </p:nvSpPr>
        <p:spPr bwMode="auto">
          <a:xfrm>
            <a:off x="6424613" y="3530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05" name="Freeform 77"/>
          <p:cNvSpPr>
            <a:spLocks/>
          </p:cNvSpPr>
          <p:nvPr/>
        </p:nvSpPr>
        <p:spPr bwMode="auto">
          <a:xfrm>
            <a:off x="6424613" y="34798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06" name="Freeform 78"/>
          <p:cNvSpPr>
            <a:spLocks/>
          </p:cNvSpPr>
          <p:nvPr/>
        </p:nvSpPr>
        <p:spPr bwMode="auto">
          <a:xfrm>
            <a:off x="6424613" y="3352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07" name="Freeform 79"/>
          <p:cNvSpPr>
            <a:spLocks/>
          </p:cNvSpPr>
          <p:nvPr/>
        </p:nvSpPr>
        <p:spPr bwMode="auto">
          <a:xfrm>
            <a:off x="6424613" y="3314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08" name="Freeform 80"/>
          <p:cNvSpPr>
            <a:spLocks/>
          </p:cNvSpPr>
          <p:nvPr/>
        </p:nvSpPr>
        <p:spPr bwMode="auto">
          <a:xfrm>
            <a:off x="6424613" y="3187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09" name="Freeform 81"/>
          <p:cNvSpPr>
            <a:spLocks/>
          </p:cNvSpPr>
          <p:nvPr/>
        </p:nvSpPr>
        <p:spPr bwMode="auto">
          <a:xfrm>
            <a:off x="6424613" y="3149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10" name="Freeform 82"/>
          <p:cNvSpPr>
            <a:spLocks/>
          </p:cNvSpPr>
          <p:nvPr/>
        </p:nvSpPr>
        <p:spPr bwMode="auto">
          <a:xfrm>
            <a:off x="6424613" y="3022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11" name="Freeform 83"/>
          <p:cNvSpPr>
            <a:spLocks/>
          </p:cNvSpPr>
          <p:nvPr/>
        </p:nvSpPr>
        <p:spPr bwMode="auto">
          <a:xfrm>
            <a:off x="6424613" y="2984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12" name="Freeform 84"/>
          <p:cNvSpPr>
            <a:spLocks/>
          </p:cNvSpPr>
          <p:nvPr/>
        </p:nvSpPr>
        <p:spPr bwMode="auto">
          <a:xfrm>
            <a:off x="6424613" y="2857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13" name="Freeform 85"/>
          <p:cNvSpPr>
            <a:spLocks/>
          </p:cNvSpPr>
          <p:nvPr/>
        </p:nvSpPr>
        <p:spPr bwMode="auto">
          <a:xfrm>
            <a:off x="6424613" y="2819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14" name="Freeform 86"/>
          <p:cNvSpPr>
            <a:spLocks/>
          </p:cNvSpPr>
          <p:nvPr/>
        </p:nvSpPr>
        <p:spPr bwMode="auto">
          <a:xfrm>
            <a:off x="6424613" y="2692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15" name="Freeform 87"/>
          <p:cNvSpPr>
            <a:spLocks/>
          </p:cNvSpPr>
          <p:nvPr/>
        </p:nvSpPr>
        <p:spPr bwMode="auto">
          <a:xfrm>
            <a:off x="6424613" y="26416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16" name="Freeform 88"/>
          <p:cNvSpPr>
            <a:spLocks/>
          </p:cNvSpPr>
          <p:nvPr/>
        </p:nvSpPr>
        <p:spPr bwMode="auto">
          <a:xfrm>
            <a:off x="6424613" y="2514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17" name="Freeform 89"/>
          <p:cNvSpPr>
            <a:spLocks/>
          </p:cNvSpPr>
          <p:nvPr/>
        </p:nvSpPr>
        <p:spPr bwMode="auto">
          <a:xfrm>
            <a:off x="6424613" y="2476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18" name="Freeform 90"/>
          <p:cNvSpPr>
            <a:spLocks/>
          </p:cNvSpPr>
          <p:nvPr/>
        </p:nvSpPr>
        <p:spPr bwMode="auto">
          <a:xfrm>
            <a:off x="6424613" y="2349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19" name="Freeform 91"/>
          <p:cNvSpPr>
            <a:spLocks/>
          </p:cNvSpPr>
          <p:nvPr/>
        </p:nvSpPr>
        <p:spPr bwMode="auto">
          <a:xfrm>
            <a:off x="6424613" y="2311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20" name="Freeform 92"/>
          <p:cNvSpPr>
            <a:spLocks/>
          </p:cNvSpPr>
          <p:nvPr/>
        </p:nvSpPr>
        <p:spPr bwMode="auto">
          <a:xfrm>
            <a:off x="6424613" y="2184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21" name="Freeform 93"/>
          <p:cNvSpPr>
            <a:spLocks/>
          </p:cNvSpPr>
          <p:nvPr/>
        </p:nvSpPr>
        <p:spPr bwMode="auto">
          <a:xfrm>
            <a:off x="6424613" y="21463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22" name="Freeform 94"/>
          <p:cNvSpPr>
            <a:spLocks/>
          </p:cNvSpPr>
          <p:nvPr/>
        </p:nvSpPr>
        <p:spPr bwMode="auto">
          <a:xfrm>
            <a:off x="6424613" y="2019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23" name="Freeform 95"/>
          <p:cNvSpPr>
            <a:spLocks/>
          </p:cNvSpPr>
          <p:nvPr/>
        </p:nvSpPr>
        <p:spPr bwMode="auto">
          <a:xfrm>
            <a:off x="6424613" y="19812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24" name="Freeform 96"/>
          <p:cNvSpPr>
            <a:spLocks/>
          </p:cNvSpPr>
          <p:nvPr/>
        </p:nvSpPr>
        <p:spPr bwMode="auto">
          <a:xfrm>
            <a:off x="6424613" y="18542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25" name="Freeform 97"/>
          <p:cNvSpPr>
            <a:spLocks/>
          </p:cNvSpPr>
          <p:nvPr/>
        </p:nvSpPr>
        <p:spPr bwMode="auto">
          <a:xfrm>
            <a:off x="6424613" y="18161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26" name="Freeform 98"/>
          <p:cNvSpPr>
            <a:spLocks/>
          </p:cNvSpPr>
          <p:nvPr/>
        </p:nvSpPr>
        <p:spPr bwMode="auto">
          <a:xfrm>
            <a:off x="6424613" y="16891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27" name="Freeform 99"/>
          <p:cNvSpPr>
            <a:spLocks/>
          </p:cNvSpPr>
          <p:nvPr/>
        </p:nvSpPr>
        <p:spPr bwMode="auto">
          <a:xfrm>
            <a:off x="6424613" y="16383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28" name="Freeform 100"/>
          <p:cNvSpPr>
            <a:spLocks/>
          </p:cNvSpPr>
          <p:nvPr/>
        </p:nvSpPr>
        <p:spPr bwMode="auto">
          <a:xfrm>
            <a:off x="6424613" y="1511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29" name="Freeform 101"/>
          <p:cNvSpPr>
            <a:spLocks/>
          </p:cNvSpPr>
          <p:nvPr/>
        </p:nvSpPr>
        <p:spPr bwMode="auto">
          <a:xfrm>
            <a:off x="6424613" y="14732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30" name="Freeform 102"/>
          <p:cNvSpPr>
            <a:spLocks/>
          </p:cNvSpPr>
          <p:nvPr/>
        </p:nvSpPr>
        <p:spPr bwMode="auto">
          <a:xfrm>
            <a:off x="6424613" y="13462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31" name="Freeform 103"/>
          <p:cNvSpPr>
            <a:spLocks/>
          </p:cNvSpPr>
          <p:nvPr/>
        </p:nvSpPr>
        <p:spPr bwMode="auto">
          <a:xfrm>
            <a:off x="6424613" y="13081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32" name="Freeform 104"/>
          <p:cNvSpPr>
            <a:spLocks/>
          </p:cNvSpPr>
          <p:nvPr/>
        </p:nvSpPr>
        <p:spPr bwMode="auto">
          <a:xfrm>
            <a:off x="6424613" y="11811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33" name="Freeform 105"/>
          <p:cNvSpPr>
            <a:spLocks/>
          </p:cNvSpPr>
          <p:nvPr/>
        </p:nvSpPr>
        <p:spPr bwMode="auto">
          <a:xfrm>
            <a:off x="6424613" y="120015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34" name="Freeform 106"/>
          <p:cNvSpPr>
            <a:spLocks/>
          </p:cNvSpPr>
          <p:nvPr/>
        </p:nvSpPr>
        <p:spPr bwMode="auto">
          <a:xfrm>
            <a:off x="6424613" y="107315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35" name="Freeform 107"/>
          <p:cNvSpPr>
            <a:spLocks/>
          </p:cNvSpPr>
          <p:nvPr/>
        </p:nvSpPr>
        <p:spPr bwMode="auto">
          <a:xfrm>
            <a:off x="6424613" y="103505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36" name="Freeform 108"/>
          <p:cNvSpPr>
            <a:spLocks/>
          </p:cNvSpPr>
          <p:nvPr/>
        </p:nvSpPr>
        <p:spPr bwMode="auto">
          <a:xfrm>
            <a:off x="6424613" y="90805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37" name="Freeform 109"/>
          <p:cNvSpPr>
            <a:spLocks/>
          </p:cNvSpPr>
          <p:nvPr/>
        </p:nvSpPr>
        <p:spPr bwMode="auto">
          <a:xfrm>
            <a:off x="6424613" y="85725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38" name="Freeform 110"/>
          <p:cNvSpPr>
            <a:spLocks/>
          </p:cNvSpPr>
          <p:nvPr/>
        </p:nvSpPr>
        <p:spPr bwMode="auto">
          <a:xfrm>
            <a:off x="6424613" y="73025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42" name="Freeform 114"/>
          <p:cNvSpPr>
            <a:spLocks/>
          </p:cNvSpPr>
          <p:nvPr/>
        </p:nvSpPr>
        <p:spPr bwMode="auto">
          <a:xfrm>
            <a:off x="7326313" y="3429000"/>
            <a:ext cx="204787" cy="65088"/>
          </a:xfrm>
          <a:custGeom>
            <a:avLst/>
            <a:gdLst>
              <a:gd name="T0" fmla="*/ 128 w 129"/>
              <a:gd name="T1" fmla="*/ 40 h 41"/>
              <a:gd name="T2" fmla="*/ 0 w 129"/>
              <a:gd name="T3" fmla="*/ 40 h 41"/>
              <a:gd name="T4" fmla="*/ 0 w 129"/>
              <a:gd name="T5" fmla="*/ 0 h 41"/>
              <a:gd name="T6" fmla="*/ 128 w 129"/>
              <a:gd name="T7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1">
                <a:moveTo>
                  <a:pt x="128" y="40"/>
                </a:moveTo>
                <a:lnTo>
                  <a:pt x="0" y="40"/>
                </a:lnTo>
                <a:lnTo>
                  <a:pt x="0" y="0"/>
                </a:lnTo>
                <a:lnTo>
                  <a:pt x="128" y="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5843" name="Picture 1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965200"/>
            <a:ext cx="3429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5844" name="Freeform 116"/>
          <p:cNvSpPr>
            <a:spLocks/>
          </p:cNvSpPr>
          <p:nvPr/>
        </p:nvSpPr>
        <p:spPr bwMode="auto">
          <a:xfrm>
            <a:off x="3960813" y="6210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45" name="Freeform 117"/>
          <p:cNvSpPr>
            <a:spLocks/>
          </p:cNvSpPr>
          <p:nvPr/>
        </p:nvSpPr>
        <p:spPr bwMode="auto">
          <a:xfrm>
            <a:off x="3960813" y="61722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46" name="Freeform 118"/>
          <p:cNvSpPr>
            <a:spLocks/>
          </p:cNvSpPr>
          <p:nvPr/>
        </p:nvSpPr>
        <p:spPr bwMode="auto">
          <a:xfrm>
            <a:off x="3960813" y="60452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47" name="Freeform 119"/>
          <p:cNvSpPr>
            <a:spLocks/>
          </p:cNvSpPr>
          <p:nvPr/>
        </p:nvSpPr>
        <p:spPr bwMode="auto">
          <a:xfrm>
            <a:off x="3960813" y="59944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48" name="Freeform 120"/>
          <p:cNvSpPr>
            <a:spLocks/>
          </p:cNvSpPr>
          <p:nvPr/>
        </p:nvSpPr>
        <p:spPr bwMode="auto">
          <a:xfrm>
            <a:off x="3960813" y="5867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49" name="Freeform 121"/>
          <p:cNvSpPr>
            <a:spLocks/>
          </p:cNvSpPr>
          <p:nvPr/>
        </p:nvSpPr>
        <p:spPr bwMode="auto">
          <a:xfrm>
            <a:off x="3960813" y="58293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50" name="Freeform 122"/>
          <p:cNvSpPr>
            <a:spLocks/>
          </p:cNvSpPr>
          <p:nvPr/>
        </p:nvSpPr>
        <p:spPr bwMode="auto">
          <a:xfrm>
            <a:off x="3960813" y="5702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51" name="Freeform 123"/>
          <p:cNvSpPr>
            <a:spLocks/>
          </p:cNvSpPr>
          <p:nvPr/>
        </p:nvSpPr>
        <p:spPr bwMode="auto">
          <a:xfrm>
            <a:off x="3960813" y="56515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52" name="Freeform 124"/>
          <p:cNvSpPr>
            <a:spLocks/>
          </p:cNvSpPr>
          <p:nvPr/>
        </p:nvSpPr>
        <p:spPr bwMode="auto">
          <a:xfrm>
            <a:off x="3960813" y="5486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53" name="Freeform 125"/>
          <p:cNvSpPr>
            <a:spLocks/>
          </p:cNvSpPr>
          <p:nvPr/>
        </p:nvSpPr>
        <p:spPr bwMode="auto">
          <a:xfrm>
            <a:off x="3960813" y="5359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54" name="Freeform 126"/>
          <p:cNvSpPr>
            <a:spLocks/>
          </p:cNvSpPr>
          <p:nvPr/>
        </p:nvSpPr>
        <p:spPr bwMode="auto">
          <a:xfrm>
            <a:off x="3960813" y="53213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55" name="Freeform 127"/>
          <p:cNvSpPr>
            <a:spLocks/>
          </p:cNvSpPr>
          <p:nvPr/>
        </p:nvSpPr>
        <p:spPr bwMode="auto">
          <a:xfrm>
            <a:off x="3960813" y="5194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56" name="Freeform 128"/>
          <p:cNvSpPr>
            <a:spLocks/>
          </p:cNvSpPr>
          <p:nvPr/>
        </p:nvSpPr>
        <p:spPr bwMode="auto">
          <a:xfrm>
            <a:off x="3960813" y="51435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57" name="Freeform 129"/>
          <p:cNvSpPr>
            <a:spLocks/>
          </p:cNvSpPr>
          <p:nvPr/>
        </p:nvSpPr>
        <p:spPr bwMode="auto">
          <a:xfrm>
            <a:off x="3960813" y="5016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58" name="Freeform 130"/>
          <p:cNvSpPr>
            <a:spLocks/>
          </p:cNvSpPr>
          <p:nvPr/>
        </p:nvSpPr>
        <p:spPr bwMode="auto">
          <a:xfrm>
            <a:off x="3960813" y="4978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59" name="Freeform 131"/>
          <p:cNvSpPr>
            <a:spLocks/>
          </p:cNvSpPr>
          <p:nvPr/>
        </p:nvSpPr>
        <p:spPr bwMode="auto">
          <a:xfrm>
            <a:off x="3960813" y="4851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60" name="Freeform 132"/>
          <p:cNvSpPr>
            <a:spLocks/>
          </p:cNvSpPr>
          <p:nvPr/>
        </p:nvSpPr>
        <p:spPr bwMode="auto">
          <a:xfrm>
            <a:off x="3960813" y="48006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61" name="Freeform 133"/>
          <p:cNvSpPr>
            <a:spLocks/>
          </p:cNvSpPr>
          <p:nvPr/>
        </p:nvSpPr>
        <p:spPr bwMode="auto">
          <a:xfrm>
            <a:off x="3960813" y="4673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62" name="Freeform 134"/>
          <p:cNvSpPr>
            <a:spLocks/>
          </p:cNvSpPr>
          <p:nvPr/>
        </p:nvSpPr>
        <p:spPr bwMode="auto">
          <a:xfrm>
            <a:off x="3960813" y="4635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63" name="Freeform 135"/>
          <p:cNvSpPr>
            <a:spLocks/>
          </p:cNvSpPr>
          <p:nvPr/>
        </p:nvSpPr>
        <p:spPr bwMode="auto">
          <a:xfrm>
            <a:off x="3960813" y="4508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64" name="Freeform 136"/>
          <p:cNvSpPr>
            <a:spLocks/>
          </p:cNvSpPr>
          <p:nvPr/>
        </p:nvSpPr>
        <p:spPr bwMode="auto">
          <a:xfrm>
            <a:off x="3960813" y="4470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65" name="Freeform 137"/>
          <p:cNvSpPr>
            <a:spLocks/>
          </p:cNvSpPr>
          <p:nvPr/>
        </p:nvSpPr>
        <p:spPr bwMode="auto">
          <a:xfrm>
            <a:off x="3960813" y="4343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66" name="Freeform 138"/>
          <p:cNvSpPr>
            <a:spLocks/>
          </p:cNvSpPr>
          <p:nvPr/>
        </p:nvSpPr>
        <p:spPr bwMode="auto">
          <a:xfrm>
            <a:off x="3960813" y="42926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67" name="Freeform 139"/>
          <p:cNvSpPr>
            <a:spLocks/>
          </p:cNvSpPr>
          <p:nvPr/>
        </p:nvSpPr>
        <p:spPr bwMode="auto">
          <a:xfrm>
            <a:off x="3960813" y="4165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68" name="Freeform 140"/>
          <p:cNvSpPr>
            <a:spLocks/>
          </p:cNvSpPr>
          <p:nvPr/>
        </p:nvSpPr>
        <p:spPr bwMode="auto">
          <a:xfrm>
            <a:off x="3960813" y="4127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69" name="Freeform 141"/>
          <p:cNvSpPr>
            <a:spLocks/>
          </p:cNvSpPr>
          <p:nvPr/>
        </p:nvSpPr>
        <p:spPr bwMode="auto">
          <a:xfrm>
            <a:off x="3960813" y="4000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70" name="Freeform 142"/>
          <p:cNvSpPr>
            <a:spLocks/>
          </p:cNvSpPr>
          <p:nvPr/>
        </p:nvSpPr>
        <p:spPr bwMode="auto">
          <a:xfrm>
            <a:off x="3960813" y="39497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71" name="Freeform 143"/>
          <p:cNvSpPr>
            <a:spLocks/>
          </p:cNvSpPr>
          <p:nvPr/>
        </p:nvSpPr>
        <p:spPr bwMode="auto">
          <a:xfrm>
            <a:off x="3960813" y="3822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72" name="Freeform 144"/>
          <p:cNvSpPr>
            <a:spLocks/>
          </p:cNvSpPr>
          <p:nvPr/>
        </p:nvSpPr>
        <p:spPr bwMode="auto">
          <a:xfrm>
            <a:off x="3960813" y="3784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73" name="Freeform 145"/>
          <p:cNvSpPr>
            <a:spLocks/>
          </p:cNvSpPr>
          <p:nvPr/>
        </p:nvSpPr>
        <p:spPr bwMode="auto">
          <a:xfrm>
            <a:off x="3960813" y="3657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74" name="Freeform 146"/>
          <p:cNvSpPr>
            <a:spLocks/>
          </p:cNvSpPr>
          <p:nvPr/>
        </p:nvSpPr>
        <p:spPr bwMode="auto">
          <a:xfrm>
            <a:off x="3960813" y="3619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75" name="Freeform 147"/>
          <p:cNvSpPr>
            <a:spLocks/>
          </p:cNvSpPr>
          <p:nvPr/>
        </p:nvSpPr>
        <p:spPr bwMode="auto">
          <a:xfrm>
            <a:off x="3960813" y="3492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76" name="Freeform 148"/>
          <p:cNvSpPr>
            <a:spLocks/>
          </p:cNvSpPr>
          <p:nvPr/>
        </p:nvSpPr>
        <p:spPr bwMode="auto">
          <a:xfrm>
            <a:off x="3960813" y="34417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77" name="Freeform 149"/>
          <p:cNvSpPr>
            <a:spLocks/>
          </p:cNvSpPr>
          <p:nvPr/>
        </p:nvSpPr>
        <p:spPr bwMode="auto">
          <a:xfrm>
            <a:off x="3960813" y="3314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78" name="Freeform 150"/>
          <p:cNvSpPr>
            <a:spLocks/>
          </p:cNvSpPr>
          <p:nvPr/>
        </p:nvSpPr>
        <p:spPr bwMode="auto">
          <a:xfrm>
            <a:off x="3960813" y="3276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79" name="Freeform 151"/>
          <p:cNvSpPr>
            <a:spLocks/>
          </p:cNvSpPr>
          <p:nvPr/>
        </p:nvSpPr>
        <p:spPr bwMode="auto">
          <a:xfrm>
            <a:off x="3960813" y="3149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80" name="Freeform 152"/>
          <p:cNvSpPr>
            <a:spLocks/>
          </p:cNvSpPr>
          <p:nvPr/>
        </p:nvSpPr>
        <p:spPr bwMode="auto">
          <a:xfrm>
            <a:off x="3960813" y="30988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81" name="Freeform 153"/>
          <p:cNvSpPr>
            <a:spLocks/>
          </p:cNvSpPr>
          <p:nvPr/>
        </p:nvSpPr>
        <p:spPr bwMode="auto">
          <a:xfrm>
            <a:off x="3960813" y="2971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82" name="Freeform 154"/>
          <p:cNvSpPr>
            <a:spLocks/>
          </p:cNvSpPr>
          <p:nvPr/>
        </p:nvSpPr>
        <p:spPr bwMode="auto">
          <a:xfrm>
            <a:off x="3960813" y="2933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83" name="Freeform 155"/>
          <p:cNvSpPr>
            <a:spLocks/>
          </p:cNvSpPr>
          <p:nvPr/>
        </p:nvSpPr>
        <p:spPr bwMode="auto">
          <a:xfrm>
            <a:off x="3960813" y="2806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84" name="Freeform 156"/>
          <p:cNvSpPr>
            <a:spLocks/>
          </p:cNvSpPr>
          <p:nvPr/>
        </p:nvSpPr>
        <p:spPr bwMode="auto">
          <a:xfrm>
            <a:off x="3960813" y="27559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85" name="Freeform 157"/>
          <p:cNvSpPr>
            <a:spLocks/>
          </p:cNvSpPr>
          <p:nvPr/>
        </p:nvSpPr>
        <p:spPr bwMode="auto">
          <a:xfrm>
            <a:off x="3960813" y="26289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86" name="Freeform 158"/>
          <p:cNvSpPr>
            <a:spLocks/>
          </p:cNvSpPr>
          <p:nvPr/>
        </p:nvSpPr>
        <p:spPr bwMode="auto">
          <a:xfrm>
            <a:off x="3960813" y="25908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87" name="Freeform 159"/>
          <p:cNvSpPr>
            <a:spLocks/>
          </p:cNvSpPr>
          <p:nvPr/>
        </p:nvSpPr>
        <p:spPr bwMode="auto">
          <a:xfrm>
            <a:off x="3960813" y="2463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88" name="Freeform 160"/>
          <p:cNvSpPr>
            <a:spLocks/>
          </p:cNvSpPr>
          <p:nvPr/>
        </p:nvSpPr>
        <p:spPr bwMode="auto">
          <a:xfrm>
            <a:off x="3960813" y="2425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11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11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16"/>
                </a:lnTo>
                <a:lnTo>
                  <a:pt x="11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89" name="Freeform 161"/>
          <p:cNvSpPr>
            <a:spLocks/>
          </p:cNvSpPr>
          <p:nvPr/>
        </p:nvSpPr>
        <p:spPr bwMode="auto">
          <a:xfrm>
            <a:off x="3960813" y="2298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90" name="Freeform 162"/>
          <p:cNvSpPr>
            <a:spLocks/>
          </p:cNvSpPr>
          <p:nvPr/>
        </p:nvSpPr>
        <p:spPr bwMode="auto">
          <a:xfrm>
            <a:off x="3960813" y="22479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11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11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24"/>
                </a:lnTo>
                <a:lnTo>
                  <a:pt x="11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91" name="Freeform 163"/>
          <p:cNvSpPr>
            <a:spLocks/>
          </p:cNvSpPr>
          <p:nvPr/>
        </p:nvSpPr>
        <p:spPr bwMode="auto">
          <a:xfrm>
            <a:off x="3960813" y="21209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11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11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11" y="0"/>
                </a:lnTo>
                <a:lnTo>
                  <a:pt x="16" y="0"/>
                </a:lnTo>
                <a:lnTo>
                  <a:pt x="16" y="72"/>
                </a:lnTo>
                <a:lnTo>
                  <a:pt x="11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5892" name="Picture 16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913" y="3022600"/>
            <a:ext cx="3429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5893" name="Line 165"/>
          <p:cNvSpPr>
            <a:spLocks noChangeShapeType="1"/>
          </p:cNvSpPr>
          <p:nvPr/>
        </p:nvSpPr>
        <p:spPr bwMode="auto">
          <a:xfrm>
            <a:off x="6615113" y="1447800"/>
            <a:ext cx="736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0FF6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894" name="Freeform 166"/>
          <p:cNvSpPr>
            <a:spLocks/>
          </p:cNvSpPr>
          <p:nvPr/>
        </p:nvSpPr>
        <p:spPr bwMode="auto">
          <a:xfrm>
            <a:off x="7351713" y="13970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895" name="Rectangle 167"/>
          <p:cNvSpPr>
            <a:spLocks noChangeArrowheads="1"/>
          </p:cNvSpPr>
          <p:nvPr/>
        </p:nvSpPr>
        <p:spPr bwMode="auto">
          <a:xfrm>
            <a:off x="3038475" y="434975"/>
            <a:ext cx="2190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Times" charset="0"/>
              </a:rPr>
              <a:t> </a:t>
            </a:r>
          </a:p>
        </p:txBody>
      </p:sp>
      <p:sp>
        <p:nvSpPr>
          <p:cNvPr id="585896" name="Rectangle 168"/>
          <p:cNvSpPr>
            <a:spLocks noChangeArrowheads="1"/>
          </p:cNvSpPr>
          <p:nvPr/>
        </p:nvSpPr>
        <p:spPr bwMode="auto">
          <a:xfrm>
            <a:off x="3189288" y="433388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897" name="Rectangle 169"/>
          <p:cNvSpPr>
            <a:spLocks noChangeArrowheads="1"/>
          </p:cNvSpPr>
          <p:nvPr/>
        </p:nvSpPr>
        <p:spPr bwMode="auto">
          <a:xfrm>
            <a:off x="4281488" y="20638"/>
            <a:ext cx="325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898" name="Rectangle 170"/>
          <p:cNvSpPr>
            <a:spLocks noChangeArrowheads="1"/>
          </p:cNvSpPr>
          <p:nvPr/>
        </p:nvSpPr>
        <p:spPr bwMode="auto">
          <a:xfrm>
            <a:off x="4484688" y="295275"/>
            <a:ext cx="284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899" name="Rectangle 171"/>
          <p:cNvSpPr>
            <a:spLocks noChangeArrowheads="1"/>
          </p:cNvSpPr>
          <p:nvPr/>
        </p:nvSpPr>
        <p:spPr bwMode="auto">
          <a:xfrm>
            <a:off x="5310188" y="519113"/>
            <a:ext cx="766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00" name="Rectangle 172"/>
          <p:cNvSpPr>
            <a:spLocks noChangeArrowheads="1"/>
          </p:cNvSpPr>
          <p:nvPr/>
        </p:nvSpPr>
        <p:spPr bwMode="auto">
          <a:xfrm>
            <a:off x="5894388" y="519113"/>
            <a:ext cx="1390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01" name="Rectangle 173"/>
          <p:cNvSpPr>
            <a:spLocks noChangeArrowheads="1"/>
          </p:cNvSpPr>
          <p:nvPr/>
        </p:nvSpPr>
        <p:spPr bwMode="auto">
          <a:xfrm>
            <a:off x="6238875" y="4462463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" charset="0"/>
              </a:rPr>
              <a:t>S</a:t>
            </a:r>
          </a:p>
        </p:txBody>
      </p:sp>
      <p:sp>
        <p:nvSpPr>
          <p:cNvPr id="585902" name="Rectangle 174"/>
          <p:cNvSpPr>
            <a:spLocks noChangeArrowheads="1"/>
          </p:cNvSpPr>
          <p:nvPr/>
        </p:nvSpPr>
        <p:spPr bwMode="auto">
          <a:xfrm>
            <a:off x="992188" y="2355850"/>
            <a:ext cx="2511425" cy="9112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0">
                <a:solidFill>
                  <a:srgbClr val="FAFD00"/>
                </a:solidFill>
                <a:latin typeface="Times" charset="0"/>
              </a:rPr>
              <a:t>C 7 M J </a:t>
            </a:r>
          </a:p>
        </p:txBody>
      </p:sp>
      <p:sp>
        <p:nvSpPr>
          <p:cNvPr id="585903" name="Rectangle 175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585904" name="Rectangle 176"/>
          <p:cNvSpPr>
            <a:spLocks noChangeArrowheads="1"/>
          </p:cNvSpPr>
          <p:nvPr/>
        </p:nvSpPr>
        <p:spPr bwMode="auto">
          <a:xfrm>
            <a:off x="725488" y="3506788"/>
            <a:ext cx="3463925" cy="9112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0">
                <a:solidFill>
                  <a:srgbClr val="00FF00"/>
                </a:solidFill>
                <a:latin typeface="Times" charset="0"/>
              </a:rPr>
              <a:t>7 = 4 + 3 </a:t>
            </a:r>
          </a:p>
        </p:txBody>
      </p:sp>
      <p:sp>
        <p:nvSpPr>
          <p:cNvPr id="585905" name="Line 177"/>
          <p:cNvSpPr>
            <a:spLocks noChangeShapeType="1"/>
          </p:cNvSpPr>
          <p:nvPr/>
        </p:nvSpPr>
        <p:spPr bwMode="auto">
          <a:xfrm>
            <a:off x="787400" y="838200"/>
            <a:ext cx="4064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06" name="Rectangle 178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07" name="Line 179"/>
          <p:cNvSpPr>
            <a:spLocks noChangeShapeType="1"/>
          </p:cNvSpPr>
          <p:nvPr/>
        </p:nvSpPr>
        <p:spPr bwMode="auto">
          <a:xfrm>
            <a:off x="1765300" y="2819400"/>
            <a:ext cx="2794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08" name="Rectangle 180"/>
          <p:cNvSpPr>
            <a:spLocks noChangeArrowheads="1"/>
          </p:cNvSpPr>
          <p:nvPr/>
        </p:nvSpPr>
        <p:spPr bwMode="auto">
          <a:xfrm>
            <a:off x="5973763" y="1493838"/>
            <a:ext cx="511175" cy="27781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09" name="Text Box 181"/>
          <p:cNvSpPr txBox="1">
            <a:spLocks noChangeArrowheads="1"/>
          </p:cNvSpPr>
          <p:nvPr/>
        </p:nvSpPr>
        <p:spPr bwMode="auto">
          <a:xfrm rot="-5400000">
            <a:off x="4984750" y="2573338"/>
            <a:ext cx="2427288" cy="519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EFF4B"/>
                </a:solidFill>
                <a:latin typeface="Times" charset="0"/>
              </a:rPr>
              <a:t>3 SOCIETY</a:t>
            </a:r>
          </a:p>
        </p:txBody>
      </p:sp>
      <p:sp>
        <p:nvSpPr>
          <p:cNvPr id="585910" name="Rectangle 182"/>
          <p:cNvSpPr>
            <a:spLocks noChangeArrowheads="1"/>
          </p:cNvSpPr>
          <p:nvPr/>
        </p:nvSpPr>
        <p:spPr bwMode="auto">
          <a:xfrm rot="-5400000">
            <a:off x="5929313" y="5407025"/>
            <a:ext cx="511175" cy="5238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11" name="Rectangle 183"/>
          <p:cNvSpPr>
            <a:spLocks noChangeArrowheads="1"/>
          </p:cNvSpPr>
          <p:nvPr/>
        </p:nvSpPr>
        <p:spPr bwMode="auto">
          <a:xfrm rot="-5400000">
            <a:off x="5926138" y="4408488"/>
            <a:ext cx="511175" cy="5365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12" name="Text Box 184"/>
          <p:cNvSpPr txBox="1">
            <a:spLocks noChangeArrowheads="1"/>
          </p:cNvSpPr>
          <p:nvPr/>
        </p:nvSpPr>
        <p:spPr bwMode="auto">
          <a:xfrm rot="-5385664">
            <a:off x="5949157" y="4320381"/>
            <a:ext cx="533400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EFF4B"/>
                </a:solidFill>
                <a:latin typeface="Times" charset="0"/>
              </a:rPr>
              <a:t>M</a:t>
            </a:r>
          </a:p>
        </p:txBody>
      </p:sp>
      <p:sp>
        <p:nvSpPr>
          <p:cNvPr id="585913" name="Text Box 185"/>
          <p:cNvSpPr txBox="1">
            <a:spLocks noChangeArrowheads="1"/>
          </p:cNvSpPr>
          <p:nvPr/>
        </p:nvSpPr>
        <p:spPr bwMode="auto">
          <a:xfrm rot="-5400000">
            <a:off x="6016626" y="5424487"/>
            <a:ext cx="341312" cy="51911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EFF4B"/>
                </a:solidFill>
                <a:latin typeface="Times" charset="0"/>
              </a:rPr>
              <a:t>J</a:t>
            </a:r>
          </a:p>
        </p:txBody>
      </p:sp>
      <p:sp>
        <p:nvSpPr>
          <p:cNvPr id="585914" name="Rectangle 186"/>
          <p:cNvSpPr>
            <a:spLocks noChangeArrowheads="1"/>
          </p:cNvSpPr>
          <p:nvPr/>
        </p:nvSpPr>
        <p:spPr bwMode="auto">
          <a:xfrm>
            <a:off x="3494088" y="2744788"/>
            <a:ext cx="511175" cy="27781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15" name="Text Box 187"/>
          <p:cNvSpPr txBox="1">
            <a:spLocks noChangeArrowheads="1"/>
          </p:cNvSpPr>
          <p:nvPr/>
        </p:nvSpPr>
        <p:spPr bwMode="auto">
          <a:xfrm rot="-5388536">
            <a:off x="2817812" y="3870326"/>
            <a:ext cx="1966913" cy="519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EFF4B"/>
                </a:solidFill>
                <a:latin typeface="Times" charset="0"/>
              </a:rPr>
              <a:t>4 OMEI</a:t>
            </a:r>
          </a:p>
        </p:txBody>
      </p:sp>
      <p:sp>
        <p:nvSpPr>
          <p:cNvPr id="585916" name="Rectangle 188"/>
          <p:cNvSpPr>
            <a:spLocks noChangeArrowheads="1"/>
          </p:cNvSpPr>
          <p:nvPr/>
        </p:nvSpPr>
        <p:spPr bwMode="auto">
          <a:xfrm>
            <a:off x="3798888" y="5588000"/>
            <a:ext cx="274637" cy="765175"/>
          </a:xfrm>
          <a:prstGeom prst="rect">
            <a:avLst/>
          </a:prstGeom>
          <a:solidFill>
            <a:srgbClr val="4C54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17" name="Rectangle 189"/>
          <p:cNvSpPr>
            <a:spLocks noChangeArrowheads="1"/>
          </p:cNvSpPr>
          <p:nvPr/>
        </p:nvSpPr>
        <p:spPr bwMode="auto">
          <a:xfrm>
            <a:off x="3854450" y="2022475"/>
            <a:ext cx="150813" cy="696913"/>
          </a:xfrm>
          <a:prstGeom prst="rect">
            <a:avLst/>
          </a:prstGeom>
          <a:solidFill>
            <a:srgbClr val="4C54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18" name="Rectangle 190"/>
          <p:cNvSpPr>
            <a:spLocks noChangeArrowheads="1"/>
          </p:cNvSpPr>
          <p:nvPr/>
        </p:nvSpPr>
        <p:spPr bwMode="auto">
          <a:xfrm>
            <a:off x="3830638" y="2495550"/>
            <a:ext cx="188912" cy="215900"/>
          </a:xfrm>
          <a:prstGeom prst="rect">
            <a:avLst/>
          </a:prstGeom>
          <a:solidFill>
            <a:srgbClr val="5C666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707C77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19" name="Rectangle 191"/>
          <p:cNvSpPr>
            <a:spLocks noChangeArrowheads="1"/>
          </p:cNvSpPr>
          <p:nvPr/>
        </p:nvSpPr>
        <p:spPr bwMode="auto">
          <a:xfrm rot="-5400000">
            <a:off x="3432175" y="941388"/>
            <a:ext cx="511175" cy="5746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20" name="Text Box 192"/>
          <p:cNvSpPr txBox="1">
            <a:spLocks noChangeArrowheads="1"/>
          </p:cNvSpPr>
          <p:nvPr/>
        </p:nvSpPr>
        <p:spPr bwMode="auto">
          <a:xfrm rot="-5400000">
            <a:off x="3540126" y="1027112"/>
            <a:ext cx="341312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EFF4B"/>
                </a:solidFill>
                <a:latin typeface="Times" charset="0"/>
              </a:rPr>
              <a:t>C</a:t>
            </a:r>
          </a:p>
        </p:txBody>
      </p:sp>
      <p:sp>
        <p:nvSpPr>
          <p:cNvPr id="585921" name="Freeform 193"/>
          <p:cNvSpPr>
            <a:spLocks/>
          </p:cNvSpPr>
          <p:nvPr/>
        </p:nvSpPr>
        <p:spPr bwMode="auto">
          <a:xfrm>
            <a:off x="7326313" y="34163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922" name="Freeform 194"/>
          <p:cNvSpPr>
            <a:spLocks/>
          </p:cNvSpPr>
          <p:nvPr/>
        </p:nvSpPr>
        <p:spPr bwMode="auto">
          <a:xfrm>
            <a:off x="7656513" y="17018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923" name="Rectangle 195"/>
          <p:cNvSpPr>
            <a:spLocks noChangeArrowheads="1"/>
          </p:cNvSpPr>
          <p:nvPr/>
        </p:nvSpPr>
        <p:spPr bwMode="auto">
          <a:xfrm>
            <a:off x="6330950" y="590550"/>
            <a:ext cx="193675" cy="904875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24" name="AutoShape 196"/>
          <p:cNvSpPr>
            <a:spLocks noChangeArrowheads="1"/>
          </p:cNvSpPr>
          <p:nvPr/>
        </p:nvSpPr>
        <p:spPr bwMode="auto">
          <a:xfrm>
            <a:off x="6597650" y="3235325"/>
            <a:ext cx="730250" cy="4206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25" name="Freeform 197"/>
          <p:cNvSpPr>
            <a:spLocks/>
          </p:cNvSpPr>
          <p:nvPr/>
        </p:nvSpPr>
        <p:spPr bwMode="auto">
          <a:xfrm>
            <a:off x="7339013" y="520065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926" name="AutoShape 198"/>
          <p:cNvSpPr>
            <a:spLocks noChangeArrowheads="1"/>
          </p:cNvSpPr>
          <p:nvPr/>
        </p:nvSpPr>
        <p:spPr bwMode="auto">
          <a:xfrm>
            <a:off x="6577013" y="1287463"/>
            <a:ext cx="757237" cy="2825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27" name="Rectangle 199"/>
          <p:cNvSpPr>
            <a:spLocks noChangeArrowheads="1"/>
          </p:cNvSpPr>
          <p:nvPr/>
        </p:nvSpPr>
        <p:spPr bwMode="auto">
          <a:xfrm>
            <a:off x="6578600" y="1443038"/>
            <a:ext cx="971550" cy="167163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28" name="AutoShape 200"/>
          <p:cNvSpPr>
            <a:spLocks noChangeArrowheads="1"/>
          </p:cNvSpPr>
          <p:nvPr/>
        </p:nvSpPr>
        <p:spPr bwMode="auto">
          <a:xfrm>
            <a:off x="6596063" y="1323975"/>
            <a:ext cx="719137" cy="10636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29" name="Rectangle 201"/>
          <p:cNvSpPr>
            <a:spLocks noChangeArrowheads="1"/>
          </p:cNvSpPr>
          <p:nvPr/>
        </p:nvSpPr>
        <p:spPr bwMode="auto">
          <a:xfrm>
            <a:off x="6596063" y="3414713"/>
            <a:ext cx="969962" cy="90646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30" name="AutoShape 202"/>
          <p:cNvSpPr>
            <a:spLocks noChangeArrowheads="1"/>
          </p:cNvSpPr>
          <p:nvPr/>
        </p:nvSpPr>
        <p:spPr bwMode="auto">
          <a:xfrm>
            <a:off x="6610350" y="3254375"/>
            <a:ext cx="704850" cy="706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5931" name="Group 203"/>
          <p:cNvGrpSpPr>
            <a:grpSpLocks/>
          </p:cNvGrpSpPr>
          <p:nvPr/>
        </p:nvGrpSpPr>
        <p:grpSpPr bwMode="auto">
          <a:xfrm>
            <a:off x="6591300" y="4418013"/>
            <a:ext cx="952500" cy="527050"/>
            <a:chOff x="4152" y="2783"/>
            <a:chExt cx="600" cy="332"/>
          </a:xfrm>
        </p:grpSpPr>
        <p:sp>
          <p:nvSpPr>
            <p:cNvPr id="585932" name="AutoShape 204"/>
            <p:cNvSpPr>
              <a:spLocks noChangeArrowheads="1"/>
            </p:cNvSpPr>
            <p:nvPr/>
          </p:nvSpPr>
          <p:spPr bwMode="auto">
            <a:xfrm>
              <a:off x="4153" y="2783"/>
              <a:ext cx="460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933" name="Rectangle 205"/>
            <p:cNvSpPr>
              <a:spLocks noChangeArrowheads="1"/>
            </p:cNvSpPr>
            <p:nvPr/>
          </p:nvSpPr>
          <p:spPr bwMode="auto">
            <a:xfrm>
              <a:off x="4152" y="2866"/>
              <a:ext cx="600" cy="24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934" name="AutoShape 206"/>
            <p:cNvSpPr>
              <a:spLocks noChangeArrowheads="1"/>
            </p:cNvSpPr>
            <p:nvPr/>
          </p:nvSpPr>
          <p:spPr bwMode="auto">
            <a:xfrm>
              <a:off x="4165" y="2799"/>
              <a:ext cx="436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5935" name="Freeform 207"/>
          <p:cNvSpPr>
            <a:spLocks/>
          </p:cNvSpPr>
          <p:nvPr/>
        </p:nvSpPr>
        <p:spPr bwMode="auto">
          <a:xfrm>
            <a:off x="4827588" y="5788025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5936" name="AutoShape 208"/>
          <p:cNvSpPr>
            <a:spLocks noChangeArrowheads="1"/>
          </p:cNvSpPr>
          <p:nvPr/>
        </p:nvSpPr>
        <p:spPr bwMode="auto">
          <a:xfrm>
            <a:off x="4251325" y="5662613"/>
            <a:ext cx="736600" cy="2905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37" name="Rectangle 209"/>
          <p:cNvSpPr>
            <a:spLocks noChangeArrowheads="1"/>
          </p:cNvSpPr>
          <p:nvPr/>
        </p:nvSpPr>
        <p:spPr bwMode="auto">
          <a:xfrm>
            <a:off x="7269163" y="4330700"/>
            <a:ext cx="728662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00">
                <a:solidFill>
                  <a:srgbClr val="FFFF00"/>
                </a:solidFill>
                <a:latin typeface="Times" charset="0"/>
              </a:rPr>
              <a:t>(500 B.C.)</a:t>
            </a:r>
          </a:p>
        </p:txBody>
      </p:sp>
      <p:sp>
        <p:nvSpPr>
          <p:cNvPr id="585938" name="Rectangle 210"/>
          <p:cNvSpPr>
            <a:spLocks noChangeArrowheads="1"/>
          </p:cNvSpPr>
          <p:nvPr/>
        </p:nvSpPr>
        <p:spPr bwMode="auto">
          <a:xfrm>
            <a:off x="7262813" y="1219200"/>
            <a:ext cx="792162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00">
                <a:solidFill>
                  <a:srgbClr val="FFFF00"/>
                </a:solidFill>
                <a:latin typeface="Times" charset="0"/>
              </a:rPr>
              <a:t>(1000 B.C.)</a:t>
            </a:r>
          </a:p>
        </p:txBody>
      </p:sp>
      <p:sp>
        <p:nvSpPr>
          <p:cNvPr id="585939" name="Line 211"/>
          <p:cNvSpPr>
            <a:spLocks noChangeShapeType="1"/>
          </p:cNvSpPr>
          <p:nvPr/>
        </p:nvSpPr>
        <p:spPr bwMode="auto">
          <a:xfrm>
            <a:off x="6627813" y="17843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40" name="Line 212"/>
          <p:cNvSpPr>
            <a:spLocks noChangeShapeType="1"/>
          </p:cNvSpPr>
          <p:nvPr/>
        </p:nvSpPr>
        <p:spPr bwMode="auto">
          <a:xfrm>
            <a:off x="6615113" y="24828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41" name="Line 213"/>
          <p:cNvSpPr>
            <a:spLocks noChangeShapeType="1"/>
          </p:cNvSpPr>
          <p:nvPr/>
        </p:nvSpPr>
        <p:spPr bwMode="auto">
          <a:xfrm>
            <a:off x="6615113" y="26606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42" name="Line 214"/>
          <p:cNvSpPr>
            <a:spLocks noChangeShapeType="1"/>
          </p:cNvSpPr>
          <p:nvPr/>
        </p:nvSpPr>
        <p:spPr bwMode="auto">
          <a:xfrm>
            <a:off x="6627813" y="28384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43" name="Line 215"/>
          <p:cNvSpPr>
            <a:spLocks noChangeShapeType="1"/>
          </p:cNvSpPr>
          <p:nvPr/>
        </p:nvSpPr>
        <p:spPr bwMode="auto">
          <a:xfrm>
            <a:off x="6621463" y="30162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44" name="Line 216"/>
          <p:cNvSpPr>
            <a:spLocks noChangeShapeType="1"/>
          </p:cNvSpPr>
          <p:nvPr/>
        </p:nvSpPr>
        <p:spPr bwMode="auto">
          <a:xfrm>
            <a:off x="7083425" y="1866900"/>
            <a:ext cx="0" cy="1181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45" name="Line 217"/>
          <p:cNvSpPr>
            <a:spLocks noChangeShapeType="1"/>
          </p:cNvSpPr>
          <p:nvPr/>
        </p:nvSpPr>
        <p:spPr bwMode="auto">
          <a:xfrm>
            <a:off x="6621463" y="21399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46" name="Line 218"/>
          <p:cNvSpPr>
            <a:spLocks noChangeShapeType="1"/>
          </p:cNvSpPr>
          <p:nvPr/>
        </p:nvSpPr>
        <p:spPr bwMode="auto">
          <a:xfrm flipV="1">
            <a:off x="6627813" y="23050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47" name="Line 219"/>
          <p:cNvSpPr>
            <a:spLocks noChangeShapeType="1"/>
          </p:cNvSpPr>
          <p:nvPr/>
        </p:nvSpPr>
        <p:spPr bwMode="auto">
          <a:xfrm flipV="1">
            <a:off x="6627813" y="1962150"/>
            <a:ext cx="873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48" name="Line 220"/>
          <p:cNvSpPr>
            <a:spLocks noChangeShapeType="1"/>
          </p:cNvSpPr>
          <p:nvPr/>
        </p:nvSpPr>
        <p:spPr bwMode="auto">
          <a:xfrm>
            <a:off x="7088188" y="1684338"/>
            <a:ext cx="3175" cy="5619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49" name="Line 221"/>
          <p:cNvSpPr>
            <a:spLocks noChangeShapeType="1"/>
          </p:cNvSpPr>
          <p:nvPr/>
        </p:nvSpPr>
        <p:spPr bwMode="auto">
          <a:xfrm>
            <a:off x="6646863" y="366395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50" name="Line 222"/>
          <p:cNvSpPr>
            <a:spLocks noChangeShapeType="1"/>
          </p:cNvSpPr>
          <p:nvPr/>
        </p:nvSpPr>
        <p:spPr bwMode="auto">
          <a:xfrm>
            <a:off x="6646863" y="38576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51" name="Rectangle 223"/>
          <p:cNvSpPr>
            <a:spLocks noChangeArrowheads="1"/>
          </p:cNvSpPr>
          <p:nvPr/>
        </p:nvSpPr>
        <p:spPr bwMode="auto">
          <a:xfrm>
            <a:off x="6523038" y="3213100"/>
            <a:ext cx="11461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7EC26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Chicago" charset="0"/>
              </a:rPr>
              <a:t>CHILI KOSO CHILU</a:t>
            </a:r>
          </a:p>
        </p:txBody>
      </p:sp>
      <p:sp>
        <p:nvSpPr>
          <p:cNvPr id="585952" name="Line 224"/>
          <p:cNvSpPr>
            <a:spLocks noChangeShapeType="1"/>
          </p:cNvSpPr>
          <p:nvPr/>
        </p:nvSpPr>
        <p:spPr bwMode="auto">
          <a:xfrm>
            <a:off x="6646863" y="423545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53" name="Line 225"/>
          <p:cNvSpPr>
            <a:spLocks noChangeShapeType="1"/>
          </p:cNvSpPr>
          <p:nvPr/>
        </p:nvSpPr>
        <p:spPr bwMode="auto">
          <a:xfrm>
            <a:off x="6634163" y="470535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54" name="Line 226"/>
          <p:cNvSpPr>
            <a:spLocks noChangeShapeType="1"/>
          </p:cNvSpPr>
          <p:nvPr/>
        </p:nvSpPr>
        <p:spPr bwMode="auto">
          <a:xfrm>
            <a:off x="6634163" y="485775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55" name="Rectangle 227"/>
          <p:cNvSpPr>
            <a:spLocks noChangeArrowheads="1"/>
          </p:cNvSpPr>
          <p:nvPr/>
        </p:nvSpPr>
        <p:spPr bwMode="auto">
          <a:xfrm>
            <a:off x="6599238" y="4394200"/>
            <a:ext cx="8636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MAKRA KOBU</a:t>
            </a:r>
          </a:p>
        </p:txBody>
      </p:sp>
      <p:sp>
        <p:nvSpPr>
          <p:cNvPr id="585956" name="Line 228"/>
          <p:cNvSpPr>
            <a:spLocks noChangeShapeType="1"/>
          </p:cNvSpPr>
          <p:nvPr/>
        </p:nvSpPr>
        <p:spPr bwMode="auto">
          <a:xfrm flipV="1">
            <a:off x="6604000" y="4073525"/>
            <a:ext cx="8572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57" name="Line 229"/>
          <p:cNvSpPr>
            <a:spLocks noChangeShapeType="1"/>
          </p:cNvSpPr>
          <p:nvPr/>
        </p:nvSpPr>
        <p:spPr bwMode="auto">
          <a:xfrm flipV="1">
            <a:off x="6630988" y="15938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58" name="Rectangle 230"/>
          <p:cNvSpPr>
            <a:spLocks noChangeArrowheads="1"/>
          </p:cNvSpPr>
          <p:nvPr/>
        </p:nvSpPr>
        <p:spPr bwMode="auto">
          <a:xfrm>
            <a:off x="6605588" y="5318125"/>
            <a:ext cx="952500" cy="10287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59" name="AutoShape 231"/>
          <p:cNvSpPr>
            <a:spLocks noChangeArrowheads="1"/>
          </p:cNvSpPr>
          <p:nvPr/>
        </p:nvSpPr>
        <p:spPr bwMode="auto">
          <a:xfrm>
            <a:off x="6621463" y="5154613"/>
            <a:ext cx="647700" cy="363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60" name="Rectangle 232"/>
          <p:cNvSpPr>
            <a:spLocks noChangeArrowheads="1"/>
          </p:cNvSpPr>
          <p:nvPr/>
        </p:nvSpPr>
        <p:spPr bwMode="auto">
          <a:xfrm>
            <a:off x="6610350" y="5102225"/>
            <a:ext cx="5492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hicago" charset="0"/>
              </a:rPr>
              <a:t>JISU</a:t>
            </a:r>
          </a:p>
        </p:txBody>
      </p:sp>
      <p:sp>
        <p:nvSpPr>
          <p:cNvPr id="585961" name="Line 233"/>
          <p:cNvSpPr>
            <a:spLocks noChangeShapeType="1"/>
          </p:cNvSpPr>
          <p:nvPr/>
        </p:nvSpPr>
        <p:spPr bwMode="auto">
          <a:xfrm>
            <a:off x="6651625" y="54419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62" name="Line 234"/>
          <p:cNvSpPr>
            <a:spLocks noChangeShapeType="1"/>
          </p:cNvSpPr>
          <p:nvPr/>
        </p:nvSpPr>
        <p:spPr bwMode="auto">
          <a:xfrm flipV="1">
            <a:off x="6653213" y="55816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63" name="Line 235"/>
          <p:cNvSpPr>
            <a:spLocks noChangeShapeType="1"/>
          </p:cNvSpPr>
          <p:nvPr/>
        </p:nvSpPr>
        <p:spPr bwMode="auto">
          <a:xfrm flipV="1">
            <a:off x="6654800" y="57213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64" name="Line 236"/>
          <p:cNvSpPr>
            <a:spLocks noChangeShapeType="1"/>
          </p:cNvSpPr>
          <p:nvPr/>
        </p:nvSpPr>
        <p:spPr bwMode="auto">
          <a:xfrm>
            <a:off x="6656388" y="58674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65" name="Line 237"/>
          <p:cNvSpPr>
            <a:spLocks noChangeShapeType="1"/>
          </p:cNvSpPr>
          <p:nvPr/>
        </p:nvSpPr>
        <p:spPr bwMode="auto">
          <a:xfrm>
            <a:off x="6659563" y="61563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66" name="Line 238"/>
          <p:cNvSpPr>
            <a:spLocks noChangeShapeType="1"/>
          </p:cNvSpPr>
          <p:nvPr/>
        </p:nvSpPr>
        <p:spPr bwMode="auto">
          <a:xfrm flipV="1">
            <a:off x="6659563" y="62992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67" name="AutoShape 239"/>
          <p:cNvSpPr>
            <a:spLocks noChangeArrowheads="1"/>
          </p:cNvSpPr>
          <p:nvPr/>
        </p:nvSpPr>
        <p:spPr bwMode="auto">
          <a:xfrm>
            <a:off x="6594475" y="581025"/>
            <a:ext cx="730250" cy="2492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68" name="Rectangle 240"/>
          <p:cNvSpPr>
            <a:spLocks noChangeArrowheads="1"/>
          </p:cNvSpPr>
          <p:nvPr/>
        </p:nvSpPr>
        <p:spPr bwMode="auto">
          <a:xfrm>
            <a:off x="6592888" y="741363"/>
            <a:ext cx="952500" cy="44291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69" name="AutoShape 241"/>
          <p:cNvSpPr>
            <a:spLocks noChangeArrowheads="1"/>
          </p:cNvSpPr>
          <p:nvPr/>
        </p:nvSpPr>
        <p:spPr bwMode="auto">
          <a:xfrm>
            <a:off x="6613525" y="647700"/>
            <a:ext cx="692150" cy="250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70" name="Rectangle 242"/>
          <p:cNvSpPr>
            <a:spLocks noChangeArrowheads="1"/>
          </p:cNvSpPr>
          <p:nvPr/>
        </p:nvSpPr>
        <p:spPr bwMode="auto">
          <a:xfrm>
            <a:off x="6570663" y="561975"/>
            <a:ext cx="93186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AMAZHICHILU</a:t>
            </a:r>
          </a:p>
        </p:txBody>
      </p:sp>
      <p:sp>
        <p:nvSpPr>
          <p:cNvPr id="585971" name="Line 243"/>
          <p:cNvSpPr>
            <a:spLocks noChangeShapeType="1"/>
          </p:cNvSpPr>
          <p:nvPr/>
        </p:nvSpPr>
        <p:spPr bwMode="auto">
          <a:xfrm>
            <a:off x="6630988" y="111760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72" name="Line 244"/>
          <p:cNvSpPr>
            <a:spLocks noChangeShapeType="1"/>
          </p:cNvSpPr>
          <p:nvPr/>
        </p:nvSpPr>
        <p:spPr bwMode="auto">
          <a:xfrm flipV="1">
            <a:off x="6630988" y="928688"/>
            <a:ext cx="8636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73" name="Rectangle 245"/>
          <p:cNvSpPr>
            <a:spLocks noChangeArrowheads="1"/>
          </p:cNvSpPr>
          <p:nvPr/>
        </p:nvSpPr>
        <p:spPr bwMode="auto">
          <a:xfrm>
            <a:off x="6580188" y="1266825"/>
            <a:ext cx="7953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7EC26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MOVUCHILU</a:t>
            </a:r>
          </a:p>
        </p:txBody>
      </p:sp>
      <p:sp>
        <p:nvSpPr>
          <p:cNvPr id="585974" name="Rectangle 246"/>
          <p:cNvSpPr>
            <a:spLocks noChangeArrowheads="1"/>
          </p:cNvSpPr>
          <p:nvPr/>
        </p:nvSpPr>
        <p:spPr bwMode="auto">
          <a:xfrm>
            <a:off x="4246563" y="5810250"/>
            <a:ext cx="952500" cy="4984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75" name="AutoShape 247"/>
          <p:cNvSpPr>
            <a:spLocks noChangeArrowheads="1"/>
          </p:cNvSpPr>
          <p:nvPr/>
        </p:nvSpPr>
        <p:spPr bwMode="auto">
          <a:xfrm>
            <a:off x="4265613" y="5700713"/>
            <a:ext cx="701675" cy="3333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76" name="Rectangle 248"/>
          <p:cNvSpPr>
            <a:spLocks noChangeArrowheads="1"/>
          </p:cNvSpPr>
          <p:nvPr/>
        </p:nvSpPr>
        <p:spPr bwMode="auto">
          <a:xfrm>
            <a:off x="4281488" y="5635625"/>
            <a:ext cx="7016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JOSHUA</a:t>
            </a:r>
          </a:p>
        </p:txBody>
      </p:sp>
      <p:sp>
        <p:nvSpPr>
          <p:cNvPr id="585977" name="Line 249"/>
          <p:cNvSpPr>
            <a:spLocks noChangeShapeType="1"/>
          </p:cNvSpPr>
          <p:nvPr/>
        </p:nvSpPr>
        <p:spPr bwMode="auto">
          <a:xfrm>
            <a:off x="4302125" y="6045200"/>
            <a:ext cx="835025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78" name="Line 250"/>
          <p:cNvSpPr>
            <a:spLocks noChangeShapeType="1"/>
          </p:cNvSpPr>
          <p:nvPr/>
        </p:nvSpPr>
        <p:spPr bwMode="auto">
          <a:xfrm flipV="1">
            <a:off x="4305300" y="62293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79" name="Line 251"/>
          <p:cNvSpPr>
            <a:spLocks noChangeShapeType="1"/>
          </p:cNvSpPr>
          <p:nvPr/>
        </p:nvSpPr>
        <p:spPr bwMode="auto">
          <a:xfrm>
            <a:off x="6665913" y="60198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80" name="Rectangle 252"/>
          <p:cNvSpPr>
            <a:spLocks noChangeArrowheads="1"/>
          </p:cNvSpPr>
          <p:nvPr/>
        </p:nvSpPr>
        <p:spPr bwMode="auto">
          <a:xfrm>
            <a:off x="4548188" y="519113"/>
            <a:ext cx="942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81" name="Rectangle 253"/>
          <p:cNvSpPr>
            <a:spLocks noChangeArrowheads="1"/>
          </p:cNvSpPr>
          <p:nvPr/>
        </p:nvSpPr>
        <p:spPr bwMode="auto">
          <a:xfrm>
            <a:off x="4097338" y="463550"/>
            <a:ext cx="1625600" cy="1414463"/>
          </a:xfrm>
          <a:prstGeom prst="rect">
            <a:avLst/>
          </a:prstGeom>
          <a:noFill/>
          <a:ln w="76200">
            <a:solidFill>
              <a:srgbClr val="EEFF4B"/>
            </a:solidFill>
            <a:miter lim="800000"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CEB6E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5984" name="Text Box 256"/>
          <p:cNvSpPr txBox="1">
            <a:spLocks noChangeArrowheads="1"/>
          </p:cNvSpPr>
          <p:nvPr/>
        </p:nvSpPr>
        <p:spPr bwMode="auto">
          <a:xfrm>
            <a:off x="1778000" y="46038"/>
            <a:ext cx="2382838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Hr. 1- Ozp. 34</a:t>
            </a:r>
            <a:endParaRPr lang="en-US" sz="800" u="sng">
              <a:solidFill>
                <a:srgbClr val="000000"/>
              </a:solidFill>
              <a:latin typeface="Geneva" charset="0"/>
            </a:endParaRPr>
          </a:p>
        </p:txBody>
      </p:sp>
      <p:grpSp>
        <p:nvGrpSpPr>
          <p:cNvPr id="585985" name="Group 257"/>
          <p:cNvGrpSpPr>
            <a:grpSpLocks/>
          </p:cNvGrpSpPr>
          <p:nvPr/>
        </p:nvGrpSpPr>
        <p:grpSpPr bwMode="auto">
          <a:xfrm>
            <a:off x="7912100" y="3429000"/>
            <a:ext cx="1012825" cy="1349375"/>
            <a:chOff x="4984" y="2160"/>
            <a:chExt cx="638" cy="850"/>
          </a:xfrm>
        </p:grpSpPr>
        <p:sp>
          <p:nvSpPr>
            <p:cNvPr id="585986" name="Rectangle 258"/>
            <p:cNvSpPr>
              <a:spLocks noChangeArrowheads="1"/>
            </p:cNvSpPr>
            <p:nvPr/>
          </p:nvSpPr>
          <p:spPr bwMode="auto">
            <a:xfrm>
              <a:off x="5151" y="2774"/>
              <a:ext cx="160" cy="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987" name="Rectangle 259"/>
            <p:cNvSpPr>
              <a:spLocks noChangeArrowheads="1"/>
            </p:cNvSpPr>
            <p:nvPr/>
          </p:nvSpPr>
          <p:spPr bwMode="auto">
            <a:xfrm>
              <a:off x="5116" y="2744"/>
              <a:ext cx="18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40</a:t>
              </a:r>
            </a:p>
          </p:txBody>
        </p:sp>
        <p:sp>
          <p:nvSpPr>
            <p:cNvPr id="585988" name="AutoShape 260"/>
            <p:cNvSpPr>
              <a:spLocks noChangeArrowheads="1"/>
            </p:cNvSpPr>
            <p:nvPr/>
          </p:nvSpPr>
          <p:spPr bwMode="auto">
            <a:xfrm>
              <a:off x="5008" y="2178"/>
              <a:ext cx="460" cy="212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989" name="Rectangle 261"/>
            <p:cNvSpPr>
              <a:spLocks noChangeArrowheads="1"/>
            </p:cNvSpPr>
            <p:nvPr/>
          </p:nvSpPr>
          <p:spPr bwMode="auto">
            <a:xfrm>
              <a:off x="5007" y="2278"/>
              <a:ext cx="600" cy="7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990" name="AutoShape 262"/>
            <p:cNvSpPr>
              <a:spLocks noChangeArrowheads="1"/>
            </p:cNvSpPr>
            <p:nvPr/>
          </p:nvSpPr>
          <p:spPr bwMode="auto">
            <a:xfrm>
              <a:off x="5020" y="2196"/>
              <a:ext cx="440" cy="21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991" name="Line 263"/>
            <p:cNvSpPr>
              <a:spLocks noChangeShapeType="1"/>
            </p:cNvSpPr>
            <p:nvPr/>
          </p:nvSpPr>
          <p:spPr bwMode="auto">
            <a:xfrm>
              <a:off x="5035" y="2418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992" name="Line 264"/>
            <p:cNvSpPr>
              <a:spLocks noChangeShapeType="1"/>
            </p:cNvSpPr>
            <p:nvPr/>
          </p:nvSpPr>
          <p:spPr bwMode="auto">
            <a:xfrm>
              <a:off x="5035" y="2530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993" name="Line 265"/>
            <p:cNvSpPr>
              <a:spLocks noChangeShapeType="1"/>
            </p:cNvSpPr>
            <p:nvPr/>
          </p:nvSpPr>
          <p:spPr bwMode="auto">
            <a:xfrm>
              <a:off x="5035" y="2642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994" name="Line 266"/>
            <p:cNvSpPr>
              <a:spLocks noChangeShapeType="1"/>
            </p:cNvSpPr>
            <p:nvPr/>
          </p:nvSpPr>
          <p:spPr bwMode="auto">
            <a:xfrm>
              <a:off x="5035" y="2754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995" name="Line 267"/>
            <p:cNvSpPr>
              <a:spLocks noChangeShapeType="1"/>
            </p:cNvSpPr>
            <p:nvPr/>
          </p:nvSpPr>
          <p:spPr bwMode="auto">
            <a:xfrm>
              <a:off x="5043" y="2866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996" name="Rectangle 268"/>
            <p:cNvSpPr>
              <a:spLocks noChangeArrowheads="1"/>
            </p:cNvSpPr>
            <p:nvPr/>
          </p:nvSpPr>
          <p:spPr bwMode="auto">
            <a:xfrm>
              <a:off x="5044" y="2160"/>
              <a:ext cx="39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hicago" charset="0"/>
                </a:rPr>
                <a:t>MOSES</a:t>
              </a:r>
            </a:p>
          </p:txBody>
        </p:sp>
        <p:sp>
          <p:nvSpPr>
            <p:cNvPr id="585997" name="Rectangle 269"/>
            <p:cNvSpPr>
              <a:spLocks noChangeArrowheads="1"/>
            </p:cNvSpPr>
            <p:nvPr/>
          </p:nvSpPr>
          <p:spPr bwMode="auto">
            <a:xfrm>
              <a:off x="5138" y="2420"/>
              <a:ext cx="28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Sinai</a:t>
              </a:r>
            </a:p>
          </p:txBody>
        </p:sp>
        <p:sp>
          <p:nvSpPr>
            <p:cNvPr id="585998" name="Rectangle 270"/>
            <p:cNvSpPr>
              <a:spLocks noChangeArrowheads="1"/>
            </p:cNvSpPr>
            <p:nvPr/>
          </p:nvSpPr>
          <p:spPr bwMode="auto">
            <a:xfrm>
              <a:off x="5087" y="2536"/>
              <a:ext cx="41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M - M - C</a:t>
              </a:r>
            </a:p>
          </p:txBody>
        </p:sp>
        <p:sp>
          <p:nvSpPr>
            <p:cNvPr id="585999" name="Rectangle 271"/>
            <p:cNvSpPr>
              <a:spLocks noChangeArrowheads="1"/>
            </p:cNvSpPr>
            <p:nvPr/>
          </p:nvSpPr>
          <p:spPr bwMode="auto">
            <a:xfrm>
              <a:off x="4984" y="2644"/>
              <a:ext cx="63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Kadesh Barnea</a:t>
              </a:r>
            </a:p>
          </p:txBody>
        </p:sp>
        <p:sp>
          <p:nvSpPr>
            <p:cNvPr id="586000" name="Rectangle 272"/>
            <p:cNvSpPr>
              <a:spLocks noChangeArrowheads="1"/>
            </p:cNvSpPr>
            <p:nvPr/>
          </p:nvSpPr>
          <p:spPr bwMode="auto">
            <a:xfrm>
              <a:off x="5208" y="2760"/>
              <a:ext cx="19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40</a:t>
              </a:r>
            </a:p>
          </p:txBody>
        </p:sp>
        <p:sp>
          <p:nvSpPr>
            <p:cNvPr id="586001" name="Rectangle 273"/>
            <p:cNvSpPr>
              <a:spLocks noChangeArrowheads="1"/>
            </p:cNvSpPr>
            <p:nvPr/>
          </p:nvSpPr>
          <p:spPr bwMode="auto">
            <a:xfrm>
              <a:off x="5060" y="2868"/>
              <a:ext cx="51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5 Ochiikape</a:t>
              </a:r>
            </a:p>
          </p:txBody>
        </p:sp>
        <p:sp>
          <p:nvSpPr>
            <p:cNvPr id="586002" name="Line 274"/>
            <p:cNvSpPr>
              <a:spLocks noChangeShapeType="1"/>
            </p:cNvSpPr>
            <p:nvPr/>
          </p:nvSpPr>
          <p:spPr bwMode="auto">
            <a:xfrm>
              <a:off x="5031" y="2978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003" name="Rectangle 275"/>
            <p:cNvSpPr>
              <a:spLocks noChangeArrowheads="1"/>
            </p:cNvSpPr>
            <p:nvPr/>
          </p:nvSpPr>
          <p:spPr bwMode="auto">
            <a:xfrm>
              <a:off x="5115" y="2312"/>
              <a:ext cx="39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Takapra</a:t>
              </a:r>
            </a:p>
          </p:txBody>
        </p:sp>
      </p:grpSp>
      <p:sp>
        <p:nvSpPr>
          <p:cNvPr id="586005" name="Text Box 277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586009" name="Rectangle 28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31</a:t>
            </a:r>
          </a:p>
        </p:txBody>
      </p:sp>
      <p:grpSp>
        <p:nvGrpSpPr>
          <p:cNvPr id="586063" name="Group 335"/>
          <p:cNvGrpSpPr>
            <a:grpSpLocks/>
          </p:cNvGrpSpPr>
          <p:nvPr/>
        </p:nvGrpSpPr>
        <p:grpSpPr bwMode="auto">
          <a:xfrm>
            <a:off x="5154613" y="1331913"/>
            <a:ext cx="2894012" cy="4484687"/>
            <a:chOff x="3247" y="839"/>
            <a:chExt cx="1823" cy="2825"/>
          </a:xfrm>
        </p:grpSpPr>
        <p:grpSp>
          <p:nvGrpSpPr>
            <p:cNvPr id="586011" name="Group 283"/>
            <p:cNvGrpSpPr>
              <a:grpSpLocks/>
            </p:cNvGrpSpPr>
            <p:nvPr/>
          </p:nvGrpSpPr>
          <p:grpSpPr bwMode="auto">
            <a:xfrm>
              <a:off x="3247" y="1390"/>
              <a:ext cx="331" cy="369"/>
              <a:chOff x="1567" y="1192"/>
              <a:chExt cx="331" cy="369"/>
            </a:xfrm>
          </p:grpSpPr>
          <p:grpSp>
            <p:nvGrpSpPr>
              <p:cNvPr id="586012" name="Group 284"/>
              <p:cNvGrpSpPr>
                <a:grpSpLocks/>
              </p:cNvGrpSpPr>
              <p:nvPr/>
            </p:nvGrpSpPr>
            <p:grpSpPr bwMode="auto">
              <a:xfrm>
                <a:off x="1567" y="1192"/>
                <a:ext cx="331" cy="369"/>
                <a:chOff x="1084" y="711"/>
                <a:chExt cx="2950" cy="2769"/>
              </a:xfrm>
            </p:grpSpPr>
            <p:grpSp>
              <p:nvGrpSpPr>
                <p:cNvPr id="586013" name="Group 285"/>
                <p:cNvGrpSpPr>
                  <a:grpSpLocks/>
                </p:cNvGrpSpPr>
                <p:nvPr/>
              </p:nvGrpSpPr>
              <p:grpSpPr bwMode="auto">
                <a:xfrm>
                  <a:off x="1084" y="711"/>
                  <a:ext cx="2950" cy="2769"/>
                  <a:chOff x="2707" y="548"/>
                  <a:chExt cx="2950" cy="2769"/>
                </a:xfrm>
              </p:grpSpPr>
              <p:grpSp>
                <p:nvGrpSpPr>
                  <p:cNvPr id="586014" name="Group 286"/>
                  <p:cNvGrpSpPr>
                    <a:grpSpLocks/>
                  </p:cNvGrpSpPr>
                  <p:nvPr/>
                </p:nvGrpSpPr>
                <p:grpSpPr bwMode="auto">
                  <a:xfrm>
                    <a:off x="3180" y="1046"/>
                    <a:ext cx="2105" cy="1421"/>
                    <a:chOff x="578" y="2316"/>
                    <a:chExt cx="2105" cy="1421"/>
                  </a:xfrm>
                </p:grpSpPr>
                <p:sp>
                  <p:nvSpPr>
                    <p:cNvPr id="586015" name="Freeform 287" descr="Cork"/>
                    <p:cNvSpPr>
                      <a:spLocks/>
                    </p:cNvSpPr>
                    <p:nvPr/>
                  </p:nvSpPr>
                  <p:spPr bwMode="auto">
                    <a:xfrm>
                      <a:off x="633" y="2316"/>
                      <a:ext cx="2050" cy="256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6016" name="Freeform 288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78" y="2506"/>
                      <a:ext cx="2074" cy="1231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586017" name="Picture 289"/>
                  <p:cNvPicPr>
                    <a:picLocks noChangeArrowheads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07" y="548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BE844A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586018" name="Freeform 290"/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019" name="Freeform 291"/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020" name="Freeform 292"/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021" name="Freeform 293"/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022" name="Freeform 294"/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86023" name="Rectangle 295"/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224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2115817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i="1">
                    <a:solidFill>
                      <a:schemeClr val="bg2"/>
                    </a:solidFill>
                    <a:latin typeface="Kosher-Normal" charset="0"/>
                  </a:rPr>
                  <a:t>AC</a:t>
                </a:r>
                <a:endParaRPr lang="en-US" b="0" i="1">
                  <a:solidFill>
                    <a:schemeClr val="bg2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586024" name="Group 296"/>
            <p:cNvGrpSpPr>
              <a:grpSpLocks/>
            </p:cNvGrpSpPr>
            <p:nvPr/>
          </p:nvGrpSpPr>
          <p:grpSpPr bwMode="auto">
            <a:xfrm>
              <a:off x="3250" y="3295"/>
              <a:ext cx="331" cy="369"/>
              <a:chOff x="1567" y="1192"/>
              <a:chExt cx="331" cy="369"/>
            </a:xfrm>
          </p:grpSpPr>
          <p:grpSp>
            <p:nvGrpSpPr>
              <p:cNvPr id="586025" name="Group 297"/>
              <p:cNvGrpSpPr>
                <a:grpSpLocks/>
              </p:cNvGrpSpPr>
              <p:nvPr/>
            </p:nvGrpSpPr>
            <p:grpSpPr bwMode="auto">
              <a:xfrm>
                <a:off x="1567" y="1192"/>
                <a:ext cx="331" cy="369"/>
                <a:chOff x="1084" y="711"/>
                <a:chExt cx="2950" cy="2769"/>
              </a:xfrm>
            </p:grpSpPr>
            <p:grpSp>
              <p:nvGrpSpPr>
                <p:cNvPr id="586026" name="Group 298"/>
                <p:cNvGrpSpPr>
                  <a:grpSpLocks/>
                </p:cNvGrpSpPr>
                <p:nvPr/>
              </p:nvGrpSpPr>
              <p:grpSpPr bwMode="auto">
                <a:xfrm>
                  <a:off x="1084" y="711"/>
                  <a:ext cx="2950" cy="2769"/>
                  <a:chOff x="2707" y="548"/>
                  <a:chExt cx="2950" cy="2769"/>
                </a:xfrm>
              </p:grpSpPr>
              <p:grpSp>
                <p:nvGrpSpPr>
                  <p:cNvPr id="586027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3180" y="1046"/>
                    <a:ext cx="2105" cy="1421"/>
                    <a:chOff x="578" y="2316"/>
                    <a:chExt cx="2105" cy="1421"/>
                  </a:xfrm>
                </p:grpSpPr>
                <p:sp>
                  <p:nvSpPr>
                    <p:cNvPr id="586028" name="Freeform 300" descr="Cork"/>
                    <p:cNvSpPr>
                      <a:spLocks/>
                    </p:cNvSpPr>
                    <p:nvPr/>
                  </p:nvSpPr>
                  <p:spPr bwMode="auto">
                    <a:xfrm>
                      <a:off x="633" y="2316"/>
                      <a:ext cx="2050" cy="256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6029" name="Freeform 301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78" y="2506"/>
                      <a:ext cx="2074" cy="1231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586030" name="Picture 302"/>
                  <p:cNvPicPr>
                    <a:picLocks noChangeArrowheads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07" y="548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BE844A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586031" name="Freeform 303"/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032" name="Freeform 304"/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033" name="Freeform 305"/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034" name="Freeform 306"/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035" name="Freeform 307"/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86036" name="Rectangle 308"/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216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2115817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i="1">
                    <a:solidFill>
                      <a:schemeClr val="bg2"/>
                    </a:solidFill>
                    <a:latin typeface="Kosher-Normal" charset="0"/>
                  </a:rPr>
                  <a:t>LC</a:t>
                </a:r>
                <a:endParaRPr lang="en-US" b="0" i="1">
                  <a:solidFill>
                    <a:schemeClr val="bg2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586037" name="Group 309"/>
            <p:cNvGrpSpPr>
              <a:grpSpLocks/>
            </p:cNvGrpSpPr>
            <p:nvPr/>
          </p:nvGrpSpPr>
          <p:grpSpPr bwMode="auto">
            <a:xfrm>
              <a:off x="4739" y="839"/>
              <a:ext cx="331" cy="369"/>
              <a:chOff x="1567" y="1192"/>
              <a:chExt cx="331" cy="369"/>
            </a:xfrm>
          </p:grpSpPr>
          <p:grpSp>
            <p:nvGrpSpPr>
              <p:cNvPr id="586038" name="Group 310"/>
              <p:cNvGrpSpPr>
                <a:grpSpLocks/>
              </p:cNvGrpSpPr>
              <p:nvPr/>
            </p:nvGrpSpPr>
            <p:grpSpPr bwMode="auto">
              <a:xfrm>
                <a:off x="1567" y="1192"/>
                <a:ext cx="331" cy="369"/>
                <a:chOff x="1084" y="711"/>
                <a:chExt cx="2950" cy="2769"/>
              </a:xfrm>
            </p:grpSpPr>
            <p:grpSp>
              <p:nvGrpSpPr>
                <p:cNvPr id="586039" name="Group 311"/>
                <p:cNvGrpSpPr>
                  <a:grpSpLocks/>
                </p:cNvGrpSpPr>
                <p:nvPr/>
              </p:nvGrpSpPr>
              <p:grpSpPr bwMode="auto">
                <a:xfrm>
                  <a:off x="1084" y="711"/>
                  <a:ext cx="2950" cy="2769"/>
                  <a:chOff x="2707" y="548"/>
                  <a:chExt cx="2950" cy="2769"/>
                </a:xfrm>
              </p:grpSpPr>
              <p:grpSp>
                <p:nvGrpSpPr>
                  <p:cNvPr id="586040" name="Group 312"/>
                  <p:cNvGrpSpPr>
                    <a:grpSpLocks/>
                  </p:cNvGrpSpPr>
                  <p:nvPr/>
                </p:nvGrpSpPr>
                <p:grpSpPr bwMode="auto">
                  <a:xfrm>
                    <a:off x="3180" y="1046"/>
                    <a:ext cx="2105" cy="1421"/>
                    <a:chOff x="578" y="2316"/>
                    <a:chExt cx="2105" cy="1421"/>
                  </a:xfrm>
                </p:grpSpPr>
                <p:sp>
                  <p:nvSpPr>
                    <p:cNvPr id="586041" name="Freeform 313" descr="Cork"/>
                    <p:cNvSpPr>
                      <a:spLocks/>
                    </p:cNvSpPr>
                    <p:nvPr/>
                  </p:nvSpPr>
                  <p:spPr bwMode="auto">
                    <a:xfrm>
                      <a:off x="633" y="2316"/>
                      <a:ext cx="2050" cy="256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6042" name="Freeform 314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78" y="2506"/>
                      <a:ext cx="2074" cy="1231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586043" name="Picture 315"/>
                  <p:cNvPicPr>
                    <a:picLocks noChangeArrowheads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07" y="548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BE844A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586044" name="Freeform 316"/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045" name="Freeform 317"/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046" name="Freeform 318"/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047" name="Freeform 319"/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048" name="Freeform 320"/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86049" name="Rectangle 321"/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114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2115817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endParaRPr lang="en-US" b="0" i="1">
                  <a:solidFill>
                    <a:schemeClr val="bg2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586050" name="Group 322"/>
            <p:cNvGrpSpPr>
              <a:grpSpLocks/>
            </p:cNvGrpSpPr>
            <p:nvPr/>
          </p:nvGrpSpPr>
          <p:grpSpPr bwMode="auto">
            <a:xfrm>
              <a:off x="4739" y="1351"/>
              <a:ext cx="331" cy="369"/>
              <a:chOff x="1567" y="1192"/>
              <a:chExt cx="331" cy="369"/>
            </a:xfrm>
          </p:grpSpPr>
          <p:grpSp>
            <p:nvGrpSpPr>
              <p:cNvPr id="586051" name="Group 323"/>
              <p:cNvGrpSpPr>
                <a:grpSpLocks/>
              </p:cNvGrpSpPr>
              <p:nvPr/>
            </p:nvGrpSpPr>
            <p:grpSpPr bwMode="auto">
              <a:xfrm>
                <a:off x="1567" y="1192"/>
                <a:ext cx="331" cy="369"/>
                <a:chOff x="1084" y="711"/>
                <a:chExt cx="2950" cy="2769"/>
              </a:xfrm>
            </p:grpSpPr>
            <p:grpSp>
              <p:nvGrpSpPr>
                <p:cNvPr id="586052" name="Group 324"/>
                <p:cNvGrpSpPr>
                  <a:grpSpLocks/>
                </p:cNvGrpSpPr>
                <p:nvPr/>
              </p:nvGrpSpPr>
              <p:grpSpPr bwMode="auto">
                <a:xfrm>
                  <a:off x="1084" y="711"/>
                  <a:ext cx="2950" cy="2769"/>
                  <a:chOff x="2707" y="548"/>
                  <a:chExt cx="2950" cy="2769"/>
                </a:xfrm>
              </p:grpSpPr>
              <p:grpSp>
                <p:nvGrpSpPr>
                  <p:cNvPr id="586053" name="Group 325"/>
                  <p:cNvGrpSpPr>
                    <a:grpSpLocks/>
                  </p:cNvGrpSpPr>
                  <p:nvPr/>
                </p:nvGrpSpPr>
                <p:grpSpPr bwMode="auto">
                  <a:xfrm>
                    <a:off x="3180" y="1046"/>
                    <a:ext cx="2105" cy="1421"/>
                    <a:chOff x="578" y="2316"/>
                    <a:chExt cx="2105" cy="1421"/>
                  </a:xfrm>
                </p:grpSpPr>
                <p:sp>
                  <p:nvSpPr>
                    <p:cNvPr id="586054" name="Freeform 326" descr="Cork"/>
                    <p:cNvSpPr>
                      <a:spLocks/>
                    </p:cNvSpPr>
                    <p:nvPr/>
                  </p:nvSpPr>
                  <p:spPr bwMode="auto">
                    <a:xfrm>
                      <a:off x="633" y="2316"/>
                      <a:ext cx="2050" cy="256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6055" name="Freeform 327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78" y="2506"/>
                      <a:ext cx="2074" cy="1231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586056" name="Picture 328"/>
                  <p:cNvPicPr>
                    <a:picLocks noChangeArrowheads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07" y="548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BE844A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586057" name="Freeform 329"/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058" name="Freeform 330"/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059" name="Freeform 331"/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060" name="Freeform 332"/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061" name="Freeform 333"/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86062" name="Rectangle 334"/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114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2115817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endParaRPr lang="en-US" b="0" i="1">
                  <a:solidFill>
                    <a:schemeClr val="bg2"/>
                  </a:solidFill>
                  <a:latin typeface="Helvetica" charset="0"/>
                </a:endParaRPr>
              </a:p>
            </p:txBody>
          </p:sp>
        </p:grpSp>
      </p:grpSp>
      <p:sp>
        <p:nvSpPr>
          <p:cNvPr id="585982" name="Rectangle 254"/>
          <p:cNvSpPr>
            <a:spLocks noChangeArrowheads="1"/>
          </p:cNvSpPr>
          <p:nvPr/>
        </p:nvSpPr>
        <p:spPr bwMode="auto">
          <a:xfrm>
            <a:off x="4087813" y="2001838"/>
            <a:ext cx="1625600" cy="3667125"/>
          </a:xfrm>
          <a:prstGeom prst="rect">
            <a:avLst/>
          </a:prstGeom>
          <a:noFill/>
          <a:ln w="76200">
            <a:solidFill>
              <a:srgbClr val="70FABF"/>
            </a:solidFill>
            <a:miter lim="800000"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CEB6E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004" name="AutoShape 276"/>
          <p:cNvSpPr>
            <a:spLocks noChangeArrowheads="1"/>
          </p:cNvSpPr>
          <p:nvPr/>
        </p:nvSpPr>
        <p:spPr bwMode="auto">
          <a:xfrm rot="-1050159">
            <a:off x="5083175" y="4187825"/>
            <a:ext cx="2732088" cy="463550"/>
          </a:xfrm>
          <a:prstGeom prst="leftArrow">
            <a:avLst>
              <a:gd name="adj1" fmla="val 50000"/>
              <a:gd name="adj2" fmla="val 147346"/>
            </a:avLst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5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5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5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5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5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5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5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5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8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981" grpId="0" animBg="1"/>
      <p:bldP spid="585982" grpId="0" animBg="1"/>
      <p:bldP spid="58600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701675" y="1908175"/>
            <a:ext cx="2382838" cy="25257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200" b="0">
                <a:solidFill>
                  <a:srgbClr val="FAFD00"/>
                </a:solidFill>
                <a:latin typeface="Times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" charset="0"/>
              </a:rPr>
              <a:t>4</a:t>
            </a:r>
            <a:r>
              <a:rPr lang="en-US" sz="3200">
                <a:solidFill>
                  <a:srgbClr val="00FF00"/>
                </a:solidFill>
                <a:latin typeface="Times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" charset="0"/>
              </a:rPr>
              <a:t>OMEI</a:t>
            </a:r>
            <a:r>
              <a:rPr lang="en-US" sz="3200" b="0">
                <a:solidFill>
                  <a:schemeClr val="tx2"/>
                </a:solidFill>
                <a:latin typeface="Times" charset="0"/>
              </a:rPr>
              <a:t> </a:t>
            </a:r>
          </a:p>
          <a:p>
            <a:pPr algn="ctr"/>
            <a:r>
              <a:rPr lang="en-US" sz="3200" b="0">
                <a:solidFill>
                  <a:srgbClr val="FAFD00"/>
                </a:solidFill>
                <a:latin typeface="Times" charset="0"/>
              </a:rPr>
              <a:t>le</a:t>
            </a:r>
          </a:p>
          <a:p>
            <a:pPr algn="ctr"/>
            <a:r>
              <a:rPr lang="en-US" sz="3200" b="0" i="1">
                <a:solidFill>
                  <a:schemeClr val="tx1"/>
                </a:solidFill>
                <a:latin typeface="Times" charset="0"/>
              </a:rPr>
              <a:t>PADINA</a:t>
            </a:r>
            <a:r>
              <a:rPr lang="en-US" sz="3200">
                <a:solidFill>
                  <a:srgbClr val="00FF00"/>
                </a:solidFill>
                <a:latin typeface="Times" charset="0"/>
              </a:rPr>
              <a:t> </a:t>
            </a:r>
            <a:endParaRPr lang="en-US" sz="3200" b="0">
              <a:solidFill>
                <a:schemeClr val="tx2"/>
              </a:solidFill>
              <a:latin typeface="Times" charset="0"/>
            </a:endParaRPr>
          </a:p>
          <a:p>
            <a:pPr algn="ctr"/>
            <a:r>
              <a:rPr lang="en-US" sz="3200" b="0">
                <a:solidFill>
                  <a:srgbClr val="FAFD00"/>
                </a:solidFill>
                <a:latin typeface="Times" charset="0"/>
              </a:rPr>
              <a:t>sii:</a:t>
            </a:r>
          </a:p>
          <a:p>
            <a:pPr algn="ctr"/>
            <a:endParaRPr lang="en-US" sz="3200" b="0">
              <a:solidFill>
                <a:srgbClr val="FAFD00"/>
              </a:solidFill>
              <a:latin typeface="Times" charset="0"/>
            </a:endParaRPr>
          </a:p>
        </p:txBody>
      </p:sp>
      <p:grpSp>
        <p:nvGrpSpPr>
          <p:cNvPr id="101383" name="Group 7"/>
          <p:cNvGrpSpPr>
            <a:grpSpLocks/>
          </p:cNvGrpSpPr>
          <p:nvPr/>
        </p:nvGrpSpPr>
        <p:grpSpPr bwMode="auto">
          <a:xfrm>
            <a:off x="1204913" y="1330325"/>
            <a:ext cx="6583362" cy="5362575"/>
            <a:chOff x="759" y="838"/>
            <a:chExt cx="4147" cy="3378"/>
          </a:xfrm>
        </p:grpSpPr>
        <p:sp>
          <p:nvSpPr>
            <p:cNvPr id="101379" name="Rectangle 3"/>
            <p:cNvSpPr>
              <a:spLocks noChangeArrowheads="1"/>
            </p:cNvSpPr>
            <p:nvPr/>
          </p:nvSpPr>
          <p:spPr bwMode="auto">
            <a:xfrm>
              <a:off x="2470" y="838"/>
              <a:ext cx="2436" cy="247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9600" b="0">
                  <a:solidFill>
                    <a:srgbClr val="FAFD00"/>
                  </a:solidFill>
                  <a:latin typeface="Times" charset="0"/>
                </a:rPr>
                <a:t>AJM</a:t>
              </a:r>
              <a:r>
                <a:rPr lang="en-US" sz="25200" b="0">
                  <a:solidFill>
                    <a:srgbClr val="00FF00"/>
                  </a:solidFill>
                  <a:latin typeface="Times" charset="0"/>
                </a:rPr>
                <a:t>J</a:t>
              </a:r>
            </a:p>
          </p:txBody>
        </p:sp>
        <p:sp>
          <p:nvSpPr>
            <p:cNvPr id="101380" name="Rectangle 4"/>
            <p:cNvSpPr>
              <a:spLocks noChangeArrowheads="1"/>
            </p:cNvSpPr>
            <p:nvPr/>
          </p:nvSpPr>
          <p:spPr bwMode="auto">
            <a:xfrm>
              <a:off x="759" y="2662"/>
              <a:ext cx="668" cy="155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15600" b="0">
                  <a:solidFill>
                    <a:srgbClr val="D83104"/>
                  </a:solidFill>
                  <a:latin typeface="Times" charset="0"/>
                </a:rPr>
                <a:t>?</a:t>
              </a:r>
              <a:endParaRPr lang="en-US" sz="15600" b="0">
                <a:solidFill>
                  <a:srgbClr val="51DC00"/>
                </a:solidFill>
                <a:latin typeface="Times" charset="0"/>
              </a:endParaRPr>
            </a:p>
          </p:txBody>
        </p:sp>
      </p:grp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921125" y="1330325"/>
            <a:ext cx="3867150" cy="392906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9600" b="0">
                <a:solidFill>
                  <a:srgbClr val="FAFD00"/>
                </a:solidFill>
                <a:latin typeface="Times" charset="0"/>
              </a:rPr>
              <a:t>AJM</a:t>
            </a:r>
            <a:r>
              <a:rPr lang="en-US" sz="25200" b="0">
                <a:solidFill>
                  <a:srgbClr val="00FF00"/>
                </a:solidFill>
                <a:latin typeface="Times" charset="0"/>
              </a:rPr>
              <a:t>J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2066925" y="4756150"/>
            <a:ext cx="5091113" cy="1308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ja-JP" altLang="en-US" sz="8000" b="0" i="1">
                <a:solidFill>
                  <a:srgbClr val="00FF00"/>
                </a:solidFill>
                <a:latin typeface="Arial"/>
              </a:rPr>
              <a:t>“</a:t>
            </a:r>
            <a:r>
              <a:rPr lang="en-US" sz="8000" b="0" i="1">
                <a:solidFill>
                  <a:srgbClr val="00FF00"/>
                </a:solidFill>
                <a:latin typeface="Times" charset="0"/>
              </a:rPr>
              <a:t>JOSHUA</a:t>
            </a:r>
            <a:r>
              <a:rPr lang="ja-JP" altLang="en-US" sz="8000" b="0" i="1">
                <a:solidFill>
                  <a:srgbClr val="00FF00"/>
                </a:solidFill>
                <a:latin typeface="Arial"/>
              </a:rPr>
              <a:t>”</a:t>
            </a:r>
            <a:endParaRPr lang="en-US" sz="8000" b="0" i="1">
              <a:solidFill>
                <a:srgbClr val="00FF00"/>
              </a:solidFill>
              <a:latin typeface="Times" charset="0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701675" y="1908175"/>
            <a:ext cx="2382838" cy="25257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" charset="0"/>
              </a:rPr>
              <a:t>4</a:t>
            </a:r>
            <a:r>
              <a:rPr lang="en-US" sz="3200">
                <a:solidFill>
                  <a:srgbClr val="00FF00"/>
                </a:solidFill>
                <a:latin typeface="Times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" charset="0"/>
              </a:rPr>
              <a:t>OMEI</a:t>
            </a:r>
            <a:r>
              <a:rPr lang="en-US" sz="3200" b="0">
                <a:solidFill>
                  <a:schemeClr val="tx2"/>
                </a:solidFill>
                <a:latin typeface="Times" charset="0"/>
              </a:rPr>
              <a:t> </a:t>
            </a:r>
          </a:p>
          <a:p>
            <a:pPr algn="ctr"/>
            <a:r>
              <a:rPr lang="en-US" sz="3200" b="0">
                <a:solidFill>
                  <a:srgbClr val="FAFD00"/>
                </a:solidFill>
                <a:latin typeface="Times" charset="0"/>
              </a:rPr>
              <a:t>le</a:t>
            </a:r>
          </a:p>
          <a:p>
            <a:pPr algn="ctr"/>
            <a:r>
              <a:rPr lang="en-US" sz="3200" b="0" i="1">
                <a:solidFill>
                  <a:schemeClr val="tx1"/>
                </a:solidFill>
                <a:latin typeface="Times" charset="0"/>
              </a:rPr>
              <a:t>PADINA</a:t>
            </a:r>
            <a:r>
              <a:rPr lang="en-US" sz="3200">
                <a:solidFill>
                  <a:srgbClr val="00FF00"/>
                </a:solidFill>
                <a:latin typeface="Times" charset="0"/>
              </a:rPr>
              <a:t> </a:t>
            </a:r>
            <a:endParaRPr lang="en-US" sz="3200" b="0">
              <a:solidFill>
                <a:schemeClr val="tx2"/>
              </a:solidFill>
              <a:latin typeface="Times" charset="0"/>
            </a:endParaRPr>
          </a:p>
          <a:p>
            <a:pPr algn="ctr"/>
            <a:r>
              <a:rPr lang="en-US" sz="3200" b="0">
                <a:solidFill>
                  <a:srgbClr val="FAFD00"/>
                </a:solidFill>
                <a:latin typeface="Times" charset="0"/>
              </a:rPr>
              <a:t>sii: :</a:t>
            </a:r>
          </a:p>
          <a:p>
            <a:pPr algn="ctr"/>
            <a:endParaRPr lang="en-US" sz="3200" b="0">
              <a:solidFill>
                <a:srgbClr val="FAFD00"/>
              </a:solidFill>
              <a:latin typeface="Times" charset="0"/>
            </a:endParaRP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33</a:t>
            </a:r>
          </a:p>
        </p:txBody>
      </p: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Line 2"/>
          <p:cNvSpPr>
            <a:spLocks noChangeShapeType="1"/>
          </p:cNvSpPr>
          <p:nvPr/>
        </p:nvSpPr>
        <p:spPr bwMode="auto">
          <a:xfrm>
            <a:off x="787400" y="838200"/>
            <a:ext cx="4064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698500" y="850900"/>
            <a:ext cx="7823200" cy="5097463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738188" y="900113"/>
            <a:ext cx="7921625" cy="4483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600">
                <a:solidFill>
                  <a:srgbClr val="FAFD00"/>
                </a:solidFill>
                <a:latin typeface="Times" charset="0"/>
              </a:rPr>
              <a:t>HIPHACHILU HEHI:</a:t>
            </a:r>
          </a:p>
          <a:p>
            <a:pPr algn="ctr"/>
            <a:endParaRPr lang="en-US" sz="3600">
              <a:solidFill>
                <a:srgbClr val="FAFD00"/>
              </a:solidFill>
              <a:latin typeface="Times" charset="0"/>
            </a:endParaRPr>
          </a:p>
          <a:p>
            <a:r>
              <a:rPr lang="en-US" sz="3600">
                <a:solidFill>
                  <a:srgbClr val="FAFD00"/>
                </a:solidFill>
                <a:latin typeface="Times" charset="0"/>
              </a:rPr>
              <a:t>ABRAHAM-JOSEPH	  	2000 B.C.</a:t>
            </a:r>
          </a:p>
          <a:p>
            <a:endParaRPr lang="en-US" sz="3600">
              <a:solidFill>
                <a:srgbClr val="FAFD00"/>
              </a:solidFill>
              <a:latin typeface="Times" charset="0"/>
            </a:endParaRPr>
          </a:p>
          <a:p>
            <a:r>
              <a:rPr lang="en-US" sz="3600">
                <a:solidFill>
                  <a:schemeClr val="hlink"/>
                </a:solidFill>
                <a:latin typeface="Times" charset="0"/>
              </a:rPr>
              <a:t>MOSES-JOSHUA	  		1500 B.C.</a:t>
            </a:r>
            <a:endParaRPr lang="en-US" sz="3600">
              <a:solidFill>
                <a:srgbClr val="FAFD00"/>
              </a:solidFill>
              <a:latin typeface="Times" charset="0"/>
            </a:endParaRPr>
          </a:p>
          <a:p>
            <a:endParaRPr lang="en-US" sz="3600">
              <a:solidFill>
                <a:srgbClr val="FAFD00"/>
              </a:solidFill>
              <a:latin typeface="Times" charset="0"/>
            </a:endParaRPr>
          </a:p>
          <a:p>
            <a:endParaRPr lang="en-US" sz="3600">
              <a:solidFill>
                <a:srgbClr val="FAFD00"/>
              </a:solidFill>
              <a:latin typeface="Times" charset="0"/>
            </a:endParaRPr>
          </a:p>
          <a:p>
            <a:pPr algn="ctr"/>
            <a:endParaRPr lang="en-US" sz="3600">
              <a:solidFill>
                <a:srgbClr val="FAFD00"/>
              </a:solidFill>
              <a:latin typeface="Times" charset="0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1490663" y="1074738"/>
            <a:ext cx="711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34</a:t>
            </a:r>
          </a:p>
        </p:txBody>
      </p:sp>
    </p:spTree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8" name="Group 4"/>
          <p:cNvGrpSpPr>
            <a:grpSpLocks/>
          </p:cNvGrpSpPr>
          <p:nvPr/>
        </p:nvGrpSpPr>
        <p:grpSpPr bwMode="auto">
          <a:xfrm>
            <a:off x="2360613" y="1531938"/>
            <a:ext cx="4427537" cy="3598862"/>
            <a:chOff x="1471" y="1397"/>
            <a:chExt cx="2789" cy="2267"/>
          </a:xfrm>
        </p:grpSpPr>
        <p:sp>
          <p:nvSpPr>
            <p:cNvPr id="103429" name="Rectangle 5"/>
            <p:cNvSpPr>
              <a:spLocks noChangeArrowheads="1"/>
            </p:cNvSpPr>
            <p:nvPr/>
          </p:nvSpPr>
          <p:spPr bwMode="auto">
            <a:xfrm>
              <a:off x="1512" y="161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0" name="Rectangle 6"/>
            <p:cNvSpPr>
              <a:spLocks noChangeArrowheads="1"/>
            </p:cNvSpPr>
            <p:nvPr/>
          </p:nvSpPr>
          <p:spPr bwMode="auto">
            <a:xfrm>
              <a:off x="1592" y="1431"/>
              <a:ext cx="7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1512" y="161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2" name="AutoShape 8"/>
            <p:cNvSpPr>
              <a:spLocks noChangeArrowheads="1"/>
            </p:cNvSpPr>
            <p:nvPr/>
          </p:nvSpPr>
          <p:spPr bwMode="auto">
            <a:xfrm>
              <a:off x="1512" y="1397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3" name="Rectangle 9"/>
            <p:cNvSpPr>
              <a:spLocks noChangeArrowheads="1"/>
            </p:cNvSpPr>
            <p:nvPr/>
          </p:nvSpPr>
          <p:spPr bwMode="auto">
            <a:xfrm>
              <a:off x="1512" y="1613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4" name="Rectangle 10"/>
            <p:cNvSpPr>
              <a:spLocks noChangeArrowheads="1"/>
            </p:cNvSpPr>
            <p:nvPr/>
          </p:nvSpPr>
          <p:spPr bwMode="auto">
            <a:xfrm>
              <a:off x="1471" y="1399"/>
              <a:ext cx="8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>
                  <a:solidFill>
                    <a:srgbClr val="790015"/>
                  </a:solidFill>
                  <a:latin typeface="Helvetica" charset="0"/>
                </a:rPr>
                <a:t>  CHIJIPHE KOSO</a:t>
              </a:r>
              <a:endParaRPr lang="en-US" sz="12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03435" name="Line 11"/>
            <p:cNvSpPr>
              <a:spLocks noChangeShapeType="1"/>
            </p:cNvSpPr>
            <p:nvPr/>
          </p:nvSpPr>
          <p:spPr bwMode="auto">
            <a:xfrm>
              <a:off x="1512" y="1559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6" name="Line 12"/>
            <p:cNvSpPr>
              <a:spLocks noChangeShapeType="1"/>
            </p:cNvSpPr>
            <p:nvPr/>
          </p:nvSpPr>
          <p:spPr bwMode="auto">
            <a:xfrm>
              <a:off x="2301" y="16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7" name="Rectangle 13"/>
            <p:cNvSpPr>
              <a:spLocks noChangeArrowheads="1"/>
            </p:cNvSpPr>
            <p:nvPr/>
          </p:nvSpPr>
          <p:spPr bwMode="auto">
            <a:xfrm>
              <a:off x="1659" y="1774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8" name="Rectangle 14"/>
            <p:cNvSpPr>
              <a:spLocks noChangeArrowheads="1"/>
            </p:cNvSpPr>
            <p:nvPr/>
          </p:nvSpPr>
          <p:spPr bwMode="auto">
            <a:xfrm>
              <a:off x="1735" y="1606"/>
              <a:ext cx="7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03439" name="Rectangle 15"/>
            <p:cNvSpPr>
              <a:spLocks noChangeArrowheads="1"/>
            </p:cNvSpPr>
            <p:nvPr/>
          </p:nvSpPr>
          <p:spPr bwMode="auto">
            <a:xfrm>
              <a:off x="1659" y="177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0" name="AutoShape 16"/>
            <p:cNvSpPr>
              <a:spLocks noChangeArrowheads="1"/>
            </p:cNvSpPr>
            <p:nvPr/>
          </p:nvSpPr>
          <p:spPr bwMode="auto">
            <a:xfrm>
              <a:off x="1659" y="1559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1" name="Rectangle 17"/>
            <p:cNvSpPr>
              <a:spLocks noChangeArrowheads="1"/>
            </p:cNvSpPr>
            <p:nvPr/>
          </p:nvSpPr>
          <p:spPr bwMode="auto">
            <a:xfrm>
              <a:off x="1659" y="177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2" name="Rectangle 18"/>
            <p:cNvSpPr>
              <a:spLocks noChangeArrowheads="1"/>
            </p:cNvSpPr>
            <p:nvPr/>
          </p:nvSpPr>
          <p:spPr bwMode="auto">
            <a:xfrm>
              <a:off x="1599" y="1566"/>
              <a:ext cx="8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>
                  <a:solidFill>
                    <a:srgbClr val="790015"/>
                  </a:solidFill>
                  <a:latin typeface="Helvetica" charset="0"/>
                </a:rPr>
                <a:t>  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03443" name="Line 19"/>
            <p:cNvSpPr>
              <a:spLocks noChangeShapeType="1"/>
            </p:cNvSpPr>
            <p:nvPr/>
          </p:nvSpPr>
          <p:spPr bwMode="auto">
            <a:xfrm>
              <a:off x="1659" y="173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4" name="Line 20"/>
            <p:cNvSpPr>
              <a:spLocks noChangeShapeType="1"/>
            </p:cNvSpPr>
            <p:nvPr/>
          </p:nvSpPr>
          <p:spPr bwMode="auto">
            <a:xfrm>
              <a:off x="2448" y="1774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5" name="Rectangle 21"/>
            <p:cNvSpPr>
              <a:spLocks noChangeArrowheads="1"/>
            </p:cNvSpPr>
            <p:nvPr/>
          </p:nvSpPr>
          <p:spPr bwMode="auto">
            <a:xfrm>
              <a:off x="1806" y="1949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6" name="Rectangle 22"/>
            <p:cNvSpPr>
              <a:spLocks noChangeArrowheads="1"/>
            </p:cNvSpPr>
            <p:nvPr/>
          </p:nvSpPr>
          <p:spPr bwMode="auto">
            <a:xfrm>
              <a:off x="1878" y="1767"/>
              <a:ext cx="7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03447" name="Rectangle 23"/>
            <p:cNvSpPr>
              <a:spLocks noChangeArrowheads="1"/>
            </p:cNvSpPr>
            <p:nvPr/>
          </p:nvSpPr>
          <p:spPr bwMode="auto">
            <a:xfrm>
              <a:off x="1806" y="1949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AutoShape 24"/>
            <p:cNvSpPr>
              <a:spLocks noChangeArrowheads="1"/>
            </p:cNvSpPr>
            <p:nvPr/>
          </p:nvSpPr>
          <p:spPr bwMode="auto">
            <a:xfrm>
              <a:off x="1806" y="173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9" name="Rectangle 25"/>
            <p:cNvSpPr>
              <a:spLocks noChangeArrowheads="1"/>
            </p:cNvSpPr>
            <p:nvPr/>
          </p:nvSpPr>
          <p:spPr bwMode="auto">
            <a:xfrm>
              <a:off x="1806" y="1949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0" name="Rectangle 26"/>
            <p:cNvSpPr>
              <a:spLocks noChangeArrowheads="1"/>
            </p:cNvSpPr>
            <p:nvPr/>
          </p:nvSpPr>
          <p:spPr bwMode="auto">
            <a:xfrm>
              <a:off x="1795" y="1735"/>
              <a:ext cx="7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03451" name="Line 27"/>
            <p:cNvSpPr>
              <a:spLocks noChangeShapeType="1"/>
            </p:cNvSpPr>
            <p:nvPr/>
          </p:nvSpPr>
          <p:spPr bwMode="auto">
            <a:xfrm>
              <a:off x="1806" y="1895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2" name="Line 28"/>
            <p:cNvSpPr>
              <a:spLocks noChangeShapeType="1"/>
            </p:cNvSpPr>
            <p:nvPr/>
          </p:nvSpPr>
          <p:spPr bwMode="auto">
            <a:xfrm>
              <a:off x="2582" y="1949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3" name="Rectangle 29"/>
            <p:cNvSpPr>
              <a:spLocks noChangeArrowheads="1"/>
            </p:cNvSpPr>
            <p:nvPr/>
          </p:nvSpPr>
          <p:spPr bwMode="auto">
            <a:xfrm>
              <a:off x="1980" y="211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4" name="AutoShape 30"/>
            <p:cNvSpPr>
              <a:spLocks noChangeArrowheads="1"/>
            </p:cNvSpPr>
            <p:nvPr/>
          </p:nvSpPr>
          <p:spPr bwMode="auto">
            <a:xfrm>
              <a:off x="1980" y="189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5" name="Rectangle 31"/>
            <p:cNvSpPr>
              <a:spLocks noChangeArrowheads="1"/>
            </p:cNvSpPr>
            <p:nvPr/>
          </p:nvSpPr>
          <p:spPr bwMode="auto">
            <a:xfrm>
              <a:off x="1980" y="2110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6" name="Rectangle 32"/>
            <p:cNvSpPr>
              <a:spLocks noChangeArrowheads="1"/>
            </p:cNvSpPr>
            <p:nvPr/>
          </p:nvSpPr>
          <p:spPr bwMode="auto">
            <a:xfrm>
              <a:off x="2010" y="1896"/>
              <a:ext cx="6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>
                  <a:solidFill>
                    <a:srgbClr val="790015"/>
                  </a:solidFill>
                  <a:latin typeface="Helvetica" charset="0"/>
                </a:rPr>
                <a:t>   MOSES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03457" name="Line 33"/>
            <p:cNvSpPr>
              <a:spLocks noChangeShapeType="1"/>
            </p:cNvSpPr>
            <p:nvPr/>
          </p:nvSpPr>
          <p:spPr bwMode="auto">
            <a:xfrm>
              <a:off x="1980" y="2070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8" name="Line 34"/>
            <p:cNvSpPr>
              <a:spLocks noChangeShapeType="1"/>
            </p:cNvSpPr>
            <p:nvPr/>
          </p:nvSpPr>
          <p:spPr bwMode="auto">
            <a:xfrm>
              <a:off x="2770" y="2110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9" name="Rectangle 35"/>
            <p:cNvSpPr>
              <a:spLocks noChangeArrowheads="1"/>
            </p:cNvSpPr>
            <p:nvPr/>
          </p:nvSpPr>
          <p:spPr bwMode="auto">
            <a:xfrm>
              <a:off x="2127" y="227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0" name="AutoShape 36"/>
            <p:cNvSpPr>
              <a:spLocks noChangeArrowheads="1"/>
            </p:cNvSpPr>
            <p:nvPr/>
          </p:nvSpPr>
          <p:spPr bwMode="auto">
            <a:xfrm>
              <a:off x="2127" y="2070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1" name="Rectangle 37"/>
            <p:cNvSpPr>
              <a:spLocks noChangeArrowheads="1"/>
            </p:cNvSpPr>
            <p:nvPr/>
          </p:nvSpPr>
          <p:spPr bwMode="auto">
            <a:xfrm>
              <a:off x="2127" y="2272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2" name="Rectangle 38"/>
            <p:cNvSpPr>
              <a:spLocks noChangeArrowheads="1"/>
            </p:cNvSpPr>
            <p:nvPr/>
          </p:nvSpPr>
          <p:spPr bwMode="auto">
            <a:xfrm>
              <a:off x="2100" y="2071"/>
              <a:ext cx="7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03463" name="Line 39"/>
            <p:cNvSpPr>
              <a:spLocks noChangeShapeType="1"/>
            </p:cNvSpPr>
            <p:nvPr/>
          </p:nvSpPr>
          <p:spPr bwMode="auto">
            <a:xfrm>
              <a:off x="2127" y="2232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4" name="Rectangle 40"/>
            <p:cNvSpPr>
              <a:spLocks noChangeArrowheads="1"/>
            </p:cNvSpPr>
            <p:nvPr/>
          </p:nvSpPr>
          <p:spPr bwMode="auto">
            <a:xfrm>
              <a:off x="2261" y="245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5" name="AutoShape 41"/>
            <p:cNvSpPr>
              <a:spLocks noChangeArrowheads="1"/>
            </p:cNvSpPr>
            <p:nvPr/>
          </p:nvSpPr>
          <p:spPr bwMode="auto">
            <a:xfrm>
              <a:off x="2261" y="2232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6" name="Rectangle 42"/>
            <p:cNvSpPr>
              <a:spLocks noChangeArrowheads="1"/>
            </p:cNvSpPr>
            <p:nvPr/>
          </p:nvSpPr>
          <p:spPr bwMode="auto">
            <a:xfrm>
              <a:off x="2261" y="2455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7" name="Rectangle 43"/>
            <p:cNvSpPr>
              <a:spLocks noChangeArrowheads="1"/>
            </p:cNvSpPr>
            <p:nvPr/>
          </p:nvSpPr>
          <p:spPr bwMode="auto">
            <a:xfrm>
              <a:off x="2148" y="2233"/>
              <a:ext cx="9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>
                  <a:solidFill>
                    <a:srgbClr val="790015"/>
                  </a:solidFill>
                  <a:latin typeface="Helvetica" charset="0"/>
                </a:rPr>
                <a:t>   AMAZHI CHILU</a:t>
              </a:r>
              <a:endParaRPr lang="en-US" sz="14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03468" name="Line 44"/>
            <p:cNvSpPr>
              <a:spLocks noChangeShapeType="1"/>
            </p:cNvSpPr>
            <p:nvPr/>
          </p:nvSpPr>
          <p:spPr bwMode="auto">
            <a:xfrm>
              <a:off x="2261" y="241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9" name="Rectangle 45"/>
            <p:cNvSpPr>
              <a:spLocks noChangeArrowheads="1"/>
            </p:cNvSpPr>
            <p:nvPr/>
          </p:nvSpPr>
          <p:spPr bwMode="auto">
            <a:xfrm>
              <a:off x="2400" y="2642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0" name="AutoShape 46"/>
            <p:cNvSpPr>
              <a:spLocks noChangeArrowheads="1"/>
            </p:cNvSpPr>
            <p:nvPr/>
          </p:nvSpPr>
          <p:spPr bwMode="auto">
            <a:xfrm>
              <a:off x="2400" y="2415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1" name="Rectangle 47"/>
            <p:cNvSpPr>
              <a:spLocks noChangeArrowheads="1"/>
            </p:cNvSpPr>
            <p:nvPr/>
          </p:nvSpPr>
          <p:spPr bwMode="auto">
            <a:xfrm>
              <a:off x="2400" y="2646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2" name="Rectangle 48"/>
            <p:cNvSpPr>
              <a:spLocks noChangeArrowheads="1"/>
            </p:cNvSpPr>
            <p:nvPr/>
          </p:nvSpPr>
          <p:spPr bwMode="auto">
            <a:xfrm>
              <a:off x="2260" y="2416"/>
              <a:ext cx="9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>
                  <a:solidFill>
                    <a:srgbClr val="790015"/>
                  </a:solidFill>
                  <a:latin typeface="Helvetica" charset="0"/>
                </a:rPr>
                <a:t>   MOVUCHILU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03473" name="Line 49"/>
            <p:cNvSpPr>
              <a:spLocks noChangeShapeType="1"/>
            </p:cNvSpPr>
            <p:nvPr/>
          </p:nvSpPr>
          <p:spPr bwMode="auto">
            <a:xfrm>
              <a:off x="2400" y="259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4" name="Rectangle 50"/>
            <p:cNvSpPr>
              <a:spLocks noChangeArrowheads="1"/>
            </p:cNvSpPr>
            <p:nvPr/>
          </p:nvSpPr>
          <p:spPr bwMode="auto">
            <a:xfrm>
              <a:off x="2550" y="281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5" name="AutoShape 51"/>
            <p:cNvSpPr>
              <a:spLocks noChangeArrowheads="1"/>
            </p:cNvSpPr>
            <p:nvPr/>
          </p:nvSpPr>
          <p:spPr bwMode="auto">
            <a:xfrm>
              <a:off x="2550" y="2593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6" name="Rectangle 52"/>
            <p:cNvSpPr>
              <a:spLocks noChangeArrowheads="1"/>
            </p:cNvSpPr>
            <p:nvPr/>
          </p:nvSpPr>
          <p:spPr bwMode="auto">
            <a:xfrm>
              <a:off x="2550" y="2816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7" name="Rectangle 53"/>
            <p:cNvSpPr>
              <a:spLocks noChangeArrowheads="1"/>
            </p:cNvSpPr>
            <p:nvPr/>
          </p:nvSpPr>
          <p:spPr bwMode="auto">
            <a:xfrm>
              <a:off x="2399" y="2591"/>
              <a:ext cx="96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>
                  <a:solidFill>
                    <a:srgbClr val="790015"/>
                  </a:solidFill>
                  <a:latin typeface="Helvetica" charset="0"/>
                </a:rPr>
                <a:t>   CHILI KOSO CHILU</a:t>
              </a:r>
              <a:endParaRPr lang="en-US" sz="12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03478" name="Line 54"/>
            <p:cNvSpPr>
              <a:spLocks noChangeShapeType="1"/>
            </p:cNvSpPr>
            <p:nvPr/>
          </p:nvSpPr>
          <p:spPr bwMode="auto">
            <a:xfrm>
              <a:off x="2550" y="277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9" name="Line 55"/>
            <p:cNvSpPr>
              <a:spLocks noChangeShapeType="1"/>
            </p:cNvSpPr>
            <p:nvPr/>
          </p:nvSpPr>
          <p:spPr bwMode="auto">
            <a:xfrm>
              <a:off x="3340" y="28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0" name="Rectangle 56"/>
            <p:cNvSpPr>
              <a:spLocks noChangeArrowheads="1"/>
            </p:cNvSpPr>
            <p:nvPr/>
          </p:nvSpPr>
          <p:spPr bwMode="auto">
            <a:xfrm>
              <a:off x="2722" y="2991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1" name="AutoShape 57"/>
            <p:cNvSpPr>
              <a:spLocks noChangeArrowheads="1"/>
            </p:cNvSpPr>
            <p:nvPr/>
          </p:nvSpPr>
          <p:spPr bwMode="auto">
            <a:xfrm>
              <a:off x="2722" y="2776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2" name="Rectangle 58"/>
            <p:cNvSpPr>
              <a:spLocks noChangeArrowheads="1"/>
            </p:cNvSpPr>
            <p:nvPr/>
          </p:nvSpPr>
          <p:spPr bwMode="auto">
            <a:xfrm>
              <a:off x="2722" y="2991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3" name="Rectangle 59"/>
            <p:cNvSpPr>
              <a:spLocks noChangeArrowheads="1"/>
            </p:cNvSpPr>
            <p:nvPr/>
          </p:nvSpPr>
          <p:spPr bwMode="auto">
            <a:xfrm>
              <a:off x="2617" y="2777"/>
              <a:ext cx="8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>
                  <a:solidFill>
                    <a:srgbClr val="790015"/>
                  </a:solidFill>
                  <a:latin typeface="Helvetica" charset="0"/>
                </a:rPr>
                <a:t>   MAKRA KOBU</a:t>
              </a:r>
              <a:endParaRPr lang="en-US" sz="14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03484" name="Line 60"/>
            <p:cNvSpPr>
              <a:spLocks noChangeShapeType="1"/>
            </p:cNvSpPr>
            <p:nvPr/>
          </p:nvSpPr>
          <p:spPr bwMode="auto">
            <a:xfrm>
              <a:off x="2722" y="295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5" name="Line 61"/>
            <p:cNvSpPr>
              <a:spLocks noChangeShapeType="1"/>
            </p:cNvSpPr>
            <p:nvPr/>
          </p:nvSpPr>
          <p:spPr bwMode="auto">
            <a:xfrm>
              <a:off x="3511" y="299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6" name="Rectangle 62"/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7" name="AutoShape 63"/>
            <p:cNvSpPr>
              <a:spLocks noChangeArrowheads="1"/>
            </p:cNvSpPr>
            <p:nvPr/>
          </p:nvSpPr>
          <p:spPr bwMode="auto">
            <a:xfrm>
              <a:off x="2895" y="295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8" name="Rectangle 64"/>
            <p:cNvSpPr>
              <a:spLocks noChangeArrowheads="1"/>
            </p:cNvSpPr>
            <p:nvPr/>
          </p:nvSpPr>
          <p:spPr bwMode="auto">
            <a:xfrm>
              <a:off x="2895" y="3221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89" name="Group 65"/>
            <p:cNvGrpSpPr>
              <a:grpSpLocks/>
            </p:cNvGrpSpPr>
            <p:nvPr/>
          </p:nvGrpSpPr>
          <p:grpSpPr bwMode="auto">
            <a:xfrm>
              <a:off x="2974" y="2965"/>
              <a:ext cx="572" cy="280"/>
              <a:chOff x="3062" y="3101"/>
              <a:chExt cx="572" cy="280"/>
            </a:xfrm>
          </p:grpSpPr>
          <p:sp>
            <p:nvSpPr>
              <p:cNvPr id="103490" name="Rectangle 66"/>
              <p:cNvSpPr>
                <a:spLocks noChangeArrowheads="1"/>
              </p:cNvSpPr>
              <p:nvPr/>
            </p:nvSpPr>
            <p:spPr bwMode="auto">
              <a:xfrm>
                <a:off x="3062" y="3112"/>
                <a:ext cx="186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800">
                    <a:solidFill>
                      <a:schemeClr val="accent1"/>
                    </a:solidFill>
                    <a:latin typeface="Helvetica" charset="0"/>
                  </a:rPr>
                  <a:t>   </a:t>
                </a:r>
                <a:endParaRPr lang="en-US" sz="4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103491" name="Rectangle 67"/>
              <p:cNvSpPr>
                <a:spLocks noChangeArrowheads="1"/>
              </p:cNvSpPr>
              <p:nvPr/>
            </p:nvSpPr>
            <p:spPr bwMode="auto">
              <a:xfrm>
                <a:off x="3118" y="3101"/>
                <a:ext cx="516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900">
                    <a:solidFill>
                      <a:schemeClr val="accent1"/>
                    </a:solidFill>
                    <a:latin typeface="Helvetica" charset="0"/>
                  </a:rPr>
                  <a:t>JISU</a:t>
                </a:r>
                <a:endParaRPr lang="en-US" sz="4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03492" name="Line 68"/>
            <p:cNvSpPr>
              <a:spLocks noChangeShapeType="1"/>
            </p:cNvSpPr>
            <p:nvPr/>
          </p:nvSpPr>
          <p:spPr bwMode="auto">
            <a:xfrm>
              <a:off x="2895" y="315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93" name="Line 69"/>
            <p:cNvSpPr>
              <a:spLocks noChangeShapeType="1"/>
            </p:cNvSpPr>
            <p:nvPr/>
          </p:nvSpPr>
          <p:spPr bwMode="auto">
            <a:xfrm flipV="1">
              <a:off x="3354" y="2645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27" name="AutoShape 3"/>
          <p:cNvSpPr>
            <a:spLocks noChangeArrowheads="1"/>
          </p:cNvSpPr>
          <p:nvPr/>
        </p:nvSpPr>
        <p:spPr bwMode="auto">
          <a:xfrm rot="20160000">
            <a:off x="2044700" y="2743200"/>
            <a:ext cx="1517650" cy="660400"/>
          </a:xfrm>
          <a:prstGeom prst="rightArrow">
            <a:avLst>
              <a:gd name="adj1" fmla="val 75000"/>
              <a:gd name="adj2" fmla="val 114914"/>
            </a:avLst>
          </a:prstGeom>
          <a:gradFill rotWithShape="0">
            <a:gsLst>
              <a:gs pos="0">
                <a:srgbClr val="00FF00">
                  <a:gamma/>
                  <a:shade val="29804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29804"/>
                  <a:invGamma/>
                </a:srgbClr>
              </a:gs>
            </a:gsLst>
            <a:lin ang="5400000" scaled="1"/>
          </a:gradFill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95" name="Text Box 71"/>
          <p:cNvSpPr txBox="1">
            <a:spLocks noChangeArrowheads="1"/>
          </p:cNvSpPr>
          <p:nvPr/>
        </p:nvSpPr>
        <p:spPr bwMode="auto">
          <a:xfrm>
            <a:off x="533400" y="6483350"/>
            <a:ext cx="19939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3496" name="Text Box 72"/>
          <p:cNvSpPr txBox="1">
            <a:spLocks noChangeArrowheads="1"/>
          </p:cNvSpPr>
          <p:nvPr/>
        </p:nvSpPr>
        <p:spPr bwMode="auto">
          <a:xfrm>
            <a:off x="1776413" y="50800"/>
            <a:ext cx="19939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Josh. 1:1</a:t>
            </a:r>
            <a:endParaRPr lang="en-US" sz="800" u="sng">
              <a:solidFill>
                <a:srgbClr val="000000"/>
              </a:solidFill>
              <a:latin typeface="Geneva" charset="0"/>
            </a:endParaRPr>
          </a:p>
        </p:txBody>
      </p:sp>
      <p:sp>
        <p:nvSpPr>
          <p:cNvPr id="103497" name="Text Box 73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03501" name="Rectangle 77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35</a:t>
            </a:r>
          </a:p>
        </p:txBody>
      </p:sp>
      <p:sp>
        <p:nvSpPr>
          <p:cNvPr id="103502" name="Text Box 78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29-31</a:t>
            </a:r>
          </a:p>
        </p:txBody>
      </p:sp>
      <p:sp>
        <p:nvSpPr>
          <p:cNvPr id="103509" name="AutoShape 85"/>
          <p:cNvSpPr>
            <a:spLocks noChangeArrowheads="1"/>
          </p:cNvSpPr>
          <p:nvPr/>
        </p:nvSpPr>
        <p:spPr bwMode="auto">
          <a:xfrm rot="16200000">
            <a:off x="5467350" y="1130301"/>
            <a:ext cx="1387475" cy="3206750"/>
          </a:xfrm>
          <a:prstGeom prst="upArrowCallout">
            <a:avLst>
              <a:gd name="adj1" fmla="val 25000"/>
              <a:gd name="adj2" fmla="val 25000"/>
              <a:gd name="adj3" fmla="val 38520"/>
              <a:gd name="adj4" fmla="val 66667"/>
            </a:avLst>
          </a:prstGeom>
          <a:gradFill rotWithShape="0">
            <a:gsLst>
              <a:gs pos="0">
                <a:srgbClr val="1822CD">
                  <a:gamma/>
                  <a:shade val="0"/>
                  <a:invGamma/>
                </a:srgbClr>
              </a:gs>
              <a:gs pos="50000">
                <a:srgbClr val="1822CD"/>
              </a:gs>
              <a:gs pos="100000">
                <a:srgbClr val="1822CD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TopLeft"/>
            <a:lightRig rig="legacyNormal3" dir="r"/>
          </a:scene3d>
          <a:sp3d extrusionH="201600" prstMaterial="legacyMetal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3510" name="Rectangle 86"/>
          <p:cNvSpPr>
            <a:spLocks noChangeArrowheads="1"/>
          </p:cNvSpPr>
          <p:nvPr/>
        </p:nvSpPr>
        <p:spPr bwMode="auto">
          <a:xfrm>
            <a:off x="5835650" y="2103438"/>
            <a:ext cx="2166938" cy="1308100"/>
          </a:xfrm>
          <a:prstGeom prst="rect">
            <a:avLst/>
          </a:prstGeom>
          <a:noFill/>
          <a:ln>
            <a:noFill/>
          </a:ln>
          <a:effectLst>
            <a:outerShdw blurRad="63500" dist="99190" dir="301166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ja-JP" altLang="en-US" sz="2000">
                <a:solidFill>
                  <a:srgbClr val="62D6AC"/>
                </a:solidFill>
                <a:latin typeface="Arial"/>
              </a:rPr>
              <a:t>“</a:t>
            </a:r>
            <a:r>
              <a:rPr lang="en-US" sz="2000">
                <a:solidFill>
                  <a:srgbClr val="FAFD00"/>
                </a:solidFill>
                <a:latin typeface="Arial" charset="0"/>
              </a:rPr>
              <a:t>Ai                 </a:t>
            </a:r>
            <a:r>
              <a:rPr lang="en-US" sz="2000" b="0">
                <a:solidFill>
                  <a:schemeClr val="tx1"/>
                </a:solidFill>
                <a:latin typeface="Arial" charset="0"/>
              </a:rPr>
              <a:t>    </a:t>
            </a:r>
            <a:r>
              <a:rPr lang="en-US" sz="2000">
                <a:solidFill>
                  <a:srgbClr val="FAFD00"/>
                </a:solidFill>
                <a:latin typeface="Arial" charset="0"/>
              </a:rPr>
              <a:t>J</a:t>
            </a:r>
            <a:r>
              <a:rPr lang="en-US" sz="2000">
                <a:solidFill>
                  <a:srgbClr val="62D6AC"/>
                </a:solidFill>
                <a:latin typeface="Arial" charset="0"/>
              </a:rPr>
              <a:t>isu  </a:t>
            </a:r>
          </a:p>
          <a:p>
            <a:r>
              <a:rPr lang="en-US" sz="2000">
                <a:solidFill>
                  <a:srgbClr val="FAFD00"/>
                </a:solidFill>
                <a:latin typeface="Arial" charset="0"/>
              </a:rPr>
              <a:t>        M</a:t>
            </a:r>
            <a:r>
              <a:rPr lang="en-US" sz="2000">
                <a:solidFill>
                  <a:srgbClr val="62D6AC"/>
                </a:solidFill>
                <a:latin typeface="Arial" charset="0"/>
              </a:rPr>
              <a:t>oli            </a:t>
            </a:r>
            <a:r>
              <a:rPr lang="en-US" sz="2000">
                <a:solidFill>
                  <a:srgbClr val="FAFD00"/>
                </a:solidFill>
                <a:latin typeface="Arial" charset="0"/>
              </a:rPr>
              <a:t>J</a:t>
            </a:r>
            <a:r>
              <a:rPr lang="en-US" sz="2000">
                <a:solidFill>
                  <a:srgbClr val="62D6AC"/>
                </a:solidFill>
                <a:latin typeface="Arial" charset="0"/>
              </a:rPr>
              <a:t>ihoe</a:t>
            </a:r>
            <a:r>
              <a:rPr lang="ja-JP" altLang="en-US" sz="2000">
                <a:solidFill>
                  <a:srgbClr val="62D6AC"/>
                </a:solidFill>
                <a:latin typeface="Arial"/>
              </a:rPr>
              <a:t>”</a:t>
            </a:r>
            <a:endParaRPr lang="en-US" sz="2000">
              <a:solidFill>
                <a:srgbClr val="FAFD00"/>
              </a:solidFill>
              <a:latin typeface="Arial" charset="0"/>
            </a:endParaRPr>
          </a:p>
        </p:txBody>
      </p:sp>
      <p:sp>
        <p:nvSpPr>
          <p:cNvPr id="103511" name="Oval 87"/>
          <p:cNvSpPr>
            <a:spLocks noChangeArrowheads="1"/>
          </p:cNvSpPr>
          <p:nvPr/>
        </p:nvSpPr>
        <p:spPr bwMode="auto">
          <a:xfrm>
            <a:off x="6483350" y="3033713"/>
            <a:ext cx="1255713" cy="3778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animBg="1"/>
      <p:bldP spid="103509" grpId="0" animBg="1"/>
      <p:bldP spid="103510" grpId="0" autoUpdateAnimBg="0"/>
      <p:bldP spid="1035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130550" y="1377950"/>
            <a:ext cx="3035300" cy="1816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AutoShape 3"/>
          <p:cNvSpPr>
            <a:spLocks noChangeArrowheads="1"/>
          </p:cNvSpPr>
          <p:nvPr/>
        </p:nvSpPr>
        <p:spPr bwMode="auto">
          <a:xfrm>
            <a:off x="3124200" y="990600"/>
            <a:ext cx="1676400" cy="7366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894013" y="931863"/>
            <a:ext cx="18907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bg2"/>
                </a:solidFill>
                <a:latin typeface="Times" charset="0"/>
              </a:rPr>
              <a:t>   JOSHUA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906463" y="2482850"/>
            <a:ext cx="1593850" cy="1308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4000" b="0">
                <a:solidFill>
                  <a:schemeClr val="tx2"/>
                </a:solidFill>
                <a:latin typeface="Times" charset="0"/>
              </a:rPr>
              <a:t>AJM</a:t>
            </a:r>
            <a:r>
              <a:rPr lang="en-US" sz="8000" b="0">
                <a:solidFill>
                  <a:srgbClr val="00FF00"/>
                </a:solidFill>
                <a:latin typeface="Times" charset="0"/>
              </a:rPr>
              <a:t>J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6926263" y="5405438"/>
            <a:ext cx="1184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3387725" y="2333625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3455988" y="2338388"/>
            <a:ext cx="2476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3403600" y="277336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0" name="Text Box 28"/>
          <p:cNvSpPr txBox="1">
            <a:spLocks noChangeArrowheads="1"/>
          </p:cNvSpPr>
          <p:nvPr/>
        </p:nvSpPr>
        <p:spPr bwMode="auto">
          <a:xfrm>
            <a:off x="1781175" y="47625"/>
            <a:ext cx="19939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Josh. 1:1</a:t>
            </a:r>
            <a:endParaRPr lang="en-US" sz="800" u="sng">
              <a:solidFill>
                <a:srgbClr val="000000"/>
              </a:solidFill>
              <a:latin typeface="Geneva" charset="0"/>
            </a:endParaRPr>
          </a:p>
        </p:txBody>
      </p:sp>
      <p:sp>
        <p:nvSpPr>
          <p:cNvPr id="105501" name="Freeform 29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2" name="Rectangle 30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3" name="Freeform 31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4" name="AutoShape 32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5" name="Rectangle 33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6" name="Rectangle 34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7" name="AutoShape 35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8" name="Line 36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9" name="Line 37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0" name="Rectangle 38"/>
          <p:cNvSpPr>
            <a:spLocks noChangeArrowheads="1"/>
          </p:cNvSpPr>
          <p:nvPr/>
        </p:nvSpPr>
        <p:spPr bwMode="auto">
          <a:xfrm>
            <a:off x="8053388" y="3429000"/>
            <a:ext cx="6762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JOSHUA</a:t>
            </a:r>
          </a:p>
        </p:txBody>
      </p:sp>
      <p:sp>
        <p:nvSpPr>
          <p:cNvPr id="105511" name="Text Box 39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05517" name="Rectangle 45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36</a:t>
            </a:r>
          </a:p>
        </p:txBody>
      </p:sp>
      <p:sp>
        <p:nvSpPr>
          <p:cNvPr id="105518" name="Text Box 46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29-31</a:t>
            </a:r>
          </a:p>
        </p:txBody>
      </p:sp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78" name="Rectangle 94"/>
          <p:cNvSpPr>
            <a:spLocks noChangeArrowheads="1"/>
          </p:cNvSpPr>
          <p:nvPr/>
        </p:nvSpPr>
        <p:spPr bwMode="auto">
          <a:xfrm>
            <a:off x="1600200" y="865188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87" name="Freeform 3"/>
          <p:cNvSpPr>
            <a:spLocks/>
          </p:cNvSpPr>
          <p:nvPr/>
        </p:nvSpPr>
        <p:spPr bwMode="auto">
          <a:xfrm>
            <a:off x="1603375" y="858838"/>
            <a:ext cx="1620838" cy="3049587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89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0" name="Freeform 6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1" name="Freeform 7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555 w 2581"/>
              <a:gd name="T1" fmla="*/ 1824 h 1837"/>
              <a:gd name="T2" fmla="*/ 2494 w 2581"/>
              <a:gd name="T3" fmla="*/ 1800 h 1837"/>
              <a:gd name="T4" fmla="*/ 2444 w 2581"/>
              <a:gd name="T5" fmla="*/ 1787 h 1837"/>
              <a:gd name="T6" fmla="*/ 2395 w 2581"/>
              <a:gd name="T7" fmla="*/ 1763 h 1837"/>
              <a:gd name="T8" fmla="*/ 2345 w 2581"/>
              <a:gd name="T9" fmla="*/ 1727 h 1837"/>
              <a:gd name="T10" fmla="*/ 2296 w 2581"/>
              <a:gd name="T11" fmla="*/ 1702 h 1837"/>
              <a:gd name="T12" fmla="*/ 2247 w 2581"/>
              <a:gd name="T13" fmla="*/ 1678 h 1837"/>
              <a:gd name="T14" fmla="*/ 2185 w 2581"/>
              <a:gd name="T15" fmla="*/ 1641 h 1837"/>
              <a:gd name="T16" fmla="*/ 2123 w 2581"/>
              <a:gd name="T17" fmla="*/ 1605 h 1837"/>
              <a:gd name="T18" fmla="*/ 2074 w 2581"/>
              <a:gd name="T19" fmla="*/ 1581 h 1837"/>
              <a:gd name="T20" fmla="*/ 2024 w 2581"/>
              <a:gd name="T21" fmla="*/ 1556 h 1837"/>
              <a:gd name="T22" fmla="*/ 1975 w 2581"/>
              <a:gd name="T23" fmla="*/ 1520 h 1837"/>
              <a:gd name="T24" fmla="*/ 1926 w 2581"/>
              <a:gd name="T25" fmla="*/ 1496 h 1837"/>
              <a:gd name="T26" fmla="*/ 1889 w 2581"/>
              <a:gd name="T27" fmla="*/ 1471 h 1837"/>
              <a:gd name="T28" fmla="*/ 1827 w 2581"/>
              <a:gd name="T29" fmla="*/ 1423 h 1837"/>
              <a:gd name="T30" fmla="*/ 1778 w 2581"/>
              <a:gd name="T31" fmla="*/ 1410 h 1837"/>
              <a:gd name="T32" fmla="*/ 1728 w 2581"/>
              <a:gd name="T33" fmla="*/ 1362 h 1837"/>
              <a:gd name="T34" fmla="*/ 1679 w 2581"/>
              <a:gd name="T35" fmla="*/ 1337 h 1837"/>
              <a:gd name="T36" fmla="*/ 1629 w 2581"/>
              <a:gd name="T37" fmla="*/ 1301 h 1837"/>
              <a:gd name="T38" fmla="*/ 1555 w 2581"/>
              <a:gd name="T39" fmla="*/ 1240 h 1837"/>
              <a:gd name="T40" fmla="*/ 1506 w 2581"/>
              <a:gd name="T41" fmla="*/ 1216 h 1837"/>
              <a:gd name="T42" fmla="*/ 1457 w 2581"/>
              <a:gd name="T43" fmla="*/ 1167 h 1837"/>
              <a:gd name="T44" fmla="*/ 1395 w 2581"/>
              <a:gd name="T45" fmla="*/ 1106 h 1837"/>
              <a:gd name="T46" fmla="*/ 1358 w 2581"/>
              <a:gd name="T47" fmla="*/ 1058 h 1837"/>
              <a:gd name="T48" fmla="*/ 1333 w 2581"/>
              <a:gd name="T49" fmla="*/ 1009 h 1837"/>
              <a:gd name="T50" fmla="*/ 1296 w 2581"/>
              <a:gd name="T51" fmla="*/ 961 h 1837"/>
              <a:gd name="T52" fmla="*/ 1234 w 2581"/>
              <a:gd name="T53" fmla="*/ 912 h 1837"/>
              <a:gd name="T54" fmla="*/ 1173 w 2581"/>
              <a:gd name="T55" fmla="*/ 851 h 1837"/>
              <a:gd name="T56" fmla="*/ 1136 w 2581"/>
              <a:gd name="T57" fmla="*/ 815 h 1837"/>
              <a:gd name="T58" fmla="*/ 1099 w 2581"/>
              <a:gd name="T59" fmla="*/ 766 h 1837"/>
              <a:gd name="T60" fmla="*/ 1062 w 2581"/>
              <a:gd name="T61" fmla="*/ 730 h 1837"/>
              <a:gd name="T62" fmla="*/ 1012 w 2581"/>
              <a:gd name="T63" fmla="*/ 681 h 1837"/>
              <a:gd name="T64" fmla="*/ 963 w 2581"/>
              <a:gd name="T65" fmla="*/ 644 h 1837"/>
              <a:gd name="T66" fmla="*/ 938 w 2581"/>
              <a:gd name="T67" fmla="*/ 596 h 1837"/>
              <a:gd name="T68" fmla="*/ 901 w 2581"/>
              <a:gd name="T69" fmla="*/ 559 h 1837"/>
              <a:gd name="T70" fmla="*/ 876 w 2581"/>
              <a:gd name="T71" fmla="*/ 511 h 1837"/>
              <a:gd name="T72" fmla="*/ 852 w 2581"/>
              <a:gd name="T73" fmla="*/ 462 h 1837"/>
              <a:gd name="T74" fmla="*/ 815 w 2581"/>
              <a:gd name="T75" fmla="*/ 413 h 1837"/>
              <a:gd name="T76" fmla="*/ 790 w 2581"/>
              <a:gd name="T77" fmla="*/ 365 h 1837"/>
              <a:gd name="T78" fmla="*/ 753 w 2581"/>
              <a:gd name="T79" fmla="*/ 328 h 1837"/>
              <a:gd name="T80" fmla="*/ 704 w 2581"/>
              <a:gd name="T81" fmla="*/ 267 h 1837"/>
              <a:gd name="T82" fmla="*/ 667 w 2581"/>
              <a:gd name="T83" fmla="*/ 219 h 1837"/>
              <a:gd name="T84" fmla="*/ 630 w 2581"/>
              <a:gd name="T85" fmla="*/ 182 h 1837"/>
              <a:gd name="T86" fmla="*/ 580 w 2581"/>
              <a:gd name="T87" fmla="*/ 146 h 1837"/>
              <a:gd name="T88" fmla="*/ 543 w 2581"/>
              <a:gd name="T89" fmla="*/ 122 h 1837"/>
              <a:gd name="T90" fmla="*/ 494 w 2581"/>
              <a:gd name="T91" fmla="*/ 73 h 1837"/>
              <a:gd name="T92" fmla="*/ 444 w 2581"/>
              <a:gd name="T93" fmla="*/ 61 h 1837"/>
              <a:gd name="T94" fmla="*/ 383 w 2581"/>
              <a:gd name="T95" fmla="*/ 36 h 1837"/>
              <a:gd name="T96" fmla="*/ 321 w 2581"/>
              <a:gd name="T97" fmla="*/ 24 h 1837"/>
              <a:gd name="T98" fmla="*/ 272 w 2581"/>
              <a:gd name="T99" fmla="*/ 12 h 1837"/>
              <a:gd name="T100" fmla="*/ 222 w 2581"/>
              <a:gd name="T101" fmla="*/ 0 h 1837"/>
              <a:gd name="T102" fmla="*/ 173 w 2581"/>
              <a:gd name="T103" fmla="*/ 0 h 1837"/>
              <a:gd name="T104" fmla="*/ 123 w 2581"/>
              <a:gd name="T105" fmla="*/ 12 h 1837"/>
              <a:gd name="T106" fmla="*/ 74 w 2581"/>
              <a:gd name="T107" fmla="*/ 24 h 1837"/>
              <a:gd name="T108" fmla="*/ 25 w 2581"/>
              <a:gd name="T109" fmla="*/ 49 h 1837"/>
              <a:gd name="T110" fmla="*/ 0 w 2581"/>
              <a:gd name="T111" fmla="*/ 97 h 1837"/>
              <a:gd name="T112" fmla="*/ 0 w 2581"/>
              <a:gd name="T113" fmla="*/ 146 h 1837"/>
              <a:gd name="T114" fmla="*/ 12 w 2581"/>
              <a:gd name="T115" fmla="*/ 195 h 1837"/>
              <a:gd name="T116" fmla="*/ 37 w 2581"/>
              <a:gd name="T117" fmla="*/ 243 h 1837"/>
              <a:gd name="T118" fmla="*/ 74 w 2581"/>
              <a:gd name="T119" fmla="*/ 280 h 1837"/>
              <a:gd name="T120" fmla="*/ 136 w 2581"/>
              <a:gd name="T121" fmla="*/ 304 h 1837"/>
              <a:gd name="T122" fmla="*/ 185 w 2581"/>
              <a:gd name="T123" fmla="*/ 316 h 1837"/>
              <a:gd name="T124" fmla="*/ 235 w 2581"/>
              <a:gd name="T125" fmla="*/ 328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4630738" y="2649538"/>
            <a:ext cx="152082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  <a:latin typeface="Times" charset="0"/>
              </a:rPr>
              <a:t>EK</a:t>
            </a:r>
          </a:p>
        </p:txBody>
      </p:sp>
      <p:sp>
        <p:nvSpPr>
          <p:cNvPr id="272393" name="Freeform 9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4" name="Rectangle 10"/>
          <p:cNvSpPr>
            <a:spLocks noChangeArrowheads="1"/>
          </p:cNvSpPr>
          <p:nvPr/>
        </p:nvSpPr>
        <p:spPr bwMode="auto">
          <a:xfrm>
            <a:off x="7259638" y="5259388"/>
            <a:ext cx="131127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  <a:latin typeface="Times" charset="0"/>
              </a:rPr>
              <a:t>PG</a:t>
            </a:r>
          </a:p>
        </p:txBody>
      </p:sp>
      <p:sp>
        <p:nvSpPr>
          <p:cNvPr id="272395" name="Freeform 11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6" name="Freeform 12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7" name="Freeform 13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398" name="Rectangle 14"/>
          <p:cNvSpPr>
            <a:spLocks noChangeArrowheads="1"/>
          </p:cNvSpPr>
          <p:nvPr/>
        </p:nvSpPr>
        <p:spPr bwMode="auto">
          <a:xfrm>
            <a:off x="3449638" y="2382838"/>
            <a:ext cx="127317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  <a:latin typeface="Times" charset="0"/>
              </a:rPr>
              <a:t>GO</a:t>
            </a:r>
          </a:p>
        </p:txBody>
      </p:sp>
      <p:sp>
        <p:nvSpPr>
          <p:cNvPr id="272399" name="Rectangle 15"/>
          <p:cNvSpPr>
            <a:spLocks noChangeArrowheads="1"/>
          </p:cNvSpPr>
          <p:nvPr/>
        </p:nvSpPr>
        <p:spPr bwMode="auto">
          <a:xfrm>
            <a:off x="2516188" y="5640388"/>
            <a:ext cx="70167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  <a:latin typeface="Times" charset="0"/>
              </a:rPr>
              <a:t>KO</a:t>
            </a:r>
          </a:p>
        </p:txBody>
      </p:sp>
      <p:sp>
        <p:nvSpPr>
          <p:cNvPr id="272400" name="Rectangle 16"/>
          <p:cNvSpPr>
            <a:spLocks noChangeArrowheads="1"/>
          </p:cNvSpPr>
          <p:nvPr/>
        </p:nvSpPr>
        <p:spPr bwMode="auto">
          <a:xfrm>
            <a:off x="2020888" y="9921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MO</a:t>
            </a:r>
          </a:p>
        </p:txBody>
      </p:sp>
      <p:sp>
        <p:nvSpPr>
          <p:cNvPr id="272401" name="Rectangle 17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2" name="Line 18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3" name="Line 19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>
            <a:outerShdw blurRad="63500" dist="12700" dir="162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4" name="Rectangle 20"/>
          <p:cNvSpPr>
            <a:spLocks noChangeArrowheads="1"/>
          </p:cNvSpPr>
          <p:nvPr/>
        </p:nvSpPr>
        <p:spPr bwMode="auto">
          <a:xfrm>
            <a:off x="0" y="458788"/>
            <a:ext cx="2825750" cy="8191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ONGA</a:t>
            </a:r>
          </a:p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SOTHOKO</a:t>
            </a:r>
          </a:p>
        </p:txBody>
      </p:sp>
      <p:sp>
        <p:nvSpPr>
          <p:cNvPr id="272405" name="Rectangle 21"/>
          <p:cNvSpPr>
            <a:spLocks noChangeArrowheads="1"/>
          </p:cNvSpPr>
          <p:nvPr/>
        </p:nvSpPr>
        <p:spPr bwMode="auto">
          <a:xfrm>
            <a:off x="2613025" y="3613150"/>
            <a:ext cx="173037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  <a:latin typeface="Times" charset="0"/>
              </a:rPr>
              <a:t>KO</a:t>
            </a:r>
          </a:p>
        </p:txBody>
      </p:sp>
      <p:sp>
        <p:nvSpPr>
          <p:cNvPr id="272406" name="Line 22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7" name="Rectangle 23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08" name="Rectangle 24"/>
          <p:cNvSpPr>
            <a:spLocks noChangeArrowheads="1"/>
          </p:cNvSpPr>
          <p:nvPr/>
        </p:nvSpPr>
        <p:spPr bwMode="auto">
          <a:xfrm>
            <a:off x="6896100" y="43957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U</a:t>
            </a:r>
          </a:p>
        </p:txBody>
      </p:sp>
      <p:sp>
        <p:nvSpPr>
          <p:cNvPr id="272409" name="Rectangle 25"/>
          <p:cNvSpPr>
            <a:spLocks noChangeArrowheads="1"/>
          </p:cNvSpPr>
          <p:nvPr/>
        </p:nvSpPr>
        <p:spPr bwMode="auto">
          <a:xfrm>
            <a:off x="5830888" y="28844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B</a:t>
            </a:r>
          </a:p>
        </p:txBody>
      </p:sp>
      <p:sp>
        <p:nvSpPr>
          <p:cNvPr id="272410" name="Rectangle 26"/>
          <p:cNvSpPr>
            <a:spLocks noChangeArrowheads="1"/>
          </p:cNvSpPr>
          <p:nvPr/>
        </p:nvSpPr>
        <p:spPr bwMode="auto">
          <a:xfrm>
            <a:off x="5487988" y="181133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  <a:latin typeface="Times" charset="0"/>
              </a:rPr>
              <a:t>H</a:t>
            </a:r>
          </a:p>
        </p:txBody>
      </p:sp>
      <p:sp>
        <p:nvSpPr>
          <p:cNvPr id="272411" name="Rectangle 27"/>
          <p:cNvSpPr>
            <a:spLocks noChangeArrowheads="1"/>
          </p:cNvSpPr>
          <p:nvPr/>
        </p:nvSpPr>
        <p:spPr bwMode="auto">
          <a:xfrm>
            <a:off x="7088188" y="1525588"/>
            <a:ext cx="12922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N(A)</a:t>
            </a:r>
          </a:p>
        </p:txBody>
      </p:sp>
      <p:sp>
        <p:nvSpPr>
          <p:cNvPr id="272412" name="Oval 28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0066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13" name="Rectangle 29"/>
          <p:cNvSpPr>
            <a:spLocks noChangeArrowheads="1"/>
          </p:cNvSpPr>
          <p:nvPr/>
        </p:nvSpPr>
        <p:spPr bwMode="auto">
          <a:xfrm>
            <a:off x="3074988" y="2568575"/>
            <a:ext cx="417512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  <a:latin typeface="Times" charset="0"/>
              </a:rPr>
              <a:t>K</a:t>
            </a:r>
          </a:p>
        </p:txBody>
      </p:sp>
      <p:sp>
        <p:nvSpPr>
          <p:cNvPr id="272414" name="Rectangle 30"/>
          <p:cNvSpPr>
            <a:spLocks noChangeArrowheads="1"/>
          </p:cNvSpPr>
          <p:nvPr/>
        </p:nvSpPr>
        <p:spPr bwMode="auto">
          <a:xfrm>
            <a:off x="2727325" y="3078163"/>
            <a:ext cx="3333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  <a:latin typeface="Times" charset="0"/>
              </a:rPr>
              <a:t>J</a:t>
            </a:r>
          </a:p>
        </p:txBody>
      </p:sp>
      <p:sp>
        <p:nvSpPr>
          <p:cNvPr id="272415" name="Rectangle 31"/>
          <p:cNvSpPr>
            <a:spLocks noChangeArrowheads="1"/>
          </p:cNvSpPr>
          <p:nvPr/>
        </p:nvSpPr>
        <p:spPr bwMode="auto">
          <a:xfrm>
            <a:off x="3067050" y="4451350"/>
            <a:ext cx="620713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  <a:latin typeface="Times" charset="0"/>
              </a:rPr>
              <a:t>KB</a:t>
            </a:r>
          </a:p>
        </p:txBody>
      </p:sp>
      <p:sp>
        <p:nvSpPr>
          <p:cNvPr id="272416" name="Rectangle 32"/>
          <p:cNvSpPr>
            <a:spLocks noChangeArrowheads="1"/>
          </p:cNvSpPr>
          <p:nvPr/>
        </p:nvSpPr>
        <p:spPr bwMode="auto">
          <a:xfrm>
            <a:off x="3146425" y="5164138"/>
            <a:ext cx="704850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  <a:latin typeface="Times" charset="0"/>
              </a:rPr>
              <a:t>MO</a:t>
            </a:r>
          </a:p>
        </p:txBody>
      </p:sp>
      <p:sp>
        <p:nvSpPr>
          <p:cNvPr id="272417" name="Rectangle 33"/>
          <p:cNvSpPr>
            <a:spLocks noChangeArrowheads="1"/>
          </p:cNvSpPr>
          <p:nvPr/>
        </p:nvSpPr>
        <p:spPr bwMode="auto">
          <a:xfrm>
            <a:off x="1809750" y="4081463"/>
            <a:ext cx="38417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  <a:latin typeface="Times" charset="0"/>
              </a:rPr>
              <a:t>E</a:t>
            </a:r>
          </a:p>
        </p:txBody>
      </p:sp>
      <p:sp>
        <p:nvSpPr>
          <p:cNvPr id="272418" name="Rectangle 34"/>
          <p:cNvSpPr>
            <a:spLocks noChangeArrowheads="1"/>
          </p:cNvSpPr>
          <p:nvPr/>
        </p:nvSpPr>
        <p:spPr bwMode="auto">
          <a:xfrm>
            <a:off x="3751263" y="3078163"/>
            <a:ext cx="68897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  <a:latin typeface="Times" charset="0"/>
              </a:rPr>
              <a:t>MN</a:t>
            </a:r>
          </a:p>
        </p:txBody>
      </p:sp>
      <p:sp>
        <p:nvSpPr>
          <p:cNvPr id="272419" name="Freeform 35"/>
          <p:cNvSpPr>
            <a:spLocks/>
          </p:cNvSpPr>
          <p:nvPr/>
        </p:nvSpPr>
        <p:spPr bwMode="auto">
          <a:xfrm>
            <a:off x="5816600" y="3136900"/>
            <a:ext cx="939800" cy="1422400"/>
          </a:xfrm>
          <a:custGeom>
            <a:avLst/>
            <a:gdLst>
              <a:gd name="T0" fmla="*/ 592 w 592"/>
              <a:gd name="T1" fmla="*/ 896 h 896"/>
              <a:gd name="T2" fmla="*/ 328 w 592"/>
              <a:gd name="T3" fmla="*/ 760 h 896"/>
              <a:gd name="T4" fmla="*/ 192 w 592"/>
              <a:gd name="T5" fmla="*/ 576 h 896"/>
              <a:gd name="T6" fmla="*/ 40 w 592"/>
              <a:gd name="T7" fmla="*/ 160 h 896"/>
              <a:gd name="T8" fmla="*/ 24 w 592"/>
              <a:gd name="T9" fmla="*/ 80 h 896"/>
              <a:gd name="T10" fmla="*/ 0 w 592"/>
              <a:gd name="T11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2" h="896">
                <a:moveTo>
                  <a:pt x="592" y="896"/>
                </a:moveTo>
                <a:cubicBezTo>
                  <a:pt x="508" y="840"/>
                  <a:pt x="405" y="824"/>
                  <a:pt x="328" y="760"/>
                </a:cubicBezTo>
                <a:cubicBezTo>
                  <a:pt x="268" y="710"/>
                  <a:pt x="232" y="640"/>
                  <a:pt x="192" y="576"/>
                </a:cubicBezTo>
                <a:cubicBezTo>
                  <a:pt x="107" y="440"/>
                  <a:pt x="78" y="313"/>
                  <a:pt x="40" y="160"/>
                </a:cubicBezTo>
                <a:cubicBezTo>
                  <a:pt x="33" y="133"/>
                  <a:pt x="30" y="106"/>
                  <a:pt x="24" y="80"/>
                </a:cubicBezTo>
                <a:cubicBezTo>
                  <a:pt x="17" y="55"/>
                  <a:pt x="0" y="26"/>
                  <a:pt x="0" y="0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A35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20" name="Freeform 36"/>
          <p:cNvSpPr>
            <a:spLocks/>
          </p:cNvSpPr>
          <p:nvPr/>
        </p:nvSpPr>
        <p:spPr bwMode="auto">
          <a:xfrm>
            <a:off x="2921000" y="1852613"/>
            <a:ext cx="2882900" cy="1258887"/>
          </a:xfrm>
          <a:custGeom>
            <a:avLst/>
            <a:gdLst>
              <a:gd name="T0" fmla="*/ 1816 w 1816"/>
              <a:gd name="T1" fmla="*/ 793 h 793"/>
              <a:gd name="T2" fmla="*/ 1784 w 1816"/>
              <a:gd name="T3" fmla="*/ 713 h 793"/>
              <a:gd name="T4" fmla="*/ 1640 w 1816"/>
              <a:gd name="T5" fmla="*/ 273 h 793"/>
              <a:gd name="T6" fmla="*/ 1560 w 1816"/>
              <a:gd name="T7" fmla="*/ 129 h 793"/>
              <a:gd name="T8" fmla="*/ 1160 w 1816"/>
              <a:gd name="T9" fmla="*/ 17 h 793"/>
              <a:gd name="T10" fmla="*/ 560 w 1816"/>
              <a:gd name="T11" fmla="*/ 65 h 793"/>
              <a:gd name="T12" fmla="*/ 472 w 1816"/>
              <a:gd name="T13" fmla="*/ 113 h 793"/>
              <a:gd name="T14" fmla="*/ 424 w 1816"/>
              <a:gd name="T15" fmla="*/ 129 h 793"/>
              <a:gd name="T16" fmla="*/ 224 w 1816"/>
              <a:gd name="T17" fmla="*/ 241 h 793"/>
              <a:gd name="T18" fmla="*/ 120 w 1816"/>
              <a:gd name="T19" fmla="*/ 345 h 793"/>
              <a:gd name="T20" fmla="*/ 104 w 1816"/>
              <a:gd name="T21" fmla="*/ 377 h 793"/>
              <a:gd name="T22" fmla="*/ 72 w 1816"/>
              <a:gd name="T23" fmla="*/ 409 h 793"/>
              <a:gd name="T24" fmla="*/ 0 w 1816"/>
              <a:gd name="T25" fmla="*/ 609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16" h="793">
                <a:moveTo>
                  <a:pt x="1816" y="793"/>
                </a:moveTo>
                <a:cubicBezTo>
                  <a:pt x="1797" y="764"/>
                  <a:pt x="1796" y="743"/>
                  <a:pt x="1784" y="713"/>
                </a:cubicBezTo>
                <a:cubicBezTo>
                  <a:pt x="1723" y="571"/>
                  <a:pt x="1700" y="414"/>
                  <a:pt x="1640" y="273"/>
                </a:cubicBezTo>
                <a:cubicBezTo>
                  <a:pt x="1618" y="222"/>
                  <a:pt x="1604" y="165"/>
                  <a:pt x="1560" y="129"/>
                </a:cubicBezTo>
                <a:cubicBezTo>
                  <a:pt x="1463" y="48"/>
                  <a:pt x="1278" y="26"/>
                  <a:pt x="1160" y="17"/>
                </a:cubicBezTo>
                <a:cubicBezTo>
                  <a:pt x="827" y="22"/>
                  <a:pt x="787" y="0"/>
                  <a:pt x="560" y="65"/>
                </a:cubicBezTo>
                <a:cubicBezTo>
                  <a:pt x="531" y="86"/>
                  <a:pt x="504" y="99"/>
                  <a:pt x="472" y="113"/>
                </a:cubicBezTo>
                <a:cubicBezTo>
                  <a:pt x="456" y="119"/>
                  <a:pt x="438" y="119"/>
                  <a:pt x="424" y="129"/>
                </a:cubicBezTo>
                <a:cubicBezTo>
                  <a:pt x="360" y="171"/>
                  <a:pt x="285" y="195"/>
                  <a:pt x="224" y="241"/>
                </a:cubicBezTo>
                <a:cubicBezTo>
                  <a:pt x="187" y="268"/>
                  <a:pt x="144" y="306"/>
                  <a:pt x="120" y="345"/>
                </a:cubicBezTo>
                <a:cubicBezTo>
                  <a:pt x="113" y="355"/>
                  <a:pt x="111" y="367"/>
                  <a:pt x="104" y="377"/>
                </a:cubicBezTo>
                <a:cubicBezTo>
                  <a:pt x="94" y="389"/>
                  <a:pt x="81" y="396"/>
                  <a:pt x="72" y="409"/>
                </a:cubicBezTo>
                <a:cubicBezTo>
                  <a:pt x="34" y="458"/>
                  <a:pt x="0" y="546"/>
                  <a:pt x="0" y="609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21" name="Freeform 37"/>
          <p:cNvSpPr>
            <a:spLocks/>
          </p:cNvSpPr>
          <p:nvPr/>
        </p:nvSpPr>
        <p:spPr bwMode="auto">
          <a:xfrm>
            <a:off x="1739900" y="2832100"/>
            <a:ext cx="1181100" cy="1409700"/>
          </a:xfrm>
          <a:custGeom>
            <a:avLst/>
            <a:gdLst>
              <a:gd name="T0" fmla="*/ 744 w 744"/>
              <a:gd name="T1" fmla="*/ 0 h 888"/>
              <a:gd name="T2" fmla="*/ 688 w 744"/>
              <a:gd name="T3" fmla="*/ 344 h 888"/>
              <a:gd name="T4" fmla="*/ 632 w 744"/>
              <a:gd name="T5" fmla="*/ 616 h 888"/>
              <a:gd name="T6" fmla="*/ 456 w 744"/>
              <a:gd name="T7" fmla="*/ 752 h 888"/>
              <a:gd name="T8" fmla="*/ 176 w 744"/>
              <a:gd name="T9" fmla="*/ 824 h 888"/>
              <a:gd name="T10" fmla="*/ 0 w 744"/>
              <a:gd name="T11" fmla="*/ 888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4" h="888">
                <a:moveTo>
                  <a:pt x="744" y="0"/>
                </a:moveTo>
                <a:cubicBezTo>
                  <a:pt x="729" y="114"/>
                  <a:pt x="705" y="229"/>
                  <a:pt x="688" y="344"/>
                </a:cubicBezTo>
                <a:cubicBezTo>
                  <a:pt x="676" y="417"/>
                  <a:pt x="672" y="555"/>
                  <a:pt x="632" y="616"/>
                </a:cubicBezTo>
                <a:cubicBezTo>
                  <a:pt x="592" y="675"/>
                  <a:pt x="521" y="722"/>
                  <a:pt x="456" y="752"/>
                </a:cubicBezTo>
                <a:cubicBezTo>
                  <a:pt x="366" y="791"/>
                  <a:pt x="271" y="804"/>
                  <a:pt x="176" y="824"/>
                </a:cubicBezTo>
                <a:cubicBezTo>
                  <a:pt x="111" y="836"/>
                  <a:pt x="48" y="839"/>
                  <a:pt x="0" y="888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22" name="Freeform 38"/>
          <p:cNvSpPr>
            <a:spLocks/>
          </p:cNvSpPr>
          <p:nvPr/>
        </p:nvSpPr>
        <p:spPr bwMode="auto">
          <a:xfrm>
            <a:off x="1649413" y="4229100"/>
            <a:ext cx="1423987" cy="1189038"/>
          </a:xfrm>
          <a:custGeom>
            <a:avLst/>
            <a:gdLst>
              <a:gd name="T0" fmla="*/ 81 w 897"/>
              <a:gd name="T1" fmla="*/ 0 h 749"/>
              <a:gd name="T2" fmla="*/ 481 w 897"/>
              <a:gd name="T3" fmla="*/ 176 h 749"/>
              <a:gd name="T4" fmla="*/ 705 w 897"/>
              <a:gd name="T5" fmla="*/ 384 h 749"/>
              <a:gd name="T6" fmla="*/ 753 w 897"/>
              <a:gd name="T7" fmla="*/ 656 h 749"/>
              <a:gd name="T8" fmla="*/ 793 w 897"/>
              <a:gd name="T9" fmla="*/ 728 h 749"/>
              <a:gd name="T10" fmla="*/ 897 w 897"/>
              <a:gd name="T11" fmla="*/ 74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7" h="749">
                <a:moveTo>
                  <a:pt x="81" y="0"/>
                </a:moveTo>
                <a:cubicBezTo>
                  <a:pt x="0" y="241"/>
                  <a:pt x="386" y="173"/>
                  <a:pt x="481" y="176"/>
                </a:cubicBezTo>
                <a:cubicBezTo>
                  <a:pt x="576" y="207"/>
                  <a:pt x="683" y="277"/>
                  <a:pt x="705" y="384"/>
                </a:cubicBezTo>
                <a:cubicBezTo>
                  <a:pt x="723" y="474"/>
                  <a:pt x="727" y="567"/>
                  <a:pt x="753" y="656"/>
                </a:cubicBezTo>
                <a:cubicBezTo>
                  <a:pt x="758" y="676"/>
                  <a:pt x="774" y="721"/>
                  <a:pt x="793" y="728"/>
                </a:cubicBezTo>
                <a:cubicBezTo>
                  <a:pt x="858" y="749"/>
                  <a:pt x="824" y="744"/>
                  <a:pt x="897" y="744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23" name="Freeform 39"/>
          <p:cNvSpPr>
            <a:spLocks/>
          </p:cNvSpPr>
          <p:nvPr/>
        </p:nvSpPr>
        <p:spPr bwMode="auto">
          <a:xfrm>
            <a:off x="3016250" y="4656138"/>
            <a:ext cx="273050" cy="755650"/>
          </a:xfrm>
          <a:custGeom>
            <a:avLst/>
            <a:gdLst>
              <a:gd name="T0" fmla="*/ 44 w 172"/>
              <a:gd name="T1" fmla="*/ 475 h 476"/>
              <a:gd name="T2" fmla="*/ 116 w 172"/>
              <a:gd name="T3" fmla="*/ 443 h 476"/>
              <a:gd name="T4" fmla="*/ 148 w 172"/>
              <a:gd name="T5" fmla="*/ 395 h 476"/>
              <a:gd name="T6" fmla="*/ 76 w 172"/>
              <a:gd name="T7" fmla="*/ 91 h 476"/>
              <a:gd name="T8" fmla="*/ 44 w 172"/>
              <a:gd name="T9" fmla="*/ 51 h 476"/>
              <a:gd name="T10" fmla="*/ 4 w 172"/>
              <a:gd name="T11" fmla="*/ 3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" h="476">
                <a:moveTo>
                  <a:pt x="44" y="475"/>
                </a:moveTo>
                <a:cubicBezTo>
                  <a:pt x="90" y="467"/>
                  <a:pt x="89" y="476"/>
                  <a:pt x="116" y="443"/>
                </a:cubicBezTo>
                <a:cubicBezTo>
                  <a:pt x="127" y="427"/>
                  <a:pt x="148" y="395"/>
                  <a:pt x="148" y="395"/>
                </a:cubicBezTo>
                <a:cubicBezTo>
                  <a:pt x="172" y="298"/>
                  <a:pt x="135" y="170"/>
                  <a:pt x="76" y="91"/>
                </a:cubicBezTo>
                <a:cubicBezTo>
                  <a:pt x="57" y="36"/>
                  <a:pt x="82" y="95"/>
                  <a:pt x="44" y="51"/>
                </a:cubicBezTo>
                <a:cubicBezTo>
                  <a:pt x="0" y="0"/>
                  <a:pt x="32" y="3"/>
                  <a:pt x="4" y="3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24" name="Freeform 40"/>
          <p:cNvSpPr>
            <a:spLocks/>
          </p:cNvSpPr>
          <p:nvPr/>
        </p:nvSpPr>
        <p:spPr bwMode="auto">
          <a:xfrm>
            <a:off x="2959100" y="3340100"/>
            <a:ext cx="896938" cy="1524000"/>
          </a:xfrm>
          <a:custGeom>
            <a:avLst/>
            <a:gdLst>
              <a:gd name="T0" fmla="*/ 40 w 565"/>
              <a:gd name="T1" fmla="*/ 872 h 960"/>
              <a:gd name="T2" fmla="*/ 0 w 565"/>
              <a:gd name="T3" fmla="*/ 800 h 960"/>
              <a:gd name="T4" fmla="*/ 56 w 565"/>
              <a:gd name="T5" fmla="*/ 672 h 960"/>
              <a:gd name="T6" fmla="*/ 72 w 565"/>
              <a:gd name="T7" fmla="*/ 648 h 960"/>
              <a:gd name="T8" fmla="*/ 136 w 565"/>
              <a:gd name="T9" fmla="*/ 632 h 960"/>
              <a:gd name="T10" fmla="*/ 328 w 565"/>
              <a:gd name="T11" fmla="*/ 680 h 960"/>
              <a:gd name="T12" fmla="*/ 360 w 565"/>
              <a:gd name="T13" fmla="*/ 784 h 960"/>
              <a:gd name="T14" fmla="*/ 296 w 565"/>
              <a:gd name="T15" fmla="*/ 904 h 960"/>
              <a:gd name="T16" fmla="*/ 176 w 565"/>
              <a:gd name="T17" fmla="*/ 896 h 960"/>
              <a:gd name="T18" fmla="*/ 128 w 565"/>
              <a:gd name="T19" fmla="*/ 800 h 960"/>
              <a:gd name="T20" fmla="*/ 160 w 565"/>
              <a:gd name="T21" fmla="*/ 640 h 960"/>
              <a:gd name="T22" fmla="*/ 208 w 565"/>
              <a:gd name="T23" fmla="*/ 584 h 960"/>
              <a:gd name="T24" fmla="*/ 256 w 565"/>
              <a:gd name="T25" fmla="*/ 568 h 960"/>
              <a:gd name="T26" fmla="*/ 464 w 565"/>
              <a:gd name="T27" fmla="*/ 592 h 960"/>
              <a:gd name="T28" fmla="*/ 512 w 565"/>
              <a:gd name="T29" fmla="*/ 648 h 960"/>
              <a:gd name="T30" fmla="*/ 544 w 565"/>
              <a:gd name="T31" fmla="*/ 712 h 960"/>
              <a:gd name="T32" fmla="*/ 456 w 565"/>
              <a:gd name="T33" fmla="*/ 960 h 960"/>
              <a:gd name="T34" fmla="*/ 304 w 565"/>
              <a:gd name="T35" fmla="*/ 880 h 960"/>
              <a:gd name="T36" fmla="*/ 320 w 565"/>
              <a:gd name="T37" fmla="*/ 656 h 960"/>
              <a:gd name="T38" fmla="*/ 432 w 565"/>
              <a:gd name="T39" fmla="*/ 544 h 960"/>
              <a:gd name="T40" fmla="*/ 488 w 565"/>
              <a:gd name="T41" fmla="*/ 488 h 960"/>
              <a:gd name="T42" fmla="*/ 544 w 565"/>
              <a:gd name="T43" fmla="*/ 344 h 960"/>
              <a:gd name="T44" fmla="*/ 536 w 565"/>
              <a:gd name="T45" fmla="*/ 208 h 960"/>
              <a:gd name="T46" fmla="*/ 424 w 565"/>
              <a:gd name="T47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65" h="960">
                <a:moveTo>
                  <a:pt x="40" y="872"/>
                </a:moveTo>
                <a:cubicBezTo>
                  <a:pt x="3" y="816"/>
                  <a:pt x="14" y="842"/>
                  <a:pt x="0" y="800"/>
                </a:cubicBezTo>
                <a:cubicBezTo>
                  <a:pt x="9" y="741"/>
                  <a:pt x="22" y="719"/>
                  <a:pt x="56" y="672"/>
                </a:cubicBezTo>
                <a:cubicBezTo>
                  <a:pt x="61" y="664"/>
                  <a:pt x="64" y="654"/>
                  <a:pt x="72" y="648"/>
                </a:cubicBezTo>
                <a:cubicBezTo>
                  <a:pt x="80" y="641"/>
                  <a:pt x="134" y="632"/>
                  <a:pt x="136" y="632"/>
                </a:cubicBezTo>
                <a:cubicBezTo>
                  <a:pt x="241" y="637"/>
                  <a:pt x="276" y="611"/>
                  <a:pt x="328" y="680"/>
                </a:cubicBezTo>
                <a:cubicBezTo>
                  <a:pt x="343" y="726"/>
                  <a:pt x="351" y="726"/>
                  <a:pt x="360" y="784"/>
                </a:cubicBezTo>
                <a:cubicBezTo>
                  <a:pt x="350" y="843"/>
                  <a:pt x="344" y="867"/>
                  <a:pt x="296" y="904"/>
                </a:cubicBezTo>
                <a:cubicBezTo>
                  <a:pt x="256" y="901"/>
                  <a:pt x="214" y="908"/>
                  <a:pt x="176" y="896"/>
                </a:cubicBezTo>
                <a:cubicBezTo>
                  <a:pt x="157" y="889"/>
                  <a:pt x="134" y="819"/>
                  <a:pt x="128" y="800"/>
                </a:cubicBezTo>
                <a:cubicBezTo>
                  <a:pt x="132" y="746"/>
                  <a:pt x="130" y="687"/>
                  <a:pt x="160" y="640"/>
                </a:cubicBezTo>
                <a:cubicBezTo>
                  <a:pt x="166" y="630"/>
                  <a:pt x="195" y="590"/>
                  <a:pt x="208" y="584"/>
                </a:cubicBezTo>
                <a:cubicBezTo>
                  <a:pt x="222" y="575"/>
                  <a:pt x="256" y="568"/>
                  <a:pt x="256" y="568"/>
                </a:cubicBezTo>
                <a:cubicBezTo>
                  <a:pt x="298" y="570"/>
                  <a:pt x="407" y="556"/>
                  <a:pt x="464" y="592"/>
                </a:cubicBezTo>
                <a:cubicBezTo>
                  <a:pt x="476" y="599"/>
                  <a:pt x="505" y="636"/>
                  <a:pt x="512" y="648"/>
                </a:cubicBezTo>
                <a:cubicBezTo>
                  <a:pt x="524" y="668"/>
                  <a:pt x="544" y="712"/>
                  <a:pt x="544" y="712"/>
                </a:cubicBezTo>
                <a:cubicBezTo>
                  <a:pt x="560" y="813"/>
                  <a:pt x="565" y="923"/>
                  <a:pt x="456" y="960"/>
                </a:cubicBezTo>
                <a:cubicBezTo>
                  <a:pt x="350" y="950"/>
                  <a:pt x="362" y="958"/>
                  <a:pt x="304" y="880"/>
                </a:cubicBezTo>
                <a:cubicBezTo>
                  <a:pt x="281" y="812"/>
                  <a:pt x="271" y="715"/>
                  <a:pt x="320" y="656"/>
                </a:cubicBezTo>
                <a:cubicBezTo>
                  <a:pt x="352" y="616"/>
                  <a:pt x="395" y="580"/>
                  <a:pt x="432" y="544"/>
                </a:cubicBezTo>
                <a:cubicBezTo>
                  <a:pt x="450" y="525"/>
                  <a:pt x="476" y="511"/>
                  <a:pt x="488" y="488"/>
                </a:cubicBezTo>
                <a:cubicBezTo>
                  <a:pt x="512" y="439"/>
                  <a:pt x="533" y="398"/>
                  <a:pt x="544" y="344"/>
                </a:cubicBezTo>
                <a:cubicBezTo>
                  <a:pt x="541" y="298"/>
                  <a:pt x="540" y="253"/>
                  <a:pt x="536" y="208"/>
                </a:cubicBezTo>
                <a:cubicBezTo>
                  <a:pt x="530" y="157"/>
                  <a:pt x="460" y="36"/>
                  <a:pt x="424" y="0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25" name="Oval 41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0066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26" name="Oval 42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0066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27" name="Oval 43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0066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28" name="Oval 44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0066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29" name="Oval 45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0066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30" name="Oval 46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0066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31" name="Oval 47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0066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32" name="Oval 48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0066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33" name="Oval 49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0066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42" name="Line 58"/>
          <p:cNvSpPr>
            <a:spLocks noChangeShapeType="1"/>
          </p:cNvSpPr>
          <p:nvPr/>
        </p:nvSpPr>
        <p:spPr bwMode="auto">
          <a:xfrm flipH="1">
            <a:off x="2362200" y="1562100"/>
            <a:ext cx="1079500" cy="2438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43" name="Line 59"/>
          <p:cNvSpPr>
            <a:spLocks noChangeShapeType="1"/>
          </p:cNvSpPr>
          <p:nvPr/>
        </p:nvSpPr>
        <p:spPr bwMode="auto">
          <a:xfrm>
            <a:off x="2438400" y="3022600"/>
            <a:ext cx="3092450" cy="1587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44" name="Text Box 60"/>
          <p:cNvSpPr txBox="1">
            <a:spLocks noChangeArrowheads="1"/>
          </p:cNvSpPr>
          <p:nvPr/>
        </p:nvSpPr>
        <p:spPr bwMode="auto">
          <a:xfrm>
            <a:off x="3954463" y="1176338"/>
            <a:ext cx="2959100" cy="1373187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JOSHUA YI ORAMEI NO KAPEKAPI:</a:t>
            </a:r>
          </a:p>
        </p:txBody>
      </p:sp>
      <p:sp>
        <p:nvSpPr>
          <p:cNvPr id="272445" name="Text Box 61"/>
          <p:cNvSpPr txBox="1">
            <a:spLocks noChangeArrowheads="1"/>
          </p:cNvSpPr>
          <p:nvPr/>
        </p:nvSpPr>
        <p:spPr bwMode="auto">
          <a:xfrm>
            <a:off x="165100" y="2259013"/>
            <a:ext cx="2997200" cy="180022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EFF4B"/>
                </a:solidFill>
              </a:rPr>
              <a:t>FOJIIKAKI LEINOROM LEBANON KOTU…</a:t>
            </a:r>
          </a:p>
        </p:txBody>
      </p:sp>
      <p:sp>
        <p:nvSpPr>
          <p:cNvPr id="272446" name="Text Box 62"/>
          <p:cNvSpPr txBox="1">
            <a:spLocks noChangeArrowheads="1"/>
          </p:cNvSpPr>
          <p:nvPr/>
        </p:nvSpPr>
        <p:spPr bwMode="auto">
          <a:xfrm>
            <a:off x="2676525" y="4987925"/>
            <a:ext cx="5553075" cy="946150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EFF4B"/>
                </a:solidFill>
              </a:rPr>
              <a:t>...EUPHRATES LEINO </a:t>
            </a:r>
            <a:r>
              <a:rPr lang="ja-JP" altLang="en-US" sz="2800">
                <a:solidFill>
                  <a:srgbClr val="EEFF4B"/>
                </a:solidFill>
                <a:latin typeface="Arial"/>
              </a:rPr>
              <a:t>“</a:t>
            </a:r>
            <a:r>
              <a:rPr lang="en-US" sz="2800">
                <a:solidFill>
                  <a:srgbClr val="EEFF4B"/>
                </a:solidFill>
              </a:rPr>
              <a:t>KAJI OZHI LI</a:t>
            </a:r>
            <a:r>
              <a:rPr lang="ja-JP" altLang="en-US" sz="2800">
                <a:solidFill>
                  <a:srgbClr val="EEFF4B"/>
                </a:solidFill>
                <a:latin typeface="Arial"/>
              </a:rPr>
              <a:t>”</a:t>
            </a:r>
            <a:endParaRPr lang="en-US" sz="2800">
              <a:solidFill>
                <a:srgbClr val="EEFF4B"/>
              </a:solidFill>
            </a:endParaRPr>
          </a:p>
        </p:txBody>
      </p:sp>
      <p:sp>
        <p:nvSpPr>
          <p:cNvPr id="272462" name="Text Box 78"/>
          <p:cNvSpPr txBox="1">
            <a:spLocks noChangeArrowheads="1"/>
          </p:cNvSpPr>
          <p:nvPr/>
        </p:nvSpPr>
        <p:spPr bwMode="auto">
          <a:xfrm>
            <a:off x="1771650" y="47625"/>
            <a:ext cx="19939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Josh. 1:4</a:t>
            </a:r>
          </a:p>
        </p:txBody>
      </p:sp>
      <p:sp>
        <p:nvSpPr>
          <p:cNvPr id="272463" name="Freeform 79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64" name="Rectangle 80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65" name="Freeform 81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466" name="AutoShape 82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67" name="Rectangle 83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68" name="Rectangle 84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69" name="AutoShape 85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70" name="Line 86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71" name="Line 87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472" name="Rectangle 88"/>
          <p:cNvSpPr>
            <a:spLocks noChangeArrowheads="1"/>
          </p:cNvSpPr>
          <p:nvPr/>
        </p:nvSpPr>
        <p:spPr bwMode="auto">
          <a:xfrm>
            <a:off x="8053388" y="3429000"/>
            <a:ext cx="6762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JOSHUA</a:t>
            </a:r>
          </a:p>
        </p:txBody>
      </p:sp>
      <p:sp>
        <p:nvSpPr>
          <p:cNvPr id="272473" name="Text Box 89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72476" name="Text Box 92"/>
          <p:cNvSpPr txBox="1">
            <a:spLocks noChangeArrowheads="1"/>
          </p:cNvSpPr>
          <p:nvPr/>
        </p:nvSpPr>
        <p:spPr bwMode="auto">
          <a:xfrm>
            <a:off x="8591550" y="64103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272477" name="Rectangle 93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37</a:t>
            </a:r>
          </a:p>
        </p:txBody>
      </p:sp>
      <p:sp>
        <p:nvSpPr>
          <p:cNvPr id="272479" name="Text Box 95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29-31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2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2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2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2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2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2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7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442" grpId="0" animBg="1"/>
      <p:bldP spid="272443" grpId="0" animBg="1"/>
      <p:bldP spid="272444" grpId="0" autoUpdateAnimBg="0"/>
      <p:bldP spid="272445" grpId="0" autoUpdateAnimBg="0"/>
      <p:bldP spid="27244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2332038" y="1519238"/>
            <a:ext cx="4470400" cy="3625850"/>
            <a:chOff x="1444" y="1397"/>
            <a:chExt cx="2816" cy="2267"/>
          </a:xfrm>
        </p:grpSpPr>
        <p:sp>
          <p:nvSpPr>
            <p:cNvPr id="76805" name="Rectangle 5"/>
            <p:cNvSpPr>
              <a:spLocks noChangeArrowheads="1"/>
            </p:cNvSpPr>
            <p:nvPr/>
          </p:nvSpPr>
          <p:spPr bwMode="auto">
            <a:xfrm>
              <a:off x="1512" y="161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6" name="Rectangle 6"/>
            <p:cNvSpPr>
              <a:spLocks noChangeArrowheads="1"/>
            </p:cNvSpPr>
            <p:nvPr/>
          </p:nvSpPr>
          <p:spPr bwMode="auto">
            <a:xfrm>
              <a:off x="1592" y="1431"/>
              <a:ext cx="736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6807" name="Rectangle 7"/>
            <p:cNvSpPr>
              <a:spLocks noChangeArrowheads="1"/>
            </p:cNvSpPr>
            <p:nvPr/>
          </p:nvSpPr>
          <p:spPr bwMode="auto">
            <a:xfrm>
              <a:off x="1512" y="161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8" name="AutoShape 8"/>
            <p:cNvSpPr>
              <a:spLocks noChangeArrowheads="1"/>
            </p:cNvSpPr>
            <p:nvPr/>
          </p:nvSpPr>
          <p:spPr bwMode="auto">
            <a:xfrm>
              <a:off x="1512" y="1397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9" name="Rectangle 9"/>
            <p:cNvSpPr>
              <a:spLocks noChangeArrowheads="1"/>
            </p:cNvSpPr>
            <p:nvPr/>
          </p:nvSpPr>
          <p:spPr bwMode="auto">
            <a:xfrm>
              <a:off x="1512" y="1613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0" name="Rectangle 10"/>
            <p:cNvSpPr>
              <a:spLocks noChangeArrowheads="1"/>
            </p:cNvSpPr>
            <p:nvPr/>
          </p:nvSpPr>
          <p:spPr bwMode="auto">
            <a:xfrm>
              <a:off x="1444" y="1399"/>
              <a:ext cx="86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>
                  <a:solidFill>
                    <a:srgbClr val="790015"/>
                  </a:solidFill>
                  <a:latin typeface="Helvetica" charset="0"/>
                </a:rPr>
                <a:t>  CHIIJIIPHE KOSO</a:t>
              </a:r>
              <a:endParaRPr lang="en-US" sz="12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6811" name="Line 11"/>
            <p:cNvSpPr>
              <a:spLocks noChangeShapeType="1"/>
            </p:cNvSpPr>
            <p:nvPr/>
          </p:nvSpPr>
          <p:spPr bwMode="auto">
            <a:xfrm>
              <a:off x="1512" y="1559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2" name="Line 12"/>
            <p:cNvSpPr>
              <a:spLocks noChangeShapeType="1"/>
            </p:cNvSpPr>
            <p:nvPr/>
          </p:nvSpPr>
          <p:spPr bwMode="auto">
            <a:xfrm>
              <a:off x="2301" y="16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13" name="Rectangle 13"/>
            <p:cNvSpPr>
              <a:spLocks noChangeArrowheads="1"/>
            </p:cNvSpPr>
            <p:nvPr/>
          </p:nvSpPr>
          <p:spPr bwMode="auto">
            <a:xfrm>
              <a:off x="1659" y="1774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4" name="Rectangle 14"/>
            <p:cNvSpPr>
              <a:spLocks noChangeArrowheads="1"/>
            </p:cNvSpPr>
            <p:nvPr/>
          </p:nvSpPr>
          <p:spPr bwMode="auto">
            <a:xfrm>
              <a:off x="1735" y="1606"/>
              <a:ext cx="7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6815" name="Rectangle 15"/>
            <p:cNvSpPr>
              <a:spLocks noChangeArrowheads="1"/>
            </p:cNvSpPr>
            <p:nvPr/>
          </p:nvSpPr>
          <p:spPr bwMode="auto">
            <a:xfrm>
              <a:off x="1659" y="177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6" name="AutoShape 16"/>
            <p:cNvSpPr>
              <a:spLocks noChangeArrowheads="1"/>
            </p:cNvSpPr>
            <p:nvPr/>
          </p:nvSpPr>
          <p:spPr bwMode="auto">
            <a:xfrm>
              <a:off x="1659" y="1559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7" name="Rectangle 17"/>
            <p:cNvSpPr>
              <a:spLocks noChangeArrowheads="1"/>
            </p:cNvSpPr>
            <p:nvPr/>
          </p:nvSpPr>
          <p:spPr bwMode="auto">
            <a:xfrm>
              <a:off x="1659" y="177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8" name="Rectangle 18"/>
            <p:cNvSpPr>
              <a:spLocks noChangeArrowheads="1"/>
            </p:cNvSpPr>
            <p:nvPr/>
          </p:nvSpPr>
          <p:spPr bwMode="auto">
            <a:xfrm>
              <a:off x="1599" y="1566"/>
              <a:ext cx="824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>
                  <a:solidFill>
                    <a:srgbClr val="790015"/>
                  </a:solidFill>
                  <a:latin typeface="Helvetica" charset="0"/>
                </a:rPr>
                <a:t>  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6819" name="Line 19"/>
            <p:cNvSpPr>
              <a:spLocks noChangeShapeType="1"/>
            </p:cNvSpPr>
            <p:nvPr/>
          </p:nvSpPr>
          <p:spPr bwMode="auto">
            <a:xfrm>
              <a:off x="1659" y="173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0" name="Line 20"/>
            <p:cNvSpPr>
              <a:spLocks noChangeShapeType="1"/>
            </p:cNvSpPr>
            <p:nvPr/>
          </p:nvSpPr>
          <p:spPr bwMode="auto">
            <a:xfrm>
              <a:off x="2448" y="1774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1" name="Rectangle 21"/>
            <p:cNvSpPr>
              <a:spLocks noChangeArrowheads="1"/>
            </p:cNvSpPr>
            <p:nvPr/>
          </p:nvSpPr>
          <p:spPr bwMode="auto">
            <a:xfrm>
              <a:off x="1806" y="1949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2" name="Rectangle 22"/>
            <p:cNvSpPr>
              <a:spLocks noChangeArrowheads="1"/>
            </p:cNvSpPr>
            <p:nvPr/>
          </p:nvSpPr>
          <p:spPr bwMode="auto">
            <a:xfrm>
              <a:off x="1878" y="1767"/>
              <a:ext cx="7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 b="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76823" name="Rectangle 23"/>
            <p:cNvSpPr>
              <a:spLocks noChangeArrowheads="1"/>
            </p:cNvSpPr>
            <p:nvPr/>
          </p:nvSpPr>
          <p:spPr bwMode="auto">
            <a:xfrm>
              <a:off x="1806" y="1949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4" name="AutoShape 24"/>
            <p:cNvSpPr>
              <a:spLocks noChangeArrowheads="1"/>
            </p:cNvSpPr>
            <p:nvPr/>
          </p:nvSpPr>
          <p:spPr bwMode="auto">
            <a:xfrm>
              <a:off x="1806" y="173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5" name="Rectangle 25"/>
            <p:cNvSpPr>
              <a:spLocks noChangeArrowheads="1"/>
            </p:cNvSpPr>
            <p:nvPr/>
          </p:nvSpPr>
          <p:spPr bwMode="auto">
            <a:xfrm>
              <a:off x="1806" y="1949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6" name="Rectangle 26"/>
            <p:cNvSpPr>
              <a:spLocks noChangeArrowheads="1"/>
            </p:cNvSpPr>
            <p:nvPr/>
          </p:nvSpPr>
          <p:spPr bwMode="auto">
            <a:xfrm>
              <a:off x="1795" y="1735"/>
              <a:ext cx="7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6827" name="Line 27"/>
            <p:cNvSpPr>
              <a:spLocks noChangeShapeType="1"/>
            </p:cNvSpPr>
            <p:nvPr/>
          </p:nvSpPr>
          <p:spPr bwMode="auto">
            <a:xfrm>
              <a:off x="1806" y="1895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8" name="Line 28"/>
            <p:cNvSpPr>
              <a:spLocks noChangeShapeType="1"/>
            </p:cNvSpPr>
            <p:nvPr/>
          </p:nvSpPr>
          <p:spPr bwMode="auto">
            <a:xfrm>
              <a:off x="2582" y="1949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9" name="Rectangle 29"/>
            <p:cNvSpPr>
              <a:spLocks noChangeArrowheads="1"/>
            </p:cNvSpPr>
            <p:nvPr/>
          </p:nvSpPr>
          <p:spPr bwMode="auto">
            <a:xfrm>
              <a:off x="1980" y="211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0" name="AutoShape 30"/>
            <p:cNvSpPr>
              <a:spLocks noChangeArrowheads="1"/>
            </p:cNvSpPr>
            <p:nvPr/>
          </p:nvSpPr>
          <p:spPr bwMode="auto">
            <a:xfrm>
              <a:off x="1980" y="189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1" name="Rectangle 31"/>
            <p:cNvSpPr>
              <a:spLocks noChangeArrowheads="1"/>
            </p:cNvSpPr>
            <p:nvPr/>
          </p:nvSpPr>
          <p:spPr bwMode="auto">
            <a:xfrm>
              <a:off x="1980" y="2110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2" name="Rectangle 32"/>
            <p:cNvSpPr>
              <a:spLocks noChangeArrowheads="1"/>
            </p:cNvSpPr>
            <p:nvPr/>
          </p:nvSpPr>
          <p:spPr bwMode="auto">
            <a:xfrm>
              <a:off x="2010" y="1896"/>
              <a:ext cx="6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>
                  <a:solidFill>
                    <a:srgbClr val="790015"/>
                  </a:solidFill>
                  <a:latin typeface="Helvetica" charset="0"/>
                </a:rPr>
                <a:t>   MOSES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6833" name="Line 33"/>
            <p:cNvSpPr>
              <a:spLocks noChangeShapeType="1"/>
            </p:cNvSpPr>
            <p:nvPr/>
          </p:nvSpPr>
          <p:spPr bwMode="auto">
            <a:xfrm>
              <a:off x="1980" y="2070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4" name="Line 34"/>
            <p:cNvSpPr>
              <a:spLocks noChangeShapeType="1"/>
            </p:cNvSpPr>
            <p:nvPr/>
          </p:nvSpPr>
          <p:spPr bwMode="auto">
            <a:xfrm>
              <a:off x="2770" y="2110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5" name="Rectangle 35"/>
            <p:cNvSpPr>
              <a:spLocks noChangeArrowheads="1"/>
            </p:cNvSpPr>
            <p:nvPr/>
          </p:nvSpPr>
          <p:spPr bwMode="auto">
            <a:xfrm>
              <a:off x="2127" y="227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6" name="AutoShape 36"/>
            <p:cNvSpPr>
              <a:spLocks noChangeArrowheads="1"/>
            </p:cNvSpPr>
            <p:nvPr/>
          </p:nvSpPr>
          <p:spPr bwMode="auto">
            <a:xfrm>
              <a:off x="2127" y="2070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7" name="Rectangle 37"/>
            <p:cNvSpPr>
              <a:spLocks noChangeArrowheads="1"/>
            </p:cNvSpPr>
            <p:nvPr/>
          </p:nvSpPr>
          <p:spPr bwMode="auto">
            <a:xfrm>
              <a:off x="2127" y="2272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Rectangle 38"/>
            <p:cNvSpPr>
              <a:spLocks noChangeArrowheads="1"/>
            </p:cNvSpPr>
            <p:nvPr/>
          </p:nvSpPr>
          <p:spPr bwMode="auto">
            <a:xfrm>
              <a:off x="2100" y="2071"/>
              <a:ext cx="7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800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6839" name="Line 39"/>
            <p:cNvSpPr>
              <a:spLocks noChangeShapeType="1"/>
            </p:cNvSpPr>
            <p:nvPr/>
          </p:nvSpPr>
          <p:spPr bwMode="auto">
            <a:xfrm>
              <a:off x="2127" y="2232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0" name="Rectangle 40"/>
            <p:cNvSpPr>
              <a:spLocks noChangeArrowheads="1"/>
            </p:cNvSpPr>
            <p:nvPr/>
          </p:nvSpPr>
          <p:spPr bwMode="auto">
            <a:xfrm>
              <a:off x="2261" y="245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1" name="AutoShape 41"/>
            <p:cNvSpPr>
              <a:spLocks noChangeArrowheads="1"/>
            </p:cNvSpPr>
            <p:nvPr/>
          </p:nvSpPr>
          <p:spPr bwMode="auto">
            <a:xfrm>
              <a:off x="2261" y="2232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2" name="Rectangle 42"/>
            <p:cNvSpPr>
              <a:spLocks noChangeArrowheads="1"/>
            </p:cNvSpPr>
            <p:nvPr/>
          </p:nvSpPr>
          <p:spPr bwMode="auto">
            <a:xfrm>
              <a:off x="2261" y="2455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3" name="Rectangle 43"/>
            <p:cNvSpPr>
              <a:spLocks noChangeArrowheads="1"/>
            </p:cNvSpPr>
            <p:nvPr/>
          </p:nvSpPr>
          <p:spPr bwMode="auto">
            <a:xfrm>
              <a:off x="2210" y="2233"/>
              <a:ext cx="77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>
                  <a:solidFill>
                    <a:srgbClr val="790015"/>
                  </a:solidFill>
                  <a:latin typeface="Helvetica" charset="0"/>
                </a:rPr>
                <a:t>   AMAZHI CHILU</a:t>
              </a:r>
              <a:endParaRPr lang="en-US" sz="12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6844" name="Line 44"/>
            <p:cNvSpPr>
              <a:spLocks noChangeShapeType="1"/>
            </p:cNvSpPr>
            <p:nvPr/>
          </p:nvSpPr>
          <p:spPr bwMode="auto">
            <a:xfrm>
              <a:off x="2261" y="241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5" name="Rectangle 45"/>
            <p:cNvSpPr>
              <a:spLocks noChangeArrowheads="1"/>
            </p:cNvSpPr>
            <p:nvPr/>
          </p:nvSpPr>
          <p:spPr bwMode="auto">
            <a:xfrm>
              <a:off x="2400" y="2642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6" name="AutoShape 46"/>
            <p:cNvSpPr>
              <a:spLocks noChangeArrowheads="1"/>
            </p:cNvSpPr>
            <p:nvPr/>
          </p:nvSpPr>
          <p:spPr bwMode="auto">
            <a:xfrm>
              <a:off x="2400" y="2415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7" name="Rectangle 47"/>
            <p:cNvSpPr>
              <a:spLocks noChangeArrowheads="1"/>
            </p:cNvSpPr>
            <p:nvPr/>
          </p:nvSpPr>
          <p:spPr bwMode="auto">
            <a:xfrm>
              <a:off x="2400" y="2646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8" name="Rectangle 48"/>
            <p:cNvSpPr>
              <a:spLocks noChangeArrowheads="1"/>
            </p:cNvSpPr>
            <p:nvPr/>
          </p:nvSpPr>
          <p:spPr bwMode="auto">
            <a:xfrm>
              <a:off x="2352" y="2416"/>
              <a:ext cx="80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sz="1400">
                  <a:solidFill>
                    <a:srgbClr val="790015"/>
                  </a:solidFill>
                  <a:latin typeface="Helvetica" charset="0"/>
                </a:rPr>
                <a:t>MOVUCHILU</a:t>
              </a:r>
              <a:endParaRPr lang="en-US" sz="14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6849" name="Line 49"/>
            <p:cNvSpPr>
              <a:spLocks noChangeShapeType="1"/>
            </p:cNvSpPr>
            <p:nvPr/>
          </p:nvSpPr>
          <p:spPr bwMode="auto">
            <a:xfrm>
              <a:off x="2400" y="259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0" name="Rectangle 50"/>
            <p:cNvSpPr>
              <a:spLocks noChangeArrowheads="1"/>
            </p:cNvSpPr>
            <p:nvPr/>
          </p:nvSpPr>
          <p:spPr bwMode="auto">
            <a:xfrm>
              <a:off x="2550" y="281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1" name="AutoShape 51"/>
            <p:cNvSpPr>
              <a:spLocks noChangeArrowheads="1"/>
            </p:cNvSpPr>
            <p:nvPr/>
          </p:nvSpPr>
          <p:spPr bwMode="auto">
            <a:xfrm>
              <a:off x="2550" y="2593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2" name="Rectangle 52"/>
            <p:cNvSpPr>
              <a:spLocks noChangeArrowheads="1"/>
            </p:cNvSpPr>
            <p:nvPr/>
          </p:nvSpPr>
          <p:spPr bwMode="auto">
            <a:xfrm>
              <a:off x="2550" y="2816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3" name="Rectangle 53"/>
            <p:cNvSpPr>
              <a:spLocks noChangeArrowheads="1"/>
            </p:cNvSpPr>
            <p:nvPr/>
          </p:nvSpPr>
          <p:spPr bwMode="auto">
            <a:xfrm>
              <a:off x="2481" y="2591"/>
              <a:ext cx="79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>
                  <a:solidFill>
                    <a:srgbClr val="790015"/>
                  </a:solidFill>
                  <a:latin typeface="Helvetica" charset="0"/>
                </a:rPr>
                <a:t>   CHIILIKOSO CHILU</a:t>
              </a:r>
              <a:endParaRPr lang="en-US" sz="10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6854" name="Line 54"/>
            <p:cNvSpPr>
              <a:spLocks noChangeShapeType="1"/>
            </p:cNvSpPr>
            <p:nvPr/>
          </p:nvSpPr>
          <p:spPr bwMode="auto">
            <a:xfrm>
              <a:off x="2550" y="277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5" name="Line 55"/>
            <p:cNvSpPr>
              <a:spLocks noChangeShapeType="1"/>
            </p:cNvSpPr>
            <p:nvPr/>
          </p:nvSpPr>
          <p:spPr bwMode="auto">
            <a:xfrm>
              <a:off x="3340" y="28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6" name="Rectangle 56"/>
            <p:cNvSpPr>
              <a:spLocks noChangeArrowheads="1"/>
            </p:cNvSpPr>
            <p:nvPr/>
          </p:nvSpPr>
          <p:spPr bwMode="auto">
            <a:xfrm>
              <a:off x="2722" y="2991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7" name="AutoShape 57"/>
            <p:cNvSpPr>
              <a:spLocks noChangeArrowheads="1"/>
            </p:cNvSpPr>
            <p:nvPr/>
          </p:nvSpPr>
          <p:spPr bwMode="auto">
            <a:xfrm>
              <a:off x="2722" y="2776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8" name="Rectangle 58"/>
            <p:cNvSpPr>
              <a:spLocks noChangeArrowheads="1"/>
            </p:cNvSpPr>
            <p:nvPr/>
          </p:nvSpPr>
          <p:spPr bwMode="auto">
            <a:xfrm>
              <a:off x="2722" y="2991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59" name="Rectangle 59"/>
            <p:cNvSpPr>
              <a:spLocks noChangeArrowheads="1"/>
            </p:cNvSpPr>
            <p:nvPr/>
          </p:nvSpPr>
          <p:spPr bwMode="auto">
            <a:xfrm>
              <a:off x="2632" y="2777"/>
              <a:ext cx="84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400">
                  <a:solidFill>
                    <a:srgbClr val="790015"/>
                  </a:solidFill>
                  <a:latin typeface="Helvetica" charset="0"/>
                </a:rPr>
                <a:t>   MAKRAKOBU</a:t>
              </a:r>
              <a:endParaRPr lang="en-US" sz="14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76860" name="Line 60"/>
            <p:cNvSpPr>
              <a:spLocks noChangeShapeType="1"/>
            </p:cNvSpPr>
            <p:nvPr/>
          </p:nvSpPr>
          <p:spPr bwMode="auto">
            <a:xfrm>
              <a:off x="2722" y="295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1" name="Line 61"/>
            <p:cNvSpPr>
              <a:spLocks noChangeShapeType="1"/>
            </p:cNvSpPr>
            <p:nvPr/>
          </p:nvSpPr>
          <p:spPr bwMode="auto">
            <a:xfrm>
              <a:off x="3511" y="299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2" name="Rectangle 62"/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3" name="AutoShape 63"/>
            <p:cNvSpPr>
              <a:spLocks noChangeArrowheads="1"/>
            </p:cNvSpPr>
            <p:nvPr/>
          </p:nvSpPr>
          <p:spPr bwMode="auto">
            <a:xfrm>
              <a:off x="2895" y="295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64" name="Rectangle 64"/>
            <p:cNvSpPr>
              <a:spLocks noChangeArrowheads="1"/>
            </p:cNvSpPr>
            <p:nvPr/>
          </p:nvSpPr>
          <p:spPr bwMode="auto">
            <a:xfrm>
              <a:off x="2895" y="3221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65" name="Group 65"/>
            <p:cNvGrpSpPr>
              <a:grpSpLocks/>
            </p:cNvGrpSpPr>
            <p:nvPr/>
          </p:nvGrpSpPr>
          <p:grpSpPr bwMode="auto">
            <a:xfrm>
              <a:off x="2974" y="2965"/>
              <a:ext cx="572" cy="278"/>
              <a:chOff x="3062" y="3101"/>
              <a:chExt cx="572" cy="278"/>
            </a:xfrm>
          </p:grpSpPr>
          <p:sp>
            <p:nvSpPr>
              <p:cNvPr id="76866" name="Rectangle 66"/>
              <p:cNvSpPr>
                <a:spLocks noChangeArrowheads="1"/>
              </p:cNvSpPr>
              <p:nvPr/>
            </p:nvSpPr>
            <p:spPr bwMode="auto">
              <a:xfrm>
                <a:off x="3062" y="3112"/>
                <a:ext cx="18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800">
                    <a:solidFill>
                      <a:schemeClr val="accent1"/>
                    </a:solidFill>
                    <a:latin typeface="Helvetica" charset="0"/>
                  </a:rPr>
                  <a:t>   </a:t>
                </a:r>
                <a:endParaRPr lang="en-US" sz="4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76867" name="Rectangle 67"/>
              <p:cNvSpPr>
                <a:spLocks noChangeArrowheads="1"/>
              </p:cNvSpPr>
              <p:nvPr/>
            </p:nvSpPr>
            <p:spPr bwMode="auto">
              <a:xfrm>
                <a:off x="3118" y="3101"/>
                <a:ext cx="516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900">
                    <a:solidFill>
                      <a:schemeClr val="accent1"/>
                    </a:solidFill>
                    <a:latin typeface="Helvetica" charset="0"/>
                  </a:rPr>
                  <a:t>JISU</a:t>
                </a:r>
                <a:endParaRPr lang="en-US" sz="4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76868" name="Line 68"/>
            <p:cNvSpPr>
              <a:spLocks noChangeShapeType="1"/>
            </p:cNvSpPr>
            <p:nvPr/>
          </p:nvSpPr>
          <p:spPr bwMode="auto">
            <a:xfrm>
              <a:off x="2895" y="315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69" name="Line 69"/>
            <p:cNvSpPr>
              <a:spLocks noChangeShapeType="1"/>
            </p:cNvSpPr>
            <p:nvPr/>
          </p:nvSpPr>
          <p:spPr bwMode="auto">
            <a:xfrm flipV="1">
              <a:off x="3354" y="2645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03" name="AutoShape 3"/>
          <p:cNvSpPr>
            <a:spLocks noChangeArrowheads="1"/>
          </p:cNvSpPr>
          <p:nvPr/>
        </p:nvSpPr>
        <p:spPr bwMode="auto">
          <a:xfrm rot="20160000">
            <a:off x="1960563" y="2489200"/>
            <a:ext cx="1517650" cy="660400"/>
          </a:xfrm>
          <a:prstGeom prst="rightArrow">
            <a:avLst>
              <a:gd name="adj1" fmla="val 75000"/>
              <a:gd name="adj2" fmla="val 114914"/>
            </a:avLst>
          </a:prstGeom>
          <a:gradFill rotWithShape="0">
            <a:gsLst>
              <a:gs pos="0">
                <a:srgbClr val="00FF00">
                  <a:gamma/>
                  <a:shade val="29804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29804"/>
                  <a:invGamma/>
                </a:srgbClr>
              </a:gs>
            </a:gsLst>
            <a:lin ang="5400000" scaled="1"/>
          </a:gradFill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71" name="Text Box 71"/>
          <p:cNvSpPr txBox="1">
            <a:spLocks noChangeArrowheads="1"/>
          </p:cNvSpPr>
          <p:nvPr/>
        </p:nvSpPr>
        <p:spPr bwMode="auto">
          <a:xfrm>
            <a:off x="1763713" y="23813"/>
            <a:ext cx="19939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tx1"/>
                </a:solidFill>
              </a:rPr>
              <a:t>Tak. 2:10</a:t>
            </a:r>
            <a:endParaRPr lang="en-US" sz="1400" u="sng">
              <a:solidFill>
                <a:srgbClr val="000000"/>
              </a:solidFill>
              <a:latin typeface="Geneva" charset="0"/>
            </a:endParaRPr>
          </a:p>
        </p:txBody>
      </p:sp>
      <p:sp>
        <p:nvSpPr>
          <p:cNvPr id="76872" name="Text Box 72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76875" name="Rectangle 75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76876" name="Line 76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81" name="Rectangle 8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02</a:t>
            </a:r>
          </a:p>
        </p:txBody>
      </p:sp>
      <p:sp>
        <p:nvSpPr>
          <p:cNvPr id="76883" name="Text Box 83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sp>
        <p:nvSpPr>
          <p:cNvPr id="76891" name="AutoShape 91"/>
          <p:cNvSpPr>
            <a:spLocks noChangeArrowheads="1"/>
          </p:cNvSpPr>
          <p:nvPr/>
        </p:nvSpPr>
        <p:spPr bwMode="auto">
          <a:xfrm rot="16200000">
            <a:off x="5267325" y="863601"/>
            <a:ext cx="1387475" cy="3206750"/>
          </a:xfrm>
          <a:prstGeom prst="upArrowCallout">
            <a:avLst>
              <a:gd name="adj1" fmla="val 25000"/>
              <a:gd name="adj2" fmla="val 25000"/>
              <a:gd name="adj3" fmla="val 38520"/>
              <a:gd name="adj4" fmla="val 66667"/>
            </a:avLst>
          </a:prstGeom>
          <a:gradFill rotWithShape="0">
            <a:gsLst>
              <a:gs pos="0">
                <a:srgbClr val="1822CD">
                  <a:gamma/>
                  <a:shade val="0"/>
                  <a:invGamma/>
                </a:srgbClr>
              </a:gs>
              <a:gs pos="50000">
                <a:srgbClr val="1822CD"/>
              </a:gs>
              <a:gs pos="100000">
                <a:srgbClr val="1822CD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TopLeft"/>
            <a:lightRig rig="legacyNormal3" dir="r"/>
          </a:scene3d>
          <a:sp3d extrusionH="201600" prstMaterial="legacyMetal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6892" name="Rectangle 92"/>
          <p:cNvSpPr>
            <a:spLocks noChangeArrowheads="1"/>
          </p:cNvSpPr>
          <p:nvPr/>
        </p:nvSpPr>
        <p:spPr bwMode="auto">
          <a:xfrm>
            <a:off x="5635625" y="1836738"/>
            <a:ext cx="2166938" cy="1308100"/>
          </a:xfrm>
          <a:prstGeom prst="rect">
            <a:avLst/>
          </a:prstGeom>
          <a:noFill/>
          <a:ln>
            <a:noFill/>
          </a:ln>
          <a:effectLst>
            <a:outerShdw blurRad="63500" dist="99190" dir="301166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ja-JP" altLang="en-US" sz="2000">
                <a:solidFill>
                  <a:srgbClr val="62D6AC"/>
                </a:solidFill>
                <a:latin typeface="Arial"/>
              </a:rPr>
              <a:t>“</a:t>
            </a:r>
            <a:r>
              <a:rPr lang="en-US" sz="2000">
                <a:solidFill>
                  <a:srgbClr val="FAFD00"/>
                </a:solidFill>
                <a:latin typeface="Arial" charset="0"/>
              </a:rPr>
              <a:t>Ai                 </a:t>
            </a:r>
            <a:r>
              <a:rPr lang="en-US" sz="2000" b="0">
                <a:solidFill>
                  <a:schemeClr val="tx1"/>
                </a:solidFill>
                <a:latin typeface="Arial" charset="0"/>
              </a:rPr>
              <a:t>    </a:t>
            </a:r>
            <a:r>
              <a:rPr lang="en-US" sz="2000">
                <a:solidFill>
                  <a:srgbClr val="FAFD00"/>
                </a:solidFill>
                <a:latin typeface="Arial" charset="0"/>
              </a:rPr>
              <a:t>J</a:t>
            </a:r>
            <a:r>
              <a:rPr lang="en-US" sz="2000">
                <a:solidFill>
                  <a:srgbClr val="62D6AC"/>
                </a:solidFill>
                <a:latin typeface="Arial" charset="0"/>
              </a:rPr>
              <a:t>isu  </a:t>
            </a:r>
          </a:p>
          <a:p>
            <a:r>
              <a:rPr lang="en-US" sz="2000">
                <a:solidFill>
                  <a:srgbClr val="FAFD00"/>
                </a:solidFill>
                <a:latin typeface="Arial" charset="0"/>
              </a:rPr>
              <a:t>        M</a:t>
            </a:r>
            <a:r>
              <a:rPr lang="en-US" sz="2000">
                <a:solidFill>
                  <a:srgbClr val="62D6AC"/>
                </a:solidFill>
                <a:latin typeface="Arial" charset="0"/>
              </a:rPr>
              <a:t>oli            </a:t>
            </a:r>
            <a:r>
              <a:rPr lang="en-US" sz="2000">
                <a:solidFill>
                  <a:srgbClr val="FAFD00"/>
                </a:solidFill>
                <a:latin typeface="Arial" charset="0"/>
              </a:rPr>
              <a:t>J</a:t>
            </a:r>
            <a:r>
              <a:rPr lang="en-US" sz="2000">
                <a:solidFill>
                  <a:srgbClr val="62D6AC"/>
                </a:solidFill>
                <a:latin typeface="Arial" charset="0"/>
              </a:rPr>
              <a:t>ihoe</a:t>
            </a:r>
            <a:r>
              <a:rPr lang="ja-JP" altLang="en-US" sz="2000">
                <a:solidFill>
                  <a:srgbClr val="62D6AC"/>
                </a:solidFill>
                <a:latin typeface="Arial"/>
              </a:rPr>
              <a:t>”</a:t>
            </a:r>
            <a:endParaRPr lang="en-US" sz="2000">
              <a:solidFill>
                <a:srgbClr val="FAFD00"/>
              </a:solidFill>
              <a:latin typeface="Arial" charset="0"/>
            </a:endParaRPr>
          </a:p>
        </p:txBody>
      </p:sp>
      <p:sp>
        <p:nvSpPr>
          <p:cNvPr id="76893" name="Oval 93"/>
          <p:cNvSpPr>
            <a:spLocks noChangeArrowheads="1"/>
          </p:cNvSpPr>
          <p:nvPr/>
        </p:nvSpPr>
        <p:spPr bwMode="auto">
          <a:xfrm>
            <a:off x="6084888" y="2460625"/>
            <a:ext cx="933450" cy="3508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/>
      <p:bldP spid="76891" grpId="0" animBg="1"/>
      <p:bldP spid="76892" grpId="0" autoUpdateAnimBg="0"/>
      <p:bldP spid="7689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ChangeArrowheads="1"/>
          </p:cNvSpPr>
          <p:nvPr/>
        </p:nvSpPr>
        <p:spPr bwMode="auto">
          <a:xfrm>
            <a:off x="1600200" y="838200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39" name="Freeform 3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41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42" name="Freeform 6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3943" name="Freeform 7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555 w 2581"/>
              <a:gd name="T1" fmla="*/ 1824 h 1837"/>
              <a:gd name="T2" fmla="*/ 2494 w 2581"/>
              <a:gd name="T3" fmla="*/ 1800 h 1837"/>
              <a:gd name="T4" fmla="*/ 2444 w 2581"/>
              <a:gd name="T5" fmla="*/ 1787 h 1837"/>
              <a:gd name="T6" fmla="*/ 2395 w 2581"/>
              <a:gd name="T7" fmla="*/ 1763 h 1837"/>
              <a:gd name="T8" fmla="*/ 2345 w 2581"/>
              <a:gd name="T9" fmla="*/ 1727 h 1837"/>
              <a:gd name="T10" fmla="*/ 2296 w 2581"/>
              <a:gd name="T11" fmla="*/ 1702 h 1837"/>
              <a:gd name="T12" fmla="*/ 2247 w 2581"/>
              <a:gd name="T13" fmla="*/ 1678 h 1837"/>
              <a:gd name="T14" fmla="*/ 2185 w 2581"/>
              <a:gd name="T15" fmla="*/ 1641 h 1837"/>
              <a:gd name="T16" fmla="*/ 2123 w 2581"/>
              <a:gd name="T17" fmla="*/ 1605 h 1837"/>
              <a:gd name="T18" fmla="*/ 2074 w 2581"/>
              <a:gd name="T19" fmla="*/ 1581 h 1837"/>
              <a:gd name="T20" fmla="*/ 2024 w 2581"/>
              <a:gd name="T21" fmla="*/ 1556 h 1837"/>
              <a:gd name="T22" fmla="*/ 1975 w 2581"/>
              <a:gd name="T23" fmla="*/ 1520 h 1837"/>
              <a:gd name="T24" fmla="*/ 1926 w 2581"/>
              <a:gd name="T25" fmla="*/ 1496 h 1837"/>
              <a:gd name="T26" fmla="*/ 1889 w 2581"/>
              <a:gd name="T27" fmla="*/ 1471 h 1837"/>
              <a:gd name="T28" fmla="*/ 1827 w 2581"/>
              <a:gd name="T29" fmla="*/ 1423 h 1837"/>
              <a:gd name="T30" fmla="*/ 1778 w 2581"/>
              <a:gd name="T31" fmla="*/ 1410 h 1837"/>
              <a:gd name="T32" fmla="*/ 1728 w 2581"/>
              <a:gd name="T33" fmla="*/ 1362 h 1837"/>
              <a:gd name="T34" fmla="*/ 1679 w 2581"/>
              <a:gd name="T35" fmla="*/ 1337 h 1837"/>
              <a:gd name="T36" fmla="*/ 1629 w 2581"/>
              <a:gd name="T37" fmla="*/ 1301 h 1837"/>
              <a:gd name="T38" fmla="*/ 1555 w 2581"/>
              <a:gd name="T39" fmla="*/ 1240 h 1837"/>
              <a:gd name="T40" fmla="*/ 1506 w 2581"/>
              <a:gd name="T41" fmla="*/ 1216 h 1837"/>
              <a:gd name="T42" fmla="*/ 1457 w 2581"/>
              <a:gd name="T43" fmla="*/ 1167 h 1837"/>
              <a:gd name="T44" fmla="*/ 1395 w 2581"/>
              <a:gd name="T45" fmla="*/ 1106 h 1837"/>
              <a:gd name="T46" fmla="*/ 1358 w 2581"/>
              <a:gd name="T47" fmla="*/ 1058 h 1837"/>
              <a:gd name="T48" fmla="*/ 1333 w 2581"/>
              <a:gd name="T49" fmla="*/ 1009 h 1837"/>
              <a:gd name="T50" fmla="*/ 1296 w 2581"/>
              <a:gd name="T51" fmla="*/ 961 h 1837"/>
              <a:gd name="T52" fmla="*/ 1234 w 2581"/>
              <a:gd name="T53" fmla="*/ 912 h 1837"/>
              <a:gd name="T54" fmla="*/ 1173 w 2581"/>
              <a:gd name="T55" fmla="*/ 851 h 1837"/>
              <a:gd name="T56" fmla="*/ 1136 w 2581"/>
              <a:gd name="T57" fmla="*/ 815 h 1837"/>
              <a:gd name="T58" fmla="*/ 1099 w 2581"/>
              <a:gd name="T59" fmla="*/ 766 h 1837"/>
              <a:gd name="T60" fmla="*/ 1062 w 2581"/>
              <a:gd name="T61" fmla="*/ 730 h 1837"/>
              <a:gd name="T62" fmla="*/ 1012 w 2581"/>
              <a:gd name="T63" fmla="*/ 681 h 1837"/>
              <a:gd name="T64" fmla="*/ 963 w 2581"/>
              <a:gd name="T65" fmla="*/ 644 h 1837"/>
              <a:gd name="T66" fmla="*/ 938 w 2581"/>
              <a:gd name="T67" fmla="*/ 596 h 1837"/>
              <a:gd name="T68" fmla="*/ 901 w 2581"/>
              <a:gd name="T69" fmla="*/ 559 h 1837"/>
              <a:gd name="T70" fmla="*/ 876 w 2581"/>
              <a:gd name="T71" fmla="*/ 511 h 1837"/>
              <a:gd name="T72" fmla="*/ 852 w 2581"/>
              <a:gd name="T73" fmla="*/ 462 h 1837"/>
              <a:gd name="T74" fmla="*/ 815 w 2581"/>
              <a:gd name="T75" fmla="*/ 413 h 1837"/>
              <a:gd name="T76" fmla="*/ 790 w 2581"/>
              <a:gd name="T77" fmla="*/ 365 h 1837"/>
              <a:gd name="T78" fmla="*/ 753 w 2581"/>
              <a:gd name="T79" fmla="*/ 328 h 1837"/>
              <a:gd name="T80" fmla="*/ 704 w 2581"/>
              <a:gd name="T81" fmla="*/ 267 h 1837"/>
              <a:gd name="T82" fmla="*/ 667 w 2581"/>
              <a:gd name="T83" fmla="*/ 219 h 1837"/>
              <a:gd name="T84" fmla="*/ 630 w 2581"/>
              <a:gd name="T85" fmla="*/ 182 h 1837"/>
              <a:gd name="T86" fmla="*/ 580 w 2581"/>
              <a:gd name="T87" fmla="*/ 146 h 1837"/>
              <a:gd name="T88" fmla="*/ 543 w 2581"/>
              <a:gd name="T89" fmla="*/ 122 h 1837"/>
              <a:gd name="T90" fmla="*/ 494 w 2581"/>
              <a:gd name="T91" fmla="*/ 73 h 1837"/>
              <a:gd name="T92" fmla="*/ 444 w 2581"/>
              <a:gd name="T93" fmla="*/ 61 h 1837"/>
              <a:gd name="T94" fmla="*/ 383 w 2581"/>
              <a:gd name="T95" fmla="*/ 36 h 1837"/>
              <a:gd name="T96" fmla="*/ 321 w 2581"/>
              <a:gd name="T97" fmla="*/ 24 h 1837"/>
              <a:gd name="T98" fmla="*/ 272 w 2581"/>
              <a:gd name="T99" fmla="*/ 12 h 1837"/>
              <a:gd name="T100" fmla="*/ 222 w 2581"/>
              <a:gd name="T101" fmla="*/ 0 h 1837"/>
              <a:gd name="T102" fmla="*/ 173 w 2581"/>
              <a:gd name="T103" fmla="*/ 0 h 1837"/>
              <a:gd name="T104" fmla="*/ 123 w 2581"/>
              <a:gd name="T105" fmla="*/ 12 h 1837"/>
              <a:gd name="T106" fmla="*/ 74 w 2581"/>
              <a:gd name="T107" fmla="*/ 24 h 1837"/>
              <a:gd name="T108" fmla="*/ 25 w 2581"/>
              <a:gd name="T109" fmla="*/ 49 h 1837"/>
              <a:gd name="T110" fmla="*/ 0 w 2581"/>
              <a:gd name="T111" fmla="*/ 97 h 1837"/>
              <a:gd name="T112" fmla="*/ 0 w 2581"/>
              <a:gd name="T113" fmla="*/ 146 h 1837"/>
              <a:gd name="T114" fmla="*/ 12 w 2581"/>
              <a:gd name="T115" fmla="*/ 195 h 1837"/>
              <a:gd name="T116" fmla="*/ 37 w 2581"/>
              <a:gd name="T117" fmla="*/ 243 h 1837"/>
              <a:gd name="T118" fmla="*/ 74 w 2581"/>
              <a:gd name="T119" fmla="*/ 280 h 1837"/>
              <a:gd name="T120" fmla="*/ 136 w 2581"/>
              <a:gd name="T121" fmla="*/ 304 h 1837"/>
              <a:gd name="T122" fmla="*/ 185 w 2581"/>
              <a:gd name="T123" fmla="*/ 316 h 1837"/>
              <a:gd name="T124" fmla="*/ 235 w 2581"/>
              <a:gd name="T125" fmla="*/ 328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3944" name="Rectangle 8"/>
          <p:cNvSpPr>
            <a:spLocks noChangeArrowheads="1"/>
          </p:cNvSpPr>
          <p:nvPr/>
        </p:nvSpPr>
        <p:spPr bwMode="auto">
          <a:xfrm>
            <a:off x="4630738" y="2649538"/>
            <a:ext cx="1520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4729B7"/>
                </a:solidFill>
                <a:latin typeface="Times" charset="0"/>
              </a:rPr>
              <a:t>ER</a:t>
            </a:r>
          </a:p>
        </p:txBody>
      </p:sp>
      <p:sp>
        <p:nvSpPr>
          <p:cNvPr id="423945" name="Freeform 9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3946" name="Rectangle 10"/>
          <p:cNvSpPr>
            <a:spLocks noChangeArrowheads="1"/>
          </p:cNvSpPr>
          <p:nvPr/>
        </p:nvSpPr>
        <p:spPr bwMode="auto">
          <a:xfrm>
            <a:off x="7259638" y="5259388"/>
            <a:ext cx="13112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PG</a:t>
            </a:r>
          </a:p>
        </p:txBody>
      </p:sp>
      <p:sp>
        <p:nvSpPr>
          <p:cNvPr id="423947" name="Freeform 11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3948" name="Freeform 12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3949" name="Freeform 13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3950" name="Rectangle 14"/>
          <p:cNvSpPr>
            <a:spLocks noChangeArrowheads="1"/>
          </p:cNvSpPr>
          <p:nvPr/>
        </p:nvSpPr>
        <p:spPr bwMode="auto">
          <a:xfrm>
            <a:off x="3449638" y="2382838"/>
            <a:ext cx="12731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GO</a:t>
            </a:r>
          </a:p>
        </p:txBody>
      </p:sp>
      <p:sp>
        <p:nvSpPr>
          <p:cNvPr id="423951" name="Rectangle 15"/>
          <p:cNvSpPr>
            <a:spLocks noChangeArrowheads="1"/>
          </p:cNvSpPr>
          <p:nvPr/>
        </p:nvSpPr>
        <p:spPr bwMode="auto">
          <a:xfrm>
            <a:off x="2516188" y="5640388"/>
            <a:ext cx="7016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KO</a:t>
            </a:r>
          </a:p>
        </p:txBody>
      </p:sp>
      <p:sp>
        <p:nvSpPr>
          <p:cNvPr id="423952" name="Rectangle 16"/>
          <p:cNvSpPr>
            <a:spLocks noChangeArrowheads="1"/>
          </p:cNvSpPr>
          <p:nvPr/>
        </p:nvSpPr>
        <p:spPr bwMode="auto">
          <a:xfrm>
            <a:off x="2020888" y="9921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MO</a:t>
            </a:r>
          </a:p>
        </p:txBody>
      </p:sp>
      <p:sp>
        <p:nvSpPr>
          <p:cNvPr id="423953" name="Rectangle 17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54" name="Line 18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55" name="Line 19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56" name="Rectangle 20"/>
          <p:cNvSpPr>
            <a:spLocks noChangeArrowheads="1"/>
          </p:cNvSpPr>
          <p:nvPr/>
        </p:nvSpPr>
        <p:spPr bwMode="auto">
          <a:xfrm>
            <a:off x="0" y="442913"/>
            <a:ext cx="2825750" cy="8191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ONGA</a:t>
            </a:r>
          </a:p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SOTHOKO</a:t>
            </a:r>
          </a:p>
        </p:txBody>
      </p:sp>
      <p:sp>
        <p:nvSpPr>
          <p:cNvPr id="423957" name="Rectangle 21"/>
          <p:cNvSpPr>
            <a:spLocks noChangeArrowheads="1"/>
          </p:cNvSpPr>
          <p:nvPr/>
        </p:nvSpPr>
        <p:spPr bwMode="auto">
          <a:xfrm>
            <a:off x="2613025" y="3613150"/>
            <a:ext cx="17303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KO</a:t>
            </a:r>
          </a:p>
        </p:txBody>
      </p:sp>
      <p:sp>
        <p:nvSpPr>
          <p:cNvPr id="423958" name="Line 22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59" name="Rectangle 23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60" name="Rectangle 24"/>
          <p:cNvSpPr>
            <a:spLocks noChangeArrowheads="1"/>
          </p:cNvSpPr>
          <p:nvPr/>
        </p:nvSpPr>
        <p:spPr bwMode="auto">
          <a:xfrm>
            <a:off x="6896100" y="43957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  <a:latin typeface="Times" charset="0"/>
              </a:rPr>
              <a:t>U</a:t>
            </a:r>
          </a:p>
        </p:txBody>
      </p:sp>
      <p:sp>
        <p:nvSpPr>
          <p:cNvPr id="423961" name="Rectangle 25"/>
          <p:cNvSpPr>
            <a:spLocks noChangeArrowheads="1"/>
          </p:cNvSpPr>
          <p:nvPr/>
        </p:nvSpPr>
        <p:spPr bwMode="auto">
          <a:xfrm>
            <a:off x="5830888" y="28844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  <a:latin typeface="Times" charset="0"/>
              </a:rPr>
              <a:t>B</a:t>
            </a:r>
          </a:p>
        </p:txBody>
      </p:sp>
      <p:sp>
        <p:nvSpPr>
          <p:cNvPr id="423962" name="Rectangle 26"/>
          <p:cNvSpPr>
            <a:spLocks noChangeArrowheads="1"/>
          </p:cNvSpPr>
          <p:nvPr/>
        </p:nvSpPr>
        <p:spPr bwMode="auto">
          <a:xfrm>
            <a:off x="5487988" y="1811338"/>
            <a:ext cx="835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  <a:latin typeface="Times" charset="0"/>
              </a:rPr>
              <a:t>H</a:t>
            </a:r>
          </a:p>
        </p:txBody>
      </p:sp>
      <p:sp>
        <p:nvSpPr>
          <p:cNvPr id="423963" name="Rectangle 27"/>
          <p:cNvSpPr>
            <a:spLocks noChangeArrowheads="1"/>
          </p:cNvSpPr>
          <p:nvPr/>
        </p:nvSpPr>
        <p:spPr bwMode="auto">
          <a:xfrm>
            <a:off x="7088188" y="1525588"/>
            <a:ext cx="12922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N(A)</a:t>
            </a:r>
          </a:p>
        </p:txBody>
      </p:sp>
      <p:sp>
        <p:nvSpPr>
          <p:cNvPr id="423964" name="Oval 28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65" name="Rectangle 29"/>
          <p:cNvSpPr>
            <a:spLocks noChangeArrowheads="1"/>
          </p:cNvSpPr>
          <p:nvPr/>
        </p:nvSpPr>
        <p:spPr bwMode="auto">
          <a:xfrm>
            <a:off x="3074988" y="2568575"/>
            <a:ext cx="417512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</a:t>
            </a:r>
          </a:p>
        </p:txBody>
      </p:sp>
      <p:sp>
        <p:nvSpPr>
          <p:cNvPr id="423966" name="Rectangle 30"/>
          <p:cNvSpPr>
            <a:spLocks noChangeArrowheads="1"/>
          </p:cNvSpPr>
          <p:nvPr/>
        </p:nvSpPr>
        <p:spPr bwMode="auto">
          <a:xfrm>
            <a:off x="2727325" y="3078163"/>
            <a:ext cx="3333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J</a:t>
            </a:r>
          </a:p>
        </p:txBody>
      </p:sp>
      <p:sp>
        <p:nvSpPr>
          <p:cNvPr id="423967" name="Rectangle 31"/>
          <p:cNvSpPr>
            <a:spLocks noChangeArrowheads="1"/>
          </p:cNvSpPr>
          <p:nvPr/>
        </p:nvSpPr>
        <p:spPr bwMode="auto">
          <a:xfrm>
            <a:off x="3067050" y="4451350"/>
            <a:ext cx="620713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KB</a:t>
            </a:r>
          </a:p>
        </p:txBody>
      </p:sp>
      <p:sp>
        <p:nvSpPr>
          <p:cNvPr id="423968" name="Rectangle 32"/>
          <p:cNvSpPr>
            <a:spLocks noChangeArrowheads="1"/>
          </p:cNvSpPr>
          <p:nvPr/>
        </p:nvSpPr>
        <p:spPr bwMode="auto">
          <a:xfrm>
            <a:off x="3146425" y="5164138"/>
            <a:ext cx="704850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MO</a:t>
            </a:r>
          </a:p>
        </p:txBody>
      </p:sp>
      <p:sp>
        <p:nvSpPr>
          <p:cNvPr id="423969" name="Rectangle 33"/>
          <p:cNvSpPr>
            <a:spLocks noChangeArrowheads="1"/>
          </p:cNvSpPr>
          <p:nvPr/>
        </p:nvSpPr>
        <p:spPr bwMode="auto">
          <a:xfrm>
            <a:off x="1809750" y="4081463"/>
            <a:ext cx="3841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E</a:t>
            </a:r>
          </a:p>
        </p:txBody>
      </p:sp>
      <p:sp>
        <p:nvSpPr>
          <p:cNvPr id="423970" name="Rectangle 34"/>
          <p:cNvSpPr>
            <a:spLocks noChangeArrowheads="1"/>
          </p:cNvSpPr>
          <p:nvPr/>
        </p:nvSpPr>
        <p:spPr bwMode="auto">
          <a:xfrm>
            <a:off x="3751263" y="3078163"/>
            <a:ext cx="6889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MN</a:t>
            </a:r>
          </a:p>
        </p:txBody>
      </p:sp>
      <p:sp>
        <p:nvSpPr>
          <p:cNvPr id="423971" name="Freeform 35"/>
          <p:cNvSpPr>
            <a:spLocks/>
          </p:cNvSpPr>
          <p:nvPr/>
        </p:nvSpPr>
        <p:spPr bwMode="auto">
          <a:xfrm>
            <a:off x="5816600" y="3136900"/>
            <a:ext cx="939800" cy="1422400"/>
          </a:xfrm>
          <a:custGeom>
            <a:avLst/>
            <a:gdLst>
              <a:gd name="T0" fmla="*/ 592 w 592"/>
              <a:gd name="T1" fmla="*/ 896 h 896"/>
              <a:gd name="T2" fmla="*/ 328 w 592"/>
              <a:gd name="T3" fmla="*/ 760 h 896"/>
              <a:gd name="T4" fmla="*/ 192 w 592"/>
              <a:gd name="T5" fmla="*/ 576 h 896"/>
              <a:gd name="T6" fmla="*/ 40 w 592"/>
              <a:gd name="T7" fmla="*/ 160 h 896"/>
              <a:gd name="T8" fmla="*/ 24 w 592"/>
              <a:gd name="T9" fmla="*/ 80 h 896"/>
              <a:gd name="T10" fmla="*/ 0 w 592"/>
              <a:gd name="T11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2" h="896">
                <a:moveTo>
                  <a:pt x="592" y="896"/>
                </a:moveTo>
                <a:cubicBezTo>
                  <a:pt x="508" y="840"/>
                  <a:pt x="405" y="824"/>
                  <a:pt x="328" y="760"/>
                </a:cubicBezTo>
                <a:cubicBezTo>
                  <a:pt x="268" y="710"/>
                  <a:pt x="232" y="640"/>
                  <a:pt x="192" y="576"/>
                </a:cubicBezTo>
                <a:cubicBezTo>
                  <a:pt x="107" y="440"/>
                  <a:pt x="78" y="313"/>
                  <a:pt x="40" y="160"/>
                </a:cubicBezTo>
                <a:cubicBezTo>
                  <a:pt x="33" y="133"/>
                  <a:pt x="30" y="106"/>
                  <a:pt x="24" y="80"/>
                </a:cubicBezTo>
                <a:cubicBezTo>
                  <a:pt x="17" y="55"/>
                  <a:pt x="0" y="26"/>
                  <a:pt x="0" y="0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A35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72" name="Freeform 36"/>
          <p:cNvSpPr>
            <a:spLocks/>
          </p:cNvSpPr>
          <p:nvPr/>
        </p:nvSpPr>
        <p:spPr bwMode="auto">
          <a:xfrm>
            <a:off x="2908300" y="1852613"/>
            <a:ext cx="2882900" cy="1258887"/>
          </a:xfrm>
          <a:custGeom>
            <a:avLst/>
            <a:gdLst>
              <a:gd name="T0" fmla="*/ 1816 w 1816"/>
              <a:gd name="T1" fmla="*/ 793 h 793"/>
              <a:gd name="T2" fmla="*/ 1784 w 1816"/>
              <a:gd name="T3" fmla="*/ 713 h 793"/>
              <a:gd name="T4" fmla="*/ 1640 w 1816"/>
              <a:gd name="T5" fmla="*/ 273 h 793"/>
              <a:gd name="T6" fmla="*/ 1560 w 1816"/>
              <a:gd name="T7" fmla="*/ 129 h 793"/>
              <a:gd name="T8" fmla="*/ 1160 w 1816"/>
              <a:gd name="T9" fmla="*/ 17 h 793"/>
              <a:gd name="T10" fmla="*/ 560 w 1816"/>
              <a:gd name="T11" fmla="*/ 65 h 793"/>
              <a:gd name="T12" fmla="*/ 472 w 1816"/>
              <a:gd name="T13" fmla="*/ 113 h 793"/>
              <a:gd name="T14" fmla="*/ 424 w 1816"/>
              <a:gd name="T15" fmla="*/ 129 h 793"/>
              <a:gd name="T16" fmla="*/ 224 w 1816"/>
              <a:gd name="T17" fmla="*/ 241 h 793"/>
              <a:gd name="T18" fmla="*/ 120 w 1816"/>
              <a:gd name="T19" fmla="*/ 345 h 793"/>
              <a:gd name="T20" fmla="*/ 104 w 1816"/>
              <a:gd name="T21" fmla="*/ 377 h 793"/>
              <a:gd name="T22" fmla="*/ 72 w 1816"/>
              <a:gd name="T23" fmla="*/ 409 h 793"/>
              <a:gd name="T24" fmla="*/ 0 w 1816"/>
              <a:gd name="T25" fmla="*/ 609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16" h="793">
                <a:moveTo>
                  <a:pt x="1816" y="793"/>
                </a:moveTo>
                <a:cubicBezTo>
                  <a:pt x="1797" y="764"/>
                  <a:pt x="1796" y="743"/>
                  <a:pt x="1784" y="713"/>
                </a:cubicBezTo>
                <a:cubicBezTo>
                  <a:pt x="1723" y="571"/>
                  <a:pt x="1700" y="414"/>
                  <a:pt x="1640" y="273"/>
                </a:cubicBezTo>
                <a:cubicBezTo>
                  <a:pt x="1618" y="222"/>
                  <a:pt x="1604" y="165"/>
                  <a:pt x="1560" y="129"/>
                </a:cubicBezTo>
                <a:cubicBezTo>
                  <a:pt x="1463" y="48"/>
                  <a:pt x="1278" y="26"/>
                  <a:pt x="1160" y="17"/>
                </a:cubicBezTo>
                <a:cubicBezTo>
                  <a:pt x="827" y="22"/>
                  <a:pt x="787" y="0"/>
                  <a:pt x="560" y="65"/>
                </a:cubicBezTo>
                <a:cubicBezTo>
                  <a:pt x="531" y="86"/>
                  <a:pt x="504" y="99"/>
                  <a:pt x="472" y="113"/>
                </a:cubicBezTo>
                <a:cubicBezTo>
                  <a:pt x="456" y="119"/>
                  <a:pt x="438" y="119"/>
                  <a:pt x="424" y="129"/>
                </a:cubicBezTo>
                <a:cubicBezTo>
                  <a:pt x="360" y="171"/>
                  <a:pt x="285" y="195"/>
                  <a:pt x="224" y="241"/>
                </a:cubicBezTo>
                <a:cubicBezTo>
                  <a:pt x="187" y="268"/>
                  <a:pt x="144" y="306"/>
                  <a:pt x="120" y="345"/>
                </a:cubicBezTo>
                <a:cubicBezTo>
                  <a:pt x="113" y="355"/>
                  <a:pt x="111" y="367"/>
                  <a:pt x="104" y="377"/>
                </a:cubicBezTo>
                <a:cubicBezTo>
                  <a:pt x="94" y="389"/>
                  <a:pt x="81" y="396"/>
                  <a:pt x="72" y="409"/>
                </a:cubicBezTo>
                <a:cubicBezTo>
                  <a:pt x="34" y="458"/>
                  <a:pt x="0" y="546"/>
                  <a:pt x="0" y="609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73" name="Freeform 37"/>
          <p:cNvSpPr>
            <a:spLocks/>
          </p:cNvSpPr>
          <p:nvPr/>
        </p:nvSpPr>
        <p:spPr bwMode="auto">
          <a:xfrm>
            <a:off x="1739900" y="2832100"/>
            <a:ext cx="1181100" cy="1409700"/>
          </a:xfrm>
          <a:custGeom>
            <a:avLst/>
            <a:gdLst>
              <a:gd name="T0" fmla="*/ 744 w 744"/>
              <a:gd name="T1" fmla="*/ 0 h 888"/>
              <a:gd name="T2" fmla="*/ 688 w 744"/>
              <a:gd name="T3" fmla="*/ 344 h 888"/>
              <a:gd name="T4" fmla="*/ 632 w 744"/>
              <a:gd name="T5" fmla="*/ 616 h 888"/>
              <a:gd name="T6" fmla="*/ 456 w 744"/>
              <a:gd name="T7" fmla="*/ 752 h 888"/>
              <a:gd name="T8" fmla="*/ 176 w 744"/>
              <a:gd name="T9" fmla="*/ 824 h 888"/>
              <a:gd name="T10" fmla="*/ 0 w 744"/>
              <a:gd name="T11" fmla="*/ 888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4" h="888">
                <a:moveTo>
                  <a:pt x="744" y="0"/>
                </a:moveTo>
                <a:cubicBezTo>
                  <a:pt x="729" y="114"/>
                  <a:pt x="705" y="229"/>
                  <a:pt x="688" y="344"/>
                </a:cubicBezTo>
                <a:cubicBezTo>
                  <a:pt x="676" y="417"/>
                  <a:pt x="672" y="555"/>
                  <a:pt x="632" y="616"/>
                </a:cubicBezTo>
                <a:cubicBezTo>
                  <a:pt x="592" y="675"/>
                  <a:pt x="521" y="722"/>
                  <a:pt x="456" y="752"/>
                </a:cubicBezTo>
                <a:cubicBezTo>
                  <a:pt x="366" y="791"/>
                  <a:pt x="271" y="804"/>
                  <a:pt x="176" y="824"/>
                </a:cubicBezTo>
                <a:cubicBezTo>
                  <a:pt x="111" y="836"/>
                  <a:pt x="48" y="839"/>
                  <a:pt x="0" y="888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74" name="Freeform 38"/>
          <p:cNvSpPr>
            <a:spLocks/>
          </p:cNvSpPr>
          <p:nvPr/>
        </p:nvSpPr>
        <p:spPr bwMode="auto">
          <a:xfrm>
            <a:off x="1649413" y="4229100"/>
            <a:ext cx="1423987" cy="1189038"/>
          </a:xfrm>
          <a:custGeom>
            <a:avLst/>
            <a:gdLst>
              <a:gd name="T0" fmla="*/ 81 w 897"/>
              <a:gd name="T1" fmla="*/ 0 h 749"/>
              <a:gd name="T2" fmla="*/ 481 w 897"/>
              <a:gd name="T3" fmla="*/ 176 h 749"/>
              <a:gd name="T4" fmla="*/ 705 w 897"/>
              <a:gd name="T5" fmla="*/ 384 h 749"/>
              <a:gd name="T6" fmla="*/ 753 w 897"/>
              <a:gd name="T7" fmla="*/ 656 h 749"/>
              <a:gd name="T8" fmla="*/ 793 w 897"/>
              <a:gd name="T9" fmla="*/ 728 h 749"/>
              <a:gd name="T10" fmla="*/ 897 w 897"/>
              <a:gd name="T11" fmla="*/ 74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7" h="749">
                <a:moveTo>
                  <a:pt x="81" y="0"/>
                </a:moveTo>
                <a:cubicBezTo>
                  <a:pt x="0" y="241"/>
                  <a:pt x="386" y="173"/>
                  <a:pt x="481" y="176"/>
                </a:cubicBezTo>
                <a:cubicBezTo>
                  <a:pt x="576" y="207"/>
                  <a:pt x="683" y="277"/>
                  <a:pt x="705" y="384"/>
                </a:cubicBezTo>
                <a:cubicBezTo>
                  <a:pt x="723" y="474"/>
                  <a:pt x="727" y="567"/>
                  <a:pt x="753" y="656"/>
                </a:cubicBezTo>
                <a:cubicBezTo>
                  <a:pt x="758" y="676"/>
                  <a:pt x="774" y="721"/>
                  <a:pt x="793" y="728"/>
                </a:cubicBezTo>
                <a:cubicBezTo>
                  <a:pt x="858" y="749"/>
                  <a:pt x="824" y="744"/>
                  <a:pt x="897" y="744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75" name="Freeform 39"/>
          <p:cNvSpPr>
            <a:spLocks/>
          </p:cNvSpPr>
          <p:nvPr/>
        </p:nvSpPr>
        <p:spPr bwMode="auto">
          <a:xfrm>
            <a:off x="3016250" y="4656138"/>
            <a:ext cx="273050" cy="755650"/>
          </a:xfrm>
          <a:custGeom>
            <a:avLst/>
            <a:gdLst>
              <a:gd name="T0" fmla="*/ 44 w 172"/>
              <a:gd name="T1" fmla="*/ 475 h 476"/>
              <a:gd name="T2" fmla="*/ 116 w 172"/>
              <a:gd name="T3" fmla="*/ 443 h 476"/>
              <a:gd name="T4" fmla="*/ 148 w 172"/>
              <a:gd name="T5" fmla="*/ 395 h 476"/>
              <a:gd name="T6" fmla="*/ 76 w 172"/>
              <a:gd name="T7" fmla="*/ 91 h 476"/>
              <a:gd name="T8" fmla="*/ 44 w 172"/>
              <a:gd name="T9" fmla="*/ 51 h 476"/>
              <a:gd name="T10" fmla="*/ 4 w 172"/>
              <a:gd name="T11" fmla="*/ 3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" h="476">
                <a:moveTo>
                  <a:pt x="44" y="475"/>
                </a:moveTo>
                <a:cubicBezTo>
                  <a:pt x="90" y="467"/>
                  <a:pt x="89" y="476"/>
                  <a:pt x="116" y="443"/>
                </a:cubicBezTo>
                <a:cubicBezTo>
                  <a:pt x="127" y="427"/>
                  <a:pt x="148" y="395"/>
                  <a:pt x="148" y="395"/>
                </a:cubicBezTo>
                <a:cubicBezTo>
                  <a:pt x="172" y="298"/>
                  <a:pt x="135" y="170"/>
                  <a:pt x="76" y="91"/>
                </a:cubicBezTo>
                <a:cubicBezTo>
                  <a:pt x="57" y="36"/>
                  <a:pt x="82" y="95"/>
                  <a:pt x="44" y="51"/>
                </a:cubicBezTo>
                <a:cubicBezTo>
                  <a:pt x="0" y="0"/>
                  <a:pt x="32" y="3"/>
                  <a:pt x="4" y="3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76" name="Freeform 40"/>
          <p:cNvSpPr>
            <a:spLocks/>
          </p:cNvSpPr>
          <p:nvPr/>
        </p:nvSpPr>
        <p:spPr bwMode="auto">
          <a:xfrm>
            <a:off x="2959100" y="3340100"/>
            <a:ext cx="896938" cy="1524000"/>
          </a:xfrm>
          <a:custGeom>
            <a:avLst/>
            <a:gdLst>
              <a:gd name="T0" fmla="*/ 40 w 565"/>
              <a:gd name="T1" fmla="*/ 872 h 960"/>
              <a:gd name="T2" fmla="*/ 0 w 565"/>
              <a:gd name="T3" fmla="*/ 800 h 960"/>
              <a:gd name="T4" fmla="*/ 56 w 565"/>
              <a:gd name="T5" fmla="*/ 672 h 960"/>
              <a:gd name="T6" fmla="*/ 72 w 565"/>
              <a:gd name="T7" fmla="*/ 648 h 960"/>
              <a:gd name="T8" fmla="*/ 136 w 565"/>
              <a:gd name="T9" fmla="*/ 632 h 960"/>
              <a:gd name="T10" fmla="*/ 328 w 565"/>
              <a:gd name="T11" fmla="*/ 680 h 960"/>
              <a:gd name="T12" fmla="*/ 360 w 565"/>
              <a:gd name="T13" fmla="*/ 784 h 960"/>
              <a:gd name="T14" fmla="*/ 296 w 565"/>
              <a:gd name="T15" fmla="*/ 904 h 960"/>
              <a:gd name="T16" fmla="*/ 176 w 565"/>
              <a:gd name="T17" fmla="*/ 896 h 960"/>
              <a:gd name="T18" fmla="*/ 128 w 565"/>
              <a:gd name="T19" fmla="*/ 800 h 960"/>
              <a:gd name="T20" fmla="*/ 160 w 565"/>
              <a:gd name="T21" fmla="*/ 640 h 960"/>
              <a:gd name="T22" fmla="*/ 208 w 565"/>
              <a:gd name="T23" fmla="*/ 584 h 960"/>
              <a:gd name="T24" fmla="*/ 256 w 565"/>
              <a:gd name="T25" fmla="*/ 568 h 960"/>
              <a:gd name="T26" fmla="*/ 464 w 565"/>
              <a:gd name="T27" fmla="*/ 592 h 960"/>
              <a:gd name="T28" fmla="*/ 512 w 565"/>
              <a:gd name="T29" fmla="*/ 648 h 960"/>
              <a:gd name="T30" fmla="*/ 544 w 565"/>
              <a:gd name="T31" fmla="*/ 712 h 960"/>
              <a:gd name="T32" fmla="*/ 456 w 565"/>
              <a:gd name="T33" fmla="*/ 960 h 960"/>
              <a:gd name="T34" fmla="*/ 304 w 565"/>
              <a:gd name="T35" fmla="*/ 880 h 960"/>
              <a:gd name="T36" fmla="*/ 320 w 565"/>
              <a:gd name="T37" fmla="*/ 656 h 960"/>
              <a:gd name="T38" fmla="*/ 432 w 565"/>
              <a:gd name="T39" fmla="*/ 544 h 960"/>
              <a:gd name="T40" fmla="*/ 488 w 565"/>
              <a:gd name="T41" fmla="*/ 488 h 960"/>
              <a:gd name="T42" fmla="*/ 544 w 565"/>
              <a:gd name="T43" fmla="*/ 344 h 960"/>
              <a:gd name="T44" fmla="*/ 536 w 565"/>
              <a:gd name="T45" fmla="*/ 208 h 960"/>
              <a:gd name="T46" fmla="*/ 424 w 565"/>
              <a:gd name="T47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65" h="960">
                <a:moveTo>
                  <a:pt x="40" y="872"/>
                </a:moveTo>
                <a:cubicBezTo>
                  <a:pt x="3" y="816"/>
                  <a:pt x="14" y="842"/>
                  <a:pt x="0" y="800"/>
                </a:cubicBezTo>
                <a:cubicBezTo>
                  <a:pt x="9" y="741"/>
                  <a:pt x="22" y="719"/>
                  <a:pt x="56" y="672"/>
                </a:cubicBezTo>
                <a:cubicBezTo>
                  <a:pt x="61" y="664"/>
                  <a:pt x="64" y="654"/>
                  <a:pt x="72" y="648"/>
                </a:cubicBezTo>
                <a:cubicBezTo>
                  <a:pt x="80" y="641"/>
                  <a:pt x="134" y="632"/>
                  <a:pt x="136" y="632"/>
                </a:cubicBezTo>
                <a:cubicBezTo>
                  <a:pt x="241" y="637"/>
                  <a:pt x="276" y="611"/>
                  <a:pt x="328" y="680"/>
                </a:cubicBezTo>
                <a:cubicBezTo>
                  <a:pt x="343" y="726"/>
                  <a:pt x="351" y="726"/>
                  <a:pt x="360" y="784"/>
                </a:cubicBezTo>
                <a:cubicBezTo>
                  <a:pt x="350" y="843"/>
                  <a:pt x="344" y="867"/>
                  <a:pt x="296" y="904"/>
                </a:cubicBezTo>
                <a:cubicBezTo>
                  <a:pt x="256" y="901"/>
                  <a:pt x="214" y="908"/>
                  <a:pt x="176" y="896"/>
                </a:cubicBezTo>
                <a:cubicBezTo>
                  <a:pt x="157" y="889"/>
                  <a:pt x="134" y="819"/>
                  <a:pt x="128" y="800"/>
                </a:cubicBezTo>
                <a:cubicBezTo>
                  <a:pt x="132" y="746"/>
                  <a:pt x="130" y="687"/>
                  <a:pt x="160" y="640"/>
                </a:cubicBezTo>
                <a:cubicBezTo>
                  <a:pt x="166" y="630"/>
                  <a:pt x="195" y="590"/>
                  <a:pt x="208" y="584"/>
                </a:cubicBezTo>
                <a:cubicBezTo>
                  <a:pt x="222" y="575"/>
                  <a:pt x="256" y="568"/>
                  <a:pt x="256" y="568"/>
                </a:cubicBezTo>
                <a:cubicBezTo>
                  <a:pt x="298" y="570"/>
                  <a:pt x="407" y="556"/>
                  <a:pt x="464" y="592"/>
                </a:cubicBezTo>
                <a:cubicBezTo>
                  <a:pt x="476" y="599"/>
                  <a:pt x="505" y="636"/>
                  <a:pt x="512" y="648"/>
                </a:cubicBezTo>
                <a:cubicBezTo>
                  <a:pt x="524" y="668"/>
                  <a:pt x="544" y="712"/>
                  <a:pt x="544" y="712"/>
                </a:cubicBezTo>
                <a:cubicBezTo>
                  <a:pt x="560" y="813"/>
                  <a:pt x="565" y="923"/>
                  <a:pt x="456" y="960"/>
                </a:cubicBezTo>
                <a:cubicBezTo>
                  <a:pt x="350" y="950"/>
                  <a:pt x="362" y="958"/>
                  <a:pt x="304" y="880"/>
                </a:cubicBezTo>
                <a:cubicBezTo>
                  <a:pt x="281" y="812"/>
                  <a:pt x="271" y="715"/>
                  <a:pt x="320" y="656"/>
                </a:cubicBezTo>
                <a:cubicBezTo>
                  <a:pt x="352" y="616"/>
                  <a:pt x="395" y="580"/>
                  <a:pt x="432" y="544"/>
                </a:cubicBezTo>
                <a:cubicBezTo>
                  <a:pt x="450" y="525"/>
                  <a:pt x="476" y="511"/>
                  <a:pt x="488" y="488"/>
                </a:cubicBezTo>
                <a:cubicBezTo>
                  <a:pt x="512" y="439"/>
                  <a:pt x="533" y="398"/>
                  <a:pt x="544" y="344"/>
                </a:cubicBezTo>
                <a:cubicBezTo>
                  <a:pt x="541" y="298"/>
                  <a:pt x="540" y="253"/>
                  <a:pt x="536" y="208"/>
                </a:cubicBezTo>
                <a:cubicBezTo>
                  <a:pt x="530" y="157"/>
                  <a:pt x="460" y="36"/>
                  <a:pt x="424" y="0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77" name="Oval 41"/>
          <p:cNvSpPr>
            <a:spLocks noChangeArrowheads="1"/>
          </p:cNvSpPr>
          <p:nvPr/>
        </p:nvSpPr>
        <p:spPr bwMode="auto">
          <a:xfrm>
            <a:off x="6723063" y="4495800"/>
            <a:ext cx="193675" cy="187325"/>
          </a:xfrm>
          <a:prstGeom prst="ellipse">
            <a:avLst/>
          </a:prstGeom>
          <a:solidFill>
            <a:srgbClr val="4729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AE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78" name="Oval 42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4729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AE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79" name="Oval 43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4729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AE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80" name="Oval 44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81" name="Oval 45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82" name="Oval 46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83" name="Oval 47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84" name="Oval 48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85" name="Oval 49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012" name="Text Box 76"/>
          <p:cNvSpPr txBox="1">
            <a:spLocks noChangeArrowheads="1"/>
          </p:cNvSpPr>
          <p:nvPr/>
        </p:nvSpPr>
        <p:spPr bwMode="auto">
          <a:xfrm>
            <a:off x="4483100" y="1778000"/>
            <a:ext cx="3390900" cy="16319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ja-JP" altLang="en-US" sz="3600">
                <a:solidFill>
                  <a:srgbClr val="DFED5D"/>
                </a:solidFill>
                <a:latin typeface="Arial"/>
              </a:rPr>
              <a:t>“</a:t>
            </a:r>
            <a:r>
              <a:rPr lang="en-US" sz="3600">
                <a:solidFill>
                  <a:srgbClr val="DFED5D"/>
                </a:solidFill>
              </a:rPr>
              <a:t>JOSHUA…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600">
                <a:solidFill>
                  <a:srgbClr val="DFED5D"/>
                </a:solidFill>
              </a:rPr>
              <a:t>TALO OJII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3600">
                <a:solidFill>
                  <a:srgbClr val="DFED5D"/>
                </a:solidFill>
              </a:rPr>
              <a:t> SII THELO!</a:t>
            </a:r>
            <a:r>
              <a:rPr lang="ja-JP" altLang="en-US" sz="3600">
                <a:solidFill>
                  <a:srgbClr val="DFED5D"/>
                </a:solidFill>
                <a:latin typeface="Arial"/>
              </a:rPr>
              <a:t>”</a:t>
            </a:r>
            <a:endParaRPr lang="en-US" sz="3600">
              <a:solidFill>
                <a:srgbClr val="DFED5D"/>
              </a:solidFill>
            </a:endParaRPr>
          </a:p>
        </p:txBody>
      </p:sp>
      <p:grpSp>
        <p:nvGrpSpPr>
          <p:cNvPr id="424037" name="Group 101"/>
          <p:cNvGrpSpPr>
            <a:grpSpLocks/>
          </p:cNvGrpSpPr>
          <p:nvPr/>
        </p:nvGrpSpPr>
        <p:grpSpPr bwMode="auto">
          <a:xfrm>
            <a:off x="1614488" y="415925"/>
            <a:ext cx="2576512" cy="3970338"/>
            <a:chOff x="1017" y="262"/>
            <a:chExt cx="1623" cy="2501"/>
          </a:xfrm>
        </p:grpSpPr>
        <p:sp>
          <p:nvSpPr>
            <p:cNvPr id="424014" name="Oval 78"/>
            <p:cNvSpPr>
              <a:spLocks noChangeArrowheads="1"/>
            </p:cNvSpPr>
            <p:nvPr/>
          </p:nvSpPr>
          <p:spPr bwMode="auto">
            <a:xfrm rot="1740000">
              <a:off x="1017" y="461"/>
              <a:ext cx="509" cy="2145"/>
            </a:xfrm>
            <a:prstGeom prst="ellipse">
              <a:avLst/>
            </a:prstGeom>
            <a:gradFill rotWithShape="0">
              <a:gsLst>
                <a:gs pos="0">
                  <a:srgbClr val="114FFB"/>
                </a:gs>
                <a:gs pos="100000">
                  <a:srgbClr val="114FFB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50800">
              <a:solidFill>
                <a:srgbClr val="FAF2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015" name="Rectangle 79"/>
            <p:cNvSpPr>
              <a:spLocks noChangeArrowheads="1"/>
            </p:cNvSpPr>
            <p:nvPr/>
          </p:nvSpPr>
          <p:spPr bwMode="auto">
            <a:xfrm rot="18000000">
              <a:off x="157" y="1223"/>
              <a:ext cx="2323" cy="40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i="1">
                  <a:solidFill>
                    <a:srgbClr val="FAF2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OJII SII </a:t>
              </a:r>
            </a:p>
          </p:txBody>
        </p:sp>
        <p:sp>
          <p:nvSpPr>
            <p:cNvPr id="424016" name="Line 80"/>
            <p:cNvSpPr>
              <a:spLocks noChangeShapeType="1"/>
            </p:cNvSpPr>
            <p:nvPr/>
          </p:nvSpPr>
          <p:spPr bwMode="auto">
            <a:xfrm>
              <a:off x="1733" y="1189"/>
              <a:ext cx="907" cy="171"/>
            </a:xfrm>
            <a:prstGeom prst="line">
              <a:avLst/>
            </a:prstGeom>
            <a:noFill/>
            <a:ln w="50800">
              <a:solidFill>
                <a:srgbClr val="FAF2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017" name="Line 81"/>
            <p:cNvSpPr>
              <a:spLocks noChangeShapeType="1"/>
            </p:cNvSpPr>
            <p:nvPr/>
          </p:nvSpPr>
          <p:spPr bwMode="auto">
            <a:xfrm>
              <a:off x="1200" y="2165"/>
              <a:ext cx="587" cy="598"/>
            </a:xfrm>
            <a:prstGeom prst="line">
              <a:avLst/>
            </a:prstGeom>
            <a:noFill/>
            <a:ln w="50800">
              <a:solidFill>
                <a:srgbClr val="FAF2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4019" name="Text Box 83"/>
          <p:cNvSpPr txBox="1">
            <a:spLocks noChangeArrowheads="1"/>
          </p:cNvSpPr>
          <p:nvPr/>
        </p:nvSpPr>
        <p:spPr bwMode="auto">
          <a:xfrm>
            <a:off x="1781175" y="47625"/>
            <a:ext cx="19939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Josh. 1:11</a:t>
            </a:r>
          </a:p>
        </p:txBody>
      </p:sp>
      <p:sp>
        <p:nvSpPr>
          <p:cNvPr id="424020" name="Freeform 84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021" name="Rectangle 85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022" name="Freeform 86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023" name="AutoShape 87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024" name="Rectangle 88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025" name="Rectangle 89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026" name="AutoShape 90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027" name="Line 91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028" name="Line 92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029" name="Rectangle 93"/>
          <p:cNvSpPr>
            <a:spLocks noChangeArrowheads="1"/>
          </p:cNvSpPr>
          <p:nvPr/>
        </p:nvSpPr>
        <p:spPr bwMode="auto">
          <a:xfrm>
            <a:off x="8053388" y="3429000"/>
            <a:ext cx="6762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JOSHUA</a:t>
            </a:r>
          </a:p>
        </p:txBody>
      </p:sp>
      <p:sp>
        <p:nvSpPr>
          <p:cNvPr id="424031" name="Text Box 95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424035" name="Rectangle 99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38</a:t>
            </a:r>
          </a:p>
        </p:txBody>
      </p:sp>
      <p:sp>
        <p:nvSpPr>
          <p:cNvPr id="424036" name="Text Box 100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29-31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ChangeArrowheads="1"/>
          </p:cNvSpPr>
          <p:nvPr/>
        </p:nvSpPr>
        <p:spPr bwMode="auto">
          <a:xfrm>
            <a:off x="1598613" y="838200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03" name="Freeform 3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05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06" name="Freeform 6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5207" name="Freeform 7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555 w 2581"/>
              <a:gd name="T1" fmla="*/ 1824 h 1837"/>
              <a:gd name="T2" fmla="*/ 2494 w 2581"/>
              <a:gd name="T3" fmla="*/ 1800 h 1837"/>
              <a:gd name="T4" fmla="*/ 2444 w 2581"/>
              <a:gd name="T5" fmla="*/ 1787 h 1837"/>
              <a:gd name="T6" fmla="*/ 2395 w 2581"/>
              <a:gd name="T7" fmla="*/ 1763 h 1837"/>
              <a:gd name="T8" fmla="*/ 2345 w 2581"/>
              <a:gd name="T9" fmla="*/ 1727 h 1837"/>
              <a:gd name="T10" fmla="*/ 2296 w 2581"/>
              <a:gd name="T11" fmla="*/ 1702 h 1837"/>
              <a:gd name="T12" fmla="*/ 2247 w 2581"/>
              <a:gd name="T13" fmla="*/ 1678 h 1837"/>
              <a:gd name="T14" fmla="*/ 2185 w 2581"/>
              <a:gd name="T15" fmla="*/ 1641 h 1837"/>
              <a:gd name="T16" fmla="*/ 2123 w 2581"/>
              <a:gd name="T17" fmla="*/ 1605 h 1837"/>
              <a:gd name="T18" fmla="*/ 2074 w 2581"/>
              <a:gd name="T19" fmla="*/ 1581 h 1837"/>
              <a:gd name="T20" fmla="*/ 2024 w 2581"/>
              <a:gd name="T21" fmla="*/ 1556 h 1837"/>
              <a:gd name="T22" fmla="*/ 1975 w 2581"/>
              <a:gd name="T23" fmla="*/ 1520 h 1837"/>
              <a:gd name="T24" fmla="*/ 1926 w 2581"/>
              <a:gd name="T25" fmla="*/ 1496 h 1837"/>
              <a:gd name="T26" fmla="*/ 1889 w 2581"/>
              <a:gd name="T27" fmla="*/ 1471 h 1837"/>
              <a:gd name="T28" fmla="*/ 1827 w 2581"/>
              <a:gd name="T29" fmla="*/ 1423 h 1837"/>
              <a:gd name="T30" fmla="*/ 1778 w 2581"/>
              <a:gd name="T31" fmla="*/ 1410 h 1837"/>
              <a:gd name="T32" fmla="*/ 1728 w 2581"/>
              <a:gd name="T33" fmla="*/ 1362 h 1837"/>
              <a:gd name="T34" fmla="*/ 1679 w 2581"/>
              <a:gd name="T35" fmla="*/ 1337 h 1837"/>
              <a:gd name="T36" fmla="*/ 1629 w 2581"/>
              <a:gd name="T37" fmla="*/ 1301 h 1837"/>
              <a:gd name="T38" fmla="*/ 1555 w 2581"/>
              <a:gd name="T39" fmla="*/ 1240 h 1837"/>
              <a:gd name="T40" fmla="*/ 1506 w 2581"/>
              <a:gd name="T41" fmla="*/ 1216 h 1837"/>
              <a:gd name="T42" fmla="*/ 1457 w 2581"/>
              <a:gd name="T43" fmla="*/ 1167 h 1837"/>
              <a:gd name="T44" fmla="*/ 1395 w 2581"/>
              <a:gd name="T45" fmla="*/ 1106 h 1837"/>
              <a:gd name="T46" fmla="*/ 1358 w 2581"/>
              <a:gd name="T47" fmla="*/ 1058 h 1837"/>
              <a:gd name="T48" fmla="*/ 1333 w 2581"/>
              <a:gd name="T49" fmla="*/ 1009 h 1837"/>
              <a:gd name="T50" fmla="*/ 1296 w 2581"/>
              <a:gd name="T51" fmla="*/ 961 h 1837"/>
              <a:gd name="T52" fmla="*/ 1234 w 2581"/>
              <a:gd name="T53" fmla="*/ 912 h 1837"/>
              <a:gd name="T54" fmla="*/ 1173 w 2581"/>
              <a:gd name="T55" fmla="*/ 851 h 1837"/>
              <a:gd name="T56" fmla="*/ 1136 w 2581"/>
              <a:gd name="T57" fmla="*/ 815 h 1837"/>
              <a:gd name="T58" fmla="*/ 1099 w 2581"/>
              <a:gd name="T59" fmla="*/ 766 h 1837"/>
              <a:gd name="T60" fmla="*/ 1062 w 2581"/>
              <a:gd name="T61" fmla="*/ 730 h 1837"/>
              <a:gd name="T62" fmla="*/ 1012 w 2581"/>
              <a:gd name="T63" fmla="*/ 681 h 1837"/>
              <a:gd name="T64" fmla="*/ 963 w 2581"/>
              <a:gd name="T65" fmla="*/ 644 h 1837"/>
              <a:gd name="T66" fmla="*/ 938 w 2581"/>
              <a:gd name="T67" fmla="*/ 596 h 1837"/>
              <a:gd name="T68" fmla="*/ 901 w 2581"/>
              <a:gd name="T69" fmla="*/ 559 h 1837"/>
              <a:gd name="T70" fmla="*/ 876 w 2581"/>
              <a:gd name="T71" fmla="*/ 511 h 1837"/>
              <a:gd name="T72" fmla="*/ 852 w 2581"/>
              <a:gd name="T73" fmla="*/ 462 h 1837"/>
              <a:gd name="T74" fmla="*/ 815 w 2581"/>
              <a:gd name="T75" fmla="*/ 413 h 1837"/>
              <a:gd name="T76" fmla="*/ 790 w 2581"/>
              <a:gd name="T77" fmla="*/ 365 h 1837"/>
              <a:gd name="T78" fmla="*/ 753 w 2581"/>
              <a:gd name="T79" fmla="*/ 328 h 1837"/>
              <a:gd name="T80" fmla="*/ 704 w 2581"/>
              <a:gd name="T81" fmla="*/ 267 h 1837"/>
              <a:gd name="T82" fmla="*/ 667 w 2581"/>
              <a:gd name="T83" fmla="*/ 219 h 1837"/>
              <a:gd name="T84" fmla="*/ 630 w 2581"/>
              <a:gd name="T85" fmla="*/ 182 h 1837"/>
              <a:gd name="T86" fmla="*/ 580 w 2581"/>
              <a:gd name="T87" fmla="*/ 146 h 1837"/>
              <a:gd name="T88" fmla="*/ 543 w 2581"/>
              <a:gd name="T89" fmla="*/ 122 h 1837"/>
              <a:gd name="T90" fmla="*/ 494 w 2581"/>
              <a:gd name="T91" fmla="*/ 73 h 1837"/>
              <a:gd name="T92" fmla="*/ 444 w 2581"/>
              <a:gd name="T93" fmla="*/ 61 h 1837"/>
              <a:gd name="T94" fmla="*/ 383 w 2581"/>
              <a:gd name="T95" fmla="*/ 36 h 1837"/>
              <a:gd name="T96" fmla="*/ 321 w 2581"/>
              <a:gd name="T97" fmla="*/ 24 h 1837"/>
              <a:gd name="T98" fmla="*/ 272 w 2581"/>
              <a:gd name="T99" fmla="*/ 12 h 1837"/>
              <a:gd name="T100" fmla="*/ 222 w 2581"/>
              <a:gd name="T101" fmla="*/ 0 h 1837"/>
              <a:gd name="T102" fmla="*/ 173 w 2581"/>
              <a:gd name="T103" fmla="*/ 0 h 1837"/>
              <a:gd name="T104" fmla="*/ 123 w 2581"/>
              <a:gd name="T105" fmla="*/ 12 h 1837"/>
              <a:gd name="T106" fmla="*/ 74 w 2581"/>
              <a:gd name="T107" fmla="*/ 24 h 1837"/>
              <a:gd name="T108" fmla="*/ 25 w 2581"/>
              <a:gd name="T109" fmla="*/ 49 h 1837"/>
              <a:gd name="T110" fmla="*/ 0 w 2581"/>
              <a:gd name="T111" fmla="*/ 97 h 1837"/>
              <a:gd name="T112" fmla="*/ 0 w 2581"/>
              <a:gd name="T113" fmla="*/ 146 h 1837"/>
              <a:gd name="T114" fmla="*/ 12 w 2581"/>
              <a:gd name="T115" fmla="*/ 195 h 1837"/>
              <a:gd name="T116" fmla="*/ 37 w 2581"/>
              <a:gd name="T117" fmla="*/ 243 h 1837"/>
              <a:gd name="T118" fmla="*/ 74 w 2581"/>
              <a:gd name="T119" fmla="*/ 280 h 1837"/>
              <a:gd name="T120" fmla="*/ 136 w 2581"/>
              <a:gd name="T121" fmla="*/ 304 h 1837"/>
              <a:gd name="T122" fmla="*/ 185 w 2581"/>
              <a:gd name="T123" fmla="*/ 316 h 1837"/>
              <a:gd name="T124" fmla="*/ 235 w 2581"/>
              <a:gd name="T125" fmla="*/ 328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5208" name="Rectangle 8"/>
          <p:cNvSpPr>
            <a:spLocks noChangeArrowheads="1"/>
          </p:cNvSpPr>
          <p:nvPr/>
        </p:nvSpPr>
        <p:spPr bwMode="auto">
          <a:xfrm>
            <a:off x="4630738" y="2649538"/>
            <a:ext cx="15208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ER</a:t>
            </a:r>
          </a:p>
        </p:txBody>
      </p:sp>
      <p:sp>
        <p:nvSpPr>
          <p:cNvPr id="435209" name="Freeform 9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5210" name="Rectangle 10"/>
          <p:cNvSpPr>
            <a:spLocks noChangeArrowheads="1"/>
          </p:cNvSpPr>
          <p:nvPr/>
        </p:nvSpPr>
        <p:spPr bwMode="auto">
          <a:xfrm>
            <a:off x="7259638" y="5259388"/>
            <a:ext cx="13112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PG</a:t>
            </a:r>
          </a:p>
        </p:txBody>
      </p:sp>
      <p:sp>
        <p:nvSpPr>
          <p:cNvPr id="435211" name="Freeform 11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5212" name="Freeform 12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5213" name="Freeform 13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5214" name="Rectangle 14"/>
          <p:cNvSpPr>
            <a:spLocks noChangeArrowheads="1"/>
          </p:cNvSpPr>
          <p:nvPr/>
        </p:nvSpPr>
        <p:spPr bwMode="auto">
          <a:xfrm>
            <a:off x="3449638" y="2382838"/>
            <a:ext cx="12731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GO</a:t>
            </a:r>
          </a:p>
        </p:txBody>
      </p:sp>
      <p:sp>
        <p:nvSpPr>
          <p:cNvPr id="435215" name="Rectangle 15"/>
          <p:cNvSpPr>
            <a:spLocks noChangeArrowheads="1"/>
          </p:cNvSpPr>
          <p:nvPr/>
        </p:nvSpPr>
        <p:spPr bwMode="auto">
          <a:xfrm>
            <a:off x="2516188" y="5640388"/>
            <a:ext cx="7016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KO</a:t>
            </a:r>
          </a:p>
        </p:txBody>
      </p:sp>
      <p:sp>
        <p:nvSpPr>
          <p:cNvPr id="435216" name="Rectangle 16"/>
          <p:cNvSpPr>
            <a:spLocks noChangeArrowheads="1"/>
          </p:cNvSpPr>
          <p:nvPr/>
        </p:nvSpPr>
        <p:spPr bwMode="auto">
          <a:xfrm>
            <a:off x="2020888" y="9921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MO</a:t>
            </a:r>
          </a:p>
        </p:txBody>
      </p:sp>
      <p:sp>
        <p:nvSpPr>
          <p:cNvPr id="435217" name="Rectangle 17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18" name="Line 18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19" name="Line 19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20" name="Rectangle 20"/>
          <p:cNvSpPr>
            <a:spLocks noChangeArrowheads="1"/>
          </p:cNvSpPr>
          <p:nvPr/>
        </p:nvSpPr>
        <p:spPr bwMode="auto">
          <a:xfrm>
            <a:off x="0" y="539750"/>
            <a:ext cx="2825750" cy="8191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ONGA</a:t>
            </a:r>
          </a:p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SOTHOKO</a:t>
            </a:r>
          </a:p>
        </p:txBody>
      </p:sp>
      <p:sp>
        <p:nvSpPr>
          <p:cNvPr id="435221" name="Rectangle 21"/>
          <p:cNvSpPr>
            <a:spLocks noChangeArrowheads="1"/>
          </p:cNvSpPr>
          <p:nvPr/>
        </p:nvSpPr>
        <p:spPr bwMode="auto">
          <a:xfrm>
            <a:off x="2613025" y="3613150"/>
            <a:ext cx="17303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DS</a:t>
            </a:r>
          </a:p>
        </p:txBody>
      </p:sp>
      <p:sp>
        <p:nvSpPr>
          <p:cNvPr id="435222" name="Line 22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23" name="Rectangle 23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24" name="Rectangle 24"/>
          <p:cNvSpPr>
            <a:spLocks noChangeArrowheads="1"/>
          </p:cNvSpPr>
          <p:nvPr/>
        </p:nvSpPr>
        <p:spPr bwMode="auto">
          <a:xfrm>
            <a:off x="6896100" y="43957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U</a:t>
            </a:r>
          </a:p>
        </p:txBody>
      </p:sp>
      <p:sp>
        <p:nvSpPr>
          <p:cNvPr id="435225" name="Rectangle 25"/>
          <p:cNvSpPr>
            <a:spLocks noChangeArrowheads="1"/>
          </p:cNvSpPr>
          <p:nvPr/>
        </p:nvSpPr>
        <p:spPr bwMode="auto">
          <a:xfrm>
            <a:off x="5830888" y="28844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B</a:t>
            </a:r>
          </a:p>
        </p:txBody>
      </p:sp>
      <p:sp>
        <p:nvSpPr>
          <p:cNvPr id="435226" name="Rectangle 26"/>
          <p:cNvSpPr>
            <a:spLocks noChangeArrowheads="1"/>
          </p:cNvSpPr>
          <p:nvPr/>
        </p:nvSpPr>
        <p:spPr bwMode="auto">
          <a:xfrm>
            <a:off x="5487988" y="181133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H</a:t>
            </a:r>
          </a:p>
        </p:txBody>
      </p:sp>
      <p:sp>
        <p:nvSpPr>
          <p:cNvPr id="435227" name="Rectangle 27"/>
          <p:cNvSpPr>
            <a:spLocks noChangeArrowheads="1"/>
          </p:cNvSpPr>
          <p:nvPr/>
        </p:nvSpPr>
        <p:spPr bwMode="auto">
          <a:xfrm>
            <a:off x="7088188" y="1525588"/>
            <a:ext cx="12922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N(A)</a:t>
            </a:r>
          </a:p>
        </p:txBody>
      </p:sp>
      <p:sp>
        <p:nvSpPr>
          <p:cNvPr id="435228" name="Oval 28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29" name="Rectangle 29"/>
          <p:cNvSpPr>
            <a:spLocks noChangeArrowheads="1"/>
          </p:cNvSpPr>
          <p:nvPr/>
        </p:nvSpPr>
        <p:spPr bwMode="auto">
          <a:xfrm>
            <a:off x="3074988" y="2568575"/>
            <a:ext cx="417512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</a:t>
            </a:r>
          </a:p>
        </p:txBody>
      </p:sp>
      <p:sp>
        <p:nvSpPr>
          <p:cNvPr id="435230" name="Rectangle 30"/>
          <p:cNvSpPr>
            <a:spLocks noChangeArrowheads="1"/>
          </p:cNvSpPr>
          <p:nvPr/>
        </p:nvSpPr>
        <p:spPr bwMode="auto">
          <a:xfrm>
            <a:off x="2727325" y="3078163"/>
            <a:ext cx="3333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J</a:t>
            </a:r>
          </a:p>
        </p:txBody>
      </p:sp>
      <p:sp>
        <p:nvSpPr>
          <p:cNvPr id="435231" name="Rectangle 31"/>
          <p:cNvSpPr>
            <a:spLocks noChangeArrowheads="1"/>
          </p:cNvSpPr>
          <p:nvPr/>
        </p:nvSpPr>
        <p:spPr bwMode="auto">
          <a:xfrm>
            <a:off x="3067050" y="4451350"/>
            <a:ext cx="620713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KB</a:t>
            </a:r>
          </a:p>
        </p:txBody>
      </p:sp>
      <p:sp>
        <p:nvSpPr>
          <p:cNvPr id="435232" name="Rectangle 32"/>
          <p:cNvSpPr>
            <a:spLocks noChangeArrowheads="1"/>
          </p:cNvSpPr>
          <p:nvPr/>
        </p:nvSpPr>
        <p:spPr bwMode="auto">
          <a:xfrm>
            <a:off x="3146425" y="5164138"/>
            <a:ext cx="704850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MO</a:t>
            </a:r>
          </a:p>
        </p:txBody>
      </p:sp>
      <p:sp>
        <p:nvSpPr>
          <p:cNvPr id="435233" name="Rectangle 33"/>
          <p:cNvSpPr>
            <a:spLocks noChangeArrowheads="1"/>
          </p:cNvSpPr>
          <p:nvPr/>
        </p:nvSpPr>
        <p:spPr bwMode="auto">
          <a:xfrm>
            <a:off x="1809750" y="4081463"/>
            <a:ext cx="3841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E</a:t>
            </a:r>
          </a:p>
        </p:txBody>
      </p:sp>
      <p:sp>
        <p:nvSpPr>
          <p:cNvPr id="435234" name="Rectangle 34"/>
          <p:cNvSpPr>
            <a:spLocks noChangeArrowheads="1"/>
          </p:cNvSpPr>
          <p:nvPr/>
        </p:nvSpPr>
        <p:spPr bwMode="auto">
          <a:xfrm>
            <a:off x="3751263" y="3078163"/>
            <a:ext cx="6889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MN</a:t>
            </a:r>
          </a:p>
        </p:txBody>
      </p:sp>
      <p:sp>
        <p:nvSpPr>
          <p:cNvPr id="435235" name="Freeform 35"/>
          <p:cNvSpPr>
            <a:spLocks/>
          </p:cNvSpPr>
          <p:nvPr/>
        </p:nvSpPr>
        <p:spPr bwMode="auto">
          <a:xfrm>
            <a:off x="5816600" y="3136900"/>
            <a:ext cx="939800" cy="1422400"/>
          </a:xfrm>
          <a:custGeom>
            <a:avLst/>
            <a:gdLst>
              <a:gd name="T0" fmla="*/ 592 w 592"/>
              <a:gd name="T1" fmla="*/ 896 h 896"/>
              <a:gd name="T2" fmla="*/ 328 w 592"/>
              <a:gd name="T3" fmla="*/ 760 h 896"/>
              <a:gd name="T4" fmla="*/ 192 w 592"/>
              <a:gd name="T5" fmla="*/ 576 h 896"/>
              <a:gd name="T6" fmla="*/ 40 w 592"/>
              <a:gd name="T7" fmla="*/ 160 h 896"/>
              <a:gd name="T8" fmla="*/ 24 w 592"/>
              <a:gd name="T9" fmla="*/ 80 h 896"/>
              <a:gd name="T10" fmla="*/ 0 w 592"/>
              <a:gd name="T11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2" h="896">
                <a:moveTo>
                  <a:pt x="592" y="896"/>
                </a:moveTo>
                <a:cubicBezTo>
                  <a:pt x="508" y="840"/>
                  <a:pt x="405" y="824"/>
                  <a:pt x="328" y="760"/>
                </a:cubicBezTo>
                <a:cubicBezTo>
                  <a:pt x="268" y="710"/>
                  <a:pt x="232" y="640"/>
                  <a:pt x="192" y="576"/>
                </a:cubicBezTo>
                <a:cubicBezTo>
                  <a:pt x="107" y="440"/>
                  <a:pt x="78" y="313"/>
                  <a:pt x="40" y="160"/>
                </a:cubicBezTo>
                <a:cubicBezTo>
                  <a:pt x="33" y="133"/>
                  <a:pt x="30" y="106"/>
                  <a:pt x="24" y="80"/>
                </a:cubicBezTo>
                <a:cubicBezTo>
                  <a:pt x="17" y="55"/>
                  <a:pt x="0" y="26"/>
                  <a:pt x="0" y="0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A35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36" name="Freeform 36"/>
          <p:cNvSpPr>
            <a:spLocks/>
          </p:cNvSpPr>
          <p:nvPr/>
        </p:nvSpPr>
        <p:spPr bwMode="auto">
          <a:xfrm>
            <a:off x="2921000" y="1852613"/>
            <a:ext cx="2882900" cy="1258887"/>
          </a:xfrm>
          <a:custGeom>
            <a:avLst/>
            <a:gdLst>
              <a:gd name="T0" fmla="*/ 1816 w 1816"/>
              <a:gd name="T1" fmla="*/ 793 h 793"/>
              <a:gd name="T2" fmla="*/ 1784 w 1816"/>
              <a:gd name="T3" fmla="*/ 713 h 793"/>
              <a:gd name="T4" fmla="*/ 1640 w 1816"/>
              <a:gd name="T5" fmla="*/ 273 h 793"/>
              <a:gd name="T6" fmla="*/ 1560 w 1816"/>
              <a:gd name="T7" fmla="*/ 129 h 793"/>
              <a:gd name="T8" fmla="*/ 1160 w 1816"/>
              <a:gd name="T9" fmla="*/ 17 h 793"/>
              <a:gd name="T10" fmla="*/ 560 w 1816"/>
              <a:gd name="T11" fmla="*/ 65 h 793"/>
              <a:gd name="T12" fmla="*/ 472 w 1816"/>
              <a:gd name="T13" fmla="*/ 113 h 793"/>
              <a:gd name="T14" fmla="*/ 424 w 1816"/>
              <a:gd name="T15" fmla="*/ 129 h 793"/>
              <a:gd name="T16" fmla="*/ 224 w 1816"/>
              <a:gd name="T17" fmla="*/ 241 h 793"/>
              <a:gd name="T18" fmla="*/ 120 w 1816"/>
              <a:gd name="T19" fmla="*/ 345 h 793"/>
              <a:gd name="T20" fmla="*/ 104 w 1816"/>
              <a:gd name="T21" fmla="*/ 377 h 793"/>
              <a:gd name="T22" fmla="*/ 72 w 1816"/>
              <a:gd name="T23" fmla="*/ 409 h 793"/>
              <a:gd name="T24" fmla="*/ 0 w 1816"/>
              <a:gd name="T25" fmla="*/ 609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16" h="793">
                <a:moveTo>
                  <a:pt x="1816" y="793"/>
                </a:moveTo>
                <a:cubicBezTo>
                  <a:pt x="1797" y="764"/>
                  <a:pt x="1796" y="743"/>
                  <a:pt x="1784" y="713"/>
                </a:cubicBezTo>
                <a:cubicBezTo>
                  <a:pt x="1723" y="571"/>
                  <a:pt x="1700" y="414"/>
                  <a:pt x="1640" y="273"/>
                </a:cubicBezTo>
                <a:cubicBezTo>
                  <a:pt x="1618" y="222"/>
                  <a:pt x="1604" y="165"/>
                  <a:pt x="1560" y="129"/>
                </a:cubicBezTo>
                <a:cubicBezTo>
                  <a:pt x="1463" y="48"/>
                  <a:pt x="1278" y="26"/>
                  <a:pt x="1160" y="17"/>
                </a:cubicBezTo>
                <a:cubicBezTo>
                  <a:pt x="827" y="22"/>
                  <a:pt x="787" y="0"/>
                  <a:pt x="560" y="65"/>
                </a:cubicBezTo>
                <a:cubicBezTo>
                  <a:pt x="531" y="86"/>
                  <a:pt x="504" y="99"/>
                  <a:pt x="472" y="113"/>
                </a:cubicBezTo>
                <a:cubicBezTo>
                  <a:pt x="456" y="119"/>
                  <a:pt x="438" y="119"/>
                  <a:pt x="424" y="129"/>
                </a:cubicBezTo>
                <a:cubicBezTo>
                  <a:pt x="360" y="171"/>
                  <a:pt x="285" y="195"/>
                  <a:pt x="224" y="241"/>
                </a:cubicBezTo>
                <a:cubicBezTo>
                  <a:pt x="187" y="268"/>
                  <a:pt x="144" y="306"/>
                  <a:pt x="120" y="345"/>
                </a:cubicBezTo>
                <a:cubicBezTo>
                  <a:pt x="113" y="355"/>
                  <a:pt x="111" y="367"/>
                  <a:pt x="104" y="377"/>
                </a:cubicBezTo>
                <a:cubicBezTo>
                  <a:pt x="94" y="389"/>
                  <a:pt x="81" y="396"/>
                  <a:pt x="72" y="409"/>
                </a:cubicBezTo>
                <a:cubicBezTo>
                  <a:pt x="34" y="458"/>
                  <a:pt x="0" y="546"/>
                  <a:pt x="0" y="609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37" name="Freeform 37"/>
          <p:cNvSpPr>
            <a:spLocks/>
          </p:cNvSpPr>
          <p:nvPr/>
        </p:nvSpPr>
        <p:spPr bwMode="auto">
          <a:xfrm>
            <a:off x="1739900" y="2832100"/>
            <a:ext cx="1181100" cy="1409700"/>
          </a:xfrm>
          <a:custGeom>
            <a:avLst/>
            <a:gdLst>
              <a:gd name="T0" fmla="*/ 744 w 744"/>
              <a:gd name="T1" fmla="*/ 0 h 888"/>
              <a:gd name="T2" fmla="*/ 688 w 744"/>
              <a:gd name="T3" fmla="*/ 344 h 888"/>
              <a:gd name="T4" fmla="*/ 632 w 744"/>
              <a:gd name="T5" fmla="*/ 616 h 888"/>
              <a:gd name="T6" fmla="*/ 456 w 744"/>
              <a:gd name="T7" fmla="*/ 752 h 888"/>
              <a:gd name="T8" fmla="*/ 176 w 744"/>
              <a:gd name="T9" fmla="*/ 824 h 888"/>
              <a:gd name="T10" fmla="*/ 0 w 744"/>
              <a:gd name="T11" fmla="*/ 888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4" h="888">
                <a:moveTo>
                  <a:pt x="744" y="0"/>
                </a:moveTo>
                <a:cubicBezTo>
                  <a:pt x="729" y="114"/>
                  <a:pt x="705" y="229"/>
                  <a:pt x="688" y="344"/>
                </a:cubicBezTo>
                <a:cubicBezTo>
                  <a:pt x="676" y="417"/>
                  <a:pt x="672" y="555"/>
                  <a:pt x="632" y="616"/>
                </a:cubicBezTo>
                <a:cubicBezTo>
                  <a:pt x="592" y="675"/>
                  <a:pt x="521" y="722"/>
                  <a:pt x="456" y="752"/>
                </a:cubicBezTo>
                <a:cubicBezTo>
                  <a:pt x="366" y="791"/>
                  <a:pt x="271" y="804"/>
                  <a:pt x="176" y="824"/>
                </a:cubicBezTo>
                <a:cubicBezTo>
                  <a:pt x="111" y="836"/>
                  <a:pt x="48" y="839"/>
                  <a:pt x="0" y="888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38" name="Freeform 38"/>
          <p:cNvSpPr>
            <a:spLocks/>
          </p:cNvSpPr>
          <p:nvPr/>
        </p:nvSpPr>
        <p:spPr bwMode="auto">
          <a:xfrm>
            <a:off x="1649413" y="4229100"/>
            <a:ext cx="1423987" cy="1189038"/>
          </a:xfrm>
          <a:custGeom>
            <a:avLst/>
            <a:gdLst>
              <a:gd name="T0" fmla="*/ 81 w 897"/>
              <a:gd name="T1" fmla="*/ 0 h 749"/>
              <a:gd name="T2" fmla="*/ 481 w 897"/>
              <a:gd name="T3" fmla="*/ 176 h 749"/>
              <a:gd name="T4" fmla="*/ 705 w 897"/>
              <a:gd name="T5" fmla="*/ 384 h 749"/>
              <a:gd name="T6" fmla="*/ 753 w 897"/>
              <a:gd name="T7" fmla="*/ 656 h 749"/>
              <a:gd name="T8" fmla="*/ 793 w 897"/>
              <a:gd name="T9" fmla="*/ 728 h 749"/>
              <a:gd name="T10" fmla="*/ 897 w 897"/>
              <a:gd name="T11" fmla="*/ 74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7" h="749">
                <a:moveTo>
                  <a:pt x="81" y="0"/>
                </a:moveTo>
                <a:cubicBezTo>
                  <a:pt x="0" y="241"/>
                  <a:pt x="386" y="173"/>
                  <a:pt x="481" y="176"/>
                </a:cubicBezTo>
                <a:cubicBezTo>
                  <a:pt x="576" y="207"/>
                  <a:pt x="683" y="277"/>
                  <a:pt x="705" y="384"/>
                </a:cubicBezTo>
                <a:cubicBezTo>
                  <a:pt x="723" y="474"/>
                  <a:pt x="727" y="567"/>
                  <a:pt x="753" y="656"/>
                </a:cubicBezTo>
                <a:cubicBezTo>
                  <a:pt x="758" y="676"/>
                  <a:pt x="774" y="721"/>
                  <a:pt x="793" y="728"/>
                </a:cubicBezTo>
                <a:cubicBezTo>
                  <a:pt x="858" y="749"/>
                  <a:pt x="824" y="744"/>
                  <a:pt x="897" y="744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39" name="Freeform 39"/>
          <p:cNvSpPr>
            <a:spLocks/>
          </p:cNvSpPr>
          <p:nvPr/>
        </p:nvSpPr>
        <p:spPr bwMode="auto">
          <a:xfrm>
            <a:off x="3016250" y="4656138"/>
            <a:ext cx="273050" cy="755650"/>
          </a:xfrm>
          <a:custGeom>
            <a:avLst/>
            <a:gdLst>
              <a:gd name="T0" fmla="*/ 44 w 172"/>
              <a:gd name="T1" fmla="*/ 475 h 476"/>
              <a:gd name="T2" fmla="*/ 116 w 172"/>
              <a:gd name="T3" fmla="*/ 443 h 476"/>
              <a:gd name="T4" fmla="*/ 148 w 172"/>
              <a:gd name="T5" fmla="*/ 395 h 476"/>
              <a:gd name="T6" fmla="*/ 76 w 172"/>
              <a:gd name="T7" fmla="*/ 91 h 476"/>
              <a:gd name="T8" fmla="*/ 44 w 172"/>
              <a:gd name="T9" fmla="*/ 51 h 476"/>
              <a:gd name="T10" fmla="*/ 4 w 172"/>
              <a:gd name="T11" fmla="*/ 3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" h="476">
                <a:moveTo>
                  <a:pt x="44" y="475"/>
                </a:moveTo>
                <a:cubicBezTo>
                  <a:pt x="90" y="467"/>
                  <a:pt x="89" y="476"/>
                  <a:pt x="116" y="443"/>
                </a:cubicBezTo>
                <a:cubicBezTo>
                  <a:pt x="127" y="427"/>
                  <a:pt x="148" y="395"/>
                  <a:pt x="148" y="395"/>
                </a:cubicBezTo>
                <a:cubicBezTo>
                  <a:pt x="172" y="298"/>
                  <a:pt x="135" y="170"/>
                  <a:pt x="76" y="91"/>
                </a:cubicBezTo>
                <a:cubicBezTo>
                  <a:pt x="57" y="36"/>
                  <a:pt x="82" y="95"/>
                  <a:pt x="44" y="51"/>
                </a:cubicBezTo>
                <a:cubicBezTo>
                  <a:pt x="0" y="0"/>
                  <a:pt x="32" y="3"/>
                  <a:pt x="4" y="3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40" name="Freeform 40"/>
          <p:cNvSpPr>
            <a:spLocks/>
          </p:cNvSpPr>
          <p:nvPr/>
        </p:nvSpPr>
        <p:spPr bwMode="auto">
          <a:xfrm>
            <a:off x="2959100" y="3340100"/>
            <a:ext cx="896938" cy="1524000"/>
          </a:xfrm>
          <a:custGeom>
            <a:avLst/>
            <a:gdLst>
              <a:gd name="T0" fmla="*/ 40 w 565"/>
              <a:gd name="T1" fmla="*/ 872 h 960"/>
              <a:gd name="T2" fmla="*/ 0 w 565"/>
              <a:gd name="T3" fmla="*/ 800 h 960"/>
              <a:gd name="T4" fmla="*/ 56 w 565"/>
              <a:gd name="T5" fmla="*/ 672 h 960"/>
              <a:gd name="T6" fmla="*/ 72 w 565"/>
              <a:gd name="T7" fmla="*/ 648 h 960"/>
              <a:gd name="T8" fmla="*/ 136 w 565"/>
              <a:gd name="T9" fmla="*/ 632 h 960"/>
              <a:gd name="T10" fmla="*/ 328 w 565"/>
              <a:gd name="T11" fmla="*/ 680 h 960"/>
              <a:gd name="T12" fmla="*/ 360 w 565"/>
              <a:gd name="T13" fmla="*/ 784 h 960"/>
              <a:gd name="T14" fmla="*/ 296 w 565"/>
              <a:gd name="T15" fmla="*/ 904 h 960"/>
              <a:gd name="T16" fmla="*/ 176 w 565"/>
              <a:gd name="T17" fmla="*/ 896 h 960"/>
              <a:gd name="T18" fmla="*/ 128 w 565"/>
              <a:gd name="T19" fmla="*/ 800 h 960"/>
              <a:gd name="T20" fmla="*/ 160 w 565"/>
              <a:gd name="T21" fmla="*/ 640 h 960"/>
              <a:gd name="T22" fmla="*/ 208 w 565"/>
              <a:gd name="T23" fmla="*/ 584 h 960"/>
              <a:gd name="T24" fmla="*/ 256 w 565"/>
              <a:gd name="T25" fmla="*/ 568 h 960"/>
              <a:gd name="T26" fmla="*/ 464 w 565"/>
              <a:gd name="T27" fmla="*/ 592 h 960"/>
              <a:gd name="T28" fmla="*/ 512 w 565"/>
              <a:gd name="T29" fmla="*/ 648 h 960"/>
              <a:gd name="T30" fmla="*/ 544 w 565"/>
              <a:gd name="T31" fmla="*/ 712 h 960"/>
              <a:gd name="T32" fmla="*/ 456 w 565"/>
              <a:gd name="T33" fmla="*/ 960 h 960"/>
              <a:gd name="T34" fmla="*/ 304 w 565"/>
              <a:gd name="T35" fmla="*/ 880 h 960"/>
              <a:gd name="T36" fmla="*/ 320 w 565"/>
              <a:gd name="T37" fmla="*/ 656 h 960"/>
              <a:gd name="T38" fmla="*/ 432 w 565"/>
              <a:gd name="T39" fmla="*/ 544 h 960"/>
              <a:gd name="T40" fmla="*/ 488 w 565"/>
              <a:gd name="T41" fmla="*/ 488 h 960"/>
              <a:gd name="T42" fmla="*/ 544 w 565"/>
              <a:gd name="T43" fmla="*/ 344 h 960"/>
              <a:gd name="T44" fmla="*/ 536 w 565"/>
              <a:gd name="T45" fmla="*/ 208 h 960"/>
              <a:gd name="T46" fmla="*/ 424 w 565"/>
              <a:gd name="T47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65" h="960">
                <a:moveTo>
                  <a:pt x="40" y="872"/>
                </a:moveTo>
                <a:cubicBezTo>
                  <a:pt x="3" y="816"/>
                  <a:pt x="14" y="842"/>
                  <a:pt x="0" y="800"/>
                </a:cubicBezTo>
                <a:cubicBezTo>
                  <a:pt x="9" y="741"/>
                  <a:pt x="22" y="719"/>
                  <a:pt x="56" y="672"/>
                </a:cubicBezTo>
                <a:cubicBezTo>
                  <a:pt x="61" y="664"/>
                  <a:pt x="64" y="654"/>
                  <a:pt x="72" y="648"/>
                </a:cubicBezTo>
                <a:cubicBezTo>
                  <a:pt x="80" y="641"/>
                  <a:pt x="134" y="632"/>
                  <a:pt x="136" y="632"/>
                </a:cubicBezTo>
                <a:cubicBezTo>
                  <a:pt x="241" y="637"/>
                  <a:pt x="276" y="611"/>
                  <a:pt x="328" y="680"/>
                </a:cubicBezTo>
                <a:cubicBezTo>
                  <a:pt x="343" y="726"/>
                  <a:pt x="351" y="726"/>
                  <a:pt x="360" y="784"/>
                </a:cubicBezTo>
                <a:cubicBezTo>
                  <a:pt x="350" y="843"/>
                  <a:pt x="344" y="867"/>
                  <a:pt x="296" y="904"/>
                </a:cubicBezTo>
                <a:cubicBezTo>
                  <a:pt x="256" y="901"/>
                  <a:pt x="214" y="908"/>
                  <a:pt x="176" y="896"/>
                </a:cubicBezTo>
                <a:cubicBezTo>
                  <a:pt x="157" y="889"/>
                  <a:pt x="134" y="819"/>
                  <a:pt x="128" y="800"/>
                </a:cubicBezTo>
                <a:cubicBezTo>
                  <a:pt x="132" y="746"/>
                  <a:pt x="130" y="687"/>
                  <a:pt x="160" y="640"/>
                </a:cubicBezTo>
                <a:cubicBezTo>
                  <a:pt x="166" y="630"/>
                  <a:pt x="195" y="590"/>
                  <a:pt x="208" y="584"/>
                </a:cubicBezTo>
                <a:cubicBezTo>
                  <a:pt x="222" y="575"/>
                  <a:pt x="256" y="568"/>
                  <a:pt x="256" y="568"/>
                </a:cubicBezTo>
                <a:cubicBezTo>
                  <a:pt x="298" y="570"/>
                  <a:pt x="407" y="556"/>
                  <a:pt x="464" y="592"/>
                </a:cubicBezTo>
                <a:cubicBezTo>
                  <a:pt x="476" y="599"/>
                  <a:pt x="505" y="636"/>
                  <a:pt x="512" y="648"/>
                </a:cubicBezTo>
                <a:cubicBezTo>
                  <a:pt x="524" y="668"/>
                  <a:pt x="544" y="712"/>
                  <a:pt x="544" y="712"/>
                </a:cubicBezTo>
                <a:cubicBezTo>
                  <a:pt x="560" y="813"/>
                  <a:pt x="565" y="923"/>
                  <a:pt x="456" y="960"/>
                </a:cubicBezTo>
                <a:cubicBezTo>
                  <a:pt x="350" y="950"/>
                  <a:pt x="362" y="958"/>
                  <a:pt x="304" y="880"/>
                </a:cubicBezTo>
                <a:cubicBezTo>
                  <a:pt x="281" y="812"/>
                  <a:pt x="271" y="715"/>
                  <a:pt x="320" y="656"/>
                </a:cubicBezTo>
                <a:cubicBezTo>
                  <a:pt x="352" y="616"/>
                  <a:pt x="395" y="580"/>
                  <a:pt x="432" y="544"/>
                </a:cubicBezTo>
                <a:cubicBezTo>
                  <a:pt x="450" y="525"/>
                  <a:pt x="476" y="511"/>
                  <a:pt x="488" y="488"/>
                </a:cubicBezTo>
                <a:cubicBezTo>
                  <a:pt x="512" y="439"/>
                  <a:pt x="533" y="398"/>
                  <a:pt x="544" y="344"/>
                </a:cubicBezTo>
                <a:cubicBezTo>
                  <a:pt x="541" y="298"/>
                  <a:pt x="540" y="253"/>
                  <a:pt x="536" y="208"/>
                </a:cubicBezTo>
                <a:cubicBezTo>
                  <a:pt x="530" y="157"/>
                  <a:pt x="460" y="36"/>
                  <a:pt x="424" y="0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41" name="Oval 41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42" name="Oval 42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43" name="Oval 43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44" name="Oval 44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45" name="Oval 45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46" name="Oval 46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47" name="Oval 47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48" name="Oval 48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49" name="Oval 49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51" name="Text Box 51"/>
          <p:cNvSpPr txBox="1">
            <a:spLocks noChangeArrowheads="1"/>
          </p:cNvSpPr>
          <p:nvPr/>
        </p:nvSpPr>
        <p:spPr bwMode="auto">
          <a:xfrm>
            <a:off x="4438650" y="2447925"/>
            <a:ext cx="3900488" cy="2655888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800">
                <a:solidFill>
                  <a:srgbClr val="EEFF4B"/>
                </a:solidFill>
              </a:rPr>
              <a:t>MT. NEBO LEINO… JOSHUA EA PFOMEI JORDAN KORII MOTU MOLI SHU-E</a:t>
            </a:r>
          </a:p>
        </p:txBody>
      </p:sp>
      <p:sp>
        <p:nvSpPr>
          <p:cNvPr id="435266" name="AutoShape 66"/>
          <p:cNvSpPr>
            <a:spLocks noChangeArrowheads="1"/>
          </p:cNvSpPr>
          <p:nvPr/>
        </p:nvSpPr>
        <p:spPr bwMode="auto">
          <a:xfrm rot="-4575445">
            <a:off x="2724944" y="2413794"/>
            <a:ext cx="1060450" cy="442912"/>
          </a:xfrm>
          <a:prstGeom prst="curvedDownArrow">
            <a:avLst>
              <a:gd name="adj1" fmla="val 55234"/>
              <a:gd name="adj2" fmla="val 106933"/>
              <a:gd name="adj3" fmla="val 33333"/>
            </a:avLst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67" name="AutoShape 67"/>
          <p:cNvSpPr>
            <a:spLocks noChangeArrowheads="1"/>
          </p:cNvSpPr>
          <p:nvPr/>
        </p:nvSpPr>
        <p:spPr bwMode="auto">
          <a:xfrm rot="7343733" flipV="1">
            <a:off x="2247107" y="3269456"/>
            <a:ext cx="1200150" cy="468313"/>
          </a:xfrm>
          <a:prstGeom prst="curvedDownArrow">
            <a:avLst>
              <a:gd name="adj1" fmla="val 59868"/>
              <a:gd name="adj2" fmla="val 123603"/>
              <a:gd name="adj3" fmla="val 33333"/>
            </a:avLst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5268" name="Group 68"/>
          <p:cNvGrpSpPr>
            <a:grpSpLocks/>
          </p:cNvGrpSpPr>
          <p:nvPr/>
        </p:nvGrpSpPr>
        <p:grpSpPr bwMode="auto">
          <a:xfrm>
            <a:off x="1614488" y="276225"/>
            <a:ext cx="2576512" cy="4110038"/>
            <a:chOff x="1017" y="366"/>
            <a:chExt cx="1623" cy="2589"/>
          </a:xfrm>
        </p:grpSpPr>
        <p:sp>
          <p:nvSpPr>
            <p:cNvPr id="435269" name="Oval 69"/>
            <p:cNvSpPr>
              <a:spLocks noChangeArrowheads="1"/>
            </p:cNvSpPr>
            <p:nvPr/>
          </p:nvSpPr>
          <p:spPr bwMode="auto">
            <a:xfrm rot="1740000">
              <a:off x="1017" y="653"/>
              <a:ext cx="509" cy="2145"/>
            </a:xfrm>
            <a:prstGeom prst="ellipse">
              <a:avLst/>
            </a:prstGeom>
            <a:gradFill rotWithShape="0">
              <a:gsLst>
                <a:gs pos="0">
                  <a:srgbClr val="114FFB"/>
                </a:gs>
                <a:gs pos="100000">
                  <a:srgbClr val="114FFB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50800">
              <a:solidFill>
                <a:srgbClr val="FAF2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270" name="Rectangle 70"/>
            <p:cNvSpPr>
              <a:spLocks noChangeArrowheads="1"/>
            </p:cNvSpPr>
            <p:nvPr/>
          </p:nvSpPr>
          <p:spPr bwMode="auto">
            <a:xfrm rot="18000000">
              <a:off x="166" y="1327"/>
              <a:ext cx="2323" cy="40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i="1">
                  <a:solidFill>
                    <a:srgbClr val="FAF2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OJII SII</a:t>
              </a:r>
            </a:p>
          </p:txBody>
        </p:sp>
        <p:sp>
          <p:nvSpPr>
            <p:cNvPr id="435271" name="Line 71"/>
            <p:cNvSpPr>
              <a:spLocks noChangeShapeType="1"/>
            </p:cNvSpPr>
            <p:nvPr/>
          </p:nvSpPr>
          <p:spPr bwMode="auto">
            <a:xfrm>
              <a:off x="1733" y="1381"/>
              <a:ext cx="907" cy="171"/>
            </a:xfrm>
            <a:prstGeom prst="line">
              <a:avLst/>
            </a:prstGeom>
            <a:noFill/>
            <a:ln w="50800">
              <a:solidFill>
                <a:srgbClr val="FAF2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272" name="Line 72"/>
            <p:cNvSpPr>
              <a:spLocks noChangeShapeType="1"/>
            </p:cNvSpPr>
            <p:nvPr/>
          </p:nvSpPr>
          <p:spPr bwMode="auto">
            <a:xfrm>
              <a:off x="1200" y="2357"/>
              <a:ext cx="587" cy="598"/>
            </a:xfrm>
            <a:prstGeom prst="line">
              <a:avLst/>
            </a:prstGeom>
            <a:noFill/>
            <a:ln w="50800">
              <a:solidFill>
                <a:srgbClr val="FAF2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5274" name="Text Box 74"/>
          <p:cNvSpPr txBox="1">
            <a:spLocks noChangeArrowheads="1"/>
          </p:cNvSpPr>
          <p:nvPr/>
        </p:nvSpPr>
        <p:spPr bwMode="auto">
          <a:xfrm>
            <a:off x="533400" y="6483350"/>
            <a:ext cx="19939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35275" name="Text Box 75"/>
          <p:cNvSpPr txBox="1">
            <a:spLocks noChangeArrowheads="1"/>
          </p:cNvSpPr>
          <p:nvPr/>
        </p:nvSpPr>
        <p:spPr bwMode="auto">
          <a:xfrm>
            <a:off x="1778000" y="47625"/>
            <a:ext cx="2989263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Josh. 1:11</a:t>
            </a:r>
          </a:p>
        </p:txBody>
      </p:sp>
      <p:sp>
        <p:nvSpPr>
          <p:cNvPr id="435276" name="Freeform 76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5277" name="Rectangle 77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78" name="Freeform 78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5279" name="AutoShape 79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80" name="Rectangle 80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81" name="Rectangle 81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82" name="AutoShape 82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83" name="Line 83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84" name="Line 84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85" name="Rectangle 85"/>
          <p:cNvSpPr>
            <a:spLocks noChangeArrowheads="1"/>
          </p:cNvSpPr>
          <p:nvPr/>
        </p:nvSpPr>
        <p:spPr bwMode="auto">
          <a:xfrm>
            <a:off x="8053388" y="3429000"/>
            <a:ext cx="6762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JOSHUA</a:t>
            </a:r>
          </a:p>
        </p:txBody>
      </p:sp>
      <p:sp>
        <p:nvSpPr>
          <p:cNvPr id="435286" name="Rectangle 86"/>
          <p:cNvSpPr>
            <a:spLocks noChangeArrowheads="1"/>
          </p:cNvSpPr>
          <p:nvPr/>
        </p:nvSpPr>
        <p:spPr bwMode="auto">
          <a:xfrm>
            <a:off x="8118475" y="3644900"/>
            <a:ext cx="733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Jericho/Ai</a:t>
            </a:r>
          </a:p>
        </p:txBody>
      </p:sp>
      <p:sp>
        <p:nvSpPr>
          <p:cNvPr id="435287" name="Text Box 87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435291" name="Rectangle 9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39</a:t>
            </a:r>
          </a:p>
        </p:txBody>
      </p:sp>
      <p:sp>
        <p:nvSpPr>
          <p:cNvPr id="435292" name="Text Box 92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29-31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5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51" grpId="0" autoUpdateAnimBg="0"/>
      <p:bldP spid="435266" grpId="0" animBg="1"/>
      <p:bldP spid="43526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3508375" y="2868613"/>
            <a:ext cx="248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3375025" y="3173413"/>
            <a:ext cx="2582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56" name="Text Box 36"/>
          <p:cNvSpPr txBox="1">
            <a:spLocks noChangeArrowheads="1"/>
          </p:cNvSpPr>
          <p:nvPr/>
        </p:nvSpPr>
        <p:spPr bwMode="auto">
          <a:xfrm>
            <a:off x="1781175" y="50800"/>
            <a:ext cx="19939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Josh. 1:16</a:t>
            </a:r>
            <a:endParaRPr lang="en-US" sz="800" u="sng">
              <a:solidFill>
                <a:srgbClr val="000000"/>
              </a:solidFill>
              <a:latin typeface="Geneva" charset="0"/>
            </a:endParaRPr>
          </a:p>
        </p:txBody>
      </p:sp>
      <p:pic>
        <p:nvPicPr>
          <p:cNvPr id="107575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2850" y="679450"/>
            <a:ext cx="4635500" cy="305911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7559" name="Freeform 39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0" name="Rectangle 40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1" name="Freeform 41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62" name="AutoShape 42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3" name="Rectangle 43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4" name="Rectangle 44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5" name="AutoShape 45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6" name="Line 46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7" name="Line 47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8" name="Rectangle 48"/>
          <p:cNvSpPr>
            <a:spLocks noChangeArrowheads="1"/>
          </p:cNvSpPr>
          <p:nvPr/>
        </p:nvSpPr>
        <p:spPr bwMode="auto">
          <a:xfrm>
            <a:off x="8053388" y="3429000"/>
            <a:ext cx="6762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JOSHUA</a:t>
            </a:r>
          </a:p>
        </p:txBody>
      </p:sp>
      <p:sp>
        <p:nvSpPr>
          <p:cNvPr id="107569" name="Rectangle 49"/>
          <p:cNvSpPr>
            <a:spLocks noChangeArrowheads="1"/>
          </p:cNvSpPr>
          <p:nvPr/>
        </p:nvSpPr>
        <p:spPr bwMode="auto">
          <a:xfrm>
            <a:off x="8118475" y="3644900"/>
            <a:ext cx="733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Jericho/Ai</a:t>
            </a:r>
          </a:p>
        </p:txBody>
      </p:sp>
      <p:sp>
        <p:nvSpPr>
          <p:cNvPr id="107577" name="Rectangle 57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40</a:t>
            </a:r>
          </a:p>
        </p:txBody>
      </p:sp>
      <p:pic>
        <p:nvPicPr>
          <p:cNvPr id="107574" name="Picture 54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" y="460375"/>
            <a:ext cx="3732212" cy="231775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534" name="Group 14"/>
          <p:cNvGrpSpPr>
            <a:grpSpLocks/>
          </p:cNvGrpSpPr>
          <p:nvPr/>
        </p:nvGrpSpPr>
        <p:grpSpPr bwMode="auto">
          <a:xfrm>
            <a:off x="6102350" y="3582988"/>
            <a:ext cx="1536700" cy="2682875"/>
            <a:chOff x="2000" y="776"/>
            <a:chExt cx="1648" cy="2426"/>
          </a:xfrm>
        </p:grpSpPr>
        <p:pic>
          <p:nvPicPr>
            <p:cNvPr id="107535" name="Picture 1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" y="788"/>
              <a:ext cx="1644" cy="241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36" name="Rectangle 16"/>
            <p:cNvSpPr>
              <a:spLocks noChangeArrowheads="1"/>
            </p:cNvSpPr>
            <p:nvPr/>
          </p:nvSpPr>
          <p:spPr bwMode="auto">
            <a:xfrm>
              <a:off x="2000" y="776"/>
              <a:ext cx="1648" cy="2416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37" name="Freeform 17"/>
          <p:cNvSpPr>
            <a:spLocks/>
          </p:cNvSpPr>
          <p:nvPr/>
        </p:nvSpPr>
        <p:spPr bwMode="auto">
          <a:xfrm>
            <a:off x="6534150" y="5094288"/>
            <a:ext cx="679450" cy="531812"/>
          </a:xfrm>
          <a:custGeom>
            <a:avLst/>
            <a:gdLst>
              <a:gd name="T0" fmla="*/ 728 w 729"/>
              <a:gd name="T1" fmla="*/ 8 h 481"/>
              <a:gd name="T2" fmla="*/ 712 w 729"/>
              <a:gd name="T3" fmla="*/ 8 h 481"/>
              <a:gd name="T4" fmla="*/ 696 w 729"/>
              <a:gd name="T5" fmla="*/ 0 h 481"/>
              <a:gd name="T6" fmla="*/ 680 w 729"/>
              <a:gd name="T7" fmla="*/ 0 h 481"/>
              <a:gd name="T8" fmla="*/ 664 w 729"/>
              <a:gd name="T9" fmla="*/ 0 h 481"/>
              <a:gd name="T10" fmla="*/ 640 w 729"/>
              <a:gd name="T11" fmla="*/ 0 h 481"/>
              <a:gd name="T12" fmla="*/ 624 w 729"/>
              <a:gd name="T13" fmla="*/ 0 h 481"/>
              <a:gd name="T14" fmla="*/ 608 w 729"/>
              <a:gd name="T15" fmla="*/ 0 h 481"/>
              <a:gd name="T16" fmla="*/ 584 w 729"/>
              <a:gd name="T17" fmla="*/ 0 h 481"/>
              <a:gd name="T18" fmla="*/ 560 w 729"/>
              <a:gd name="T19" fmla="*/ 0 h 481"/>
              <a:gd name="T20" fmla="*/ 544 w 729"/>
              <a:gd name="T21" fmla="*/ 0 h 481"/>
              <a:gd name="T22" fmla="*/ 528 w 729"/>
              <a:gd name="T23" fmla="*/ 0 h 481"/>
              <a:gd name="T24" fmla="*/ 504 w 729"/>
              <a:gd name="T25" fmla="*/ 0 h 481"/>
              <a:gd name="T26" fmla="*/ 488 w 729"/>
              <a:gd name="T27" fmla="*/ 0 h 481"/>
              <a:gd name="T28" fmla="*/ 472 w 729"/>
              <a:gd name="T29" fmla="*/ 0 h 481"/>
              <a:gd name="T30" fmla="*/ 448 w 729"/>
              <a:gd name="T31" fmla="*/ 8 h 481"/>
              <a:gd name="T32" fmla="*/ 432 w 729"/>
              <a:gd name="T33" fmla="*/ 16 h 481"/>
              <a:gd name="T34" fmla="*/ 408 w 729"/>
              <a:gd name="T35" fmla="*/ 16 h 481"/>
              <a:gd name="T36" fmla="*/ 392 w 729"/>
              <a:gd name="T37" fmla="*/ 24 h 481"/>
              <a:gd name="T38" fmla="*/ 376 w 729"/>
              <a:gd name="T39" fmla="*/ 24 h 481"/>
              <a:gd name="T40" fmla="*/ 360 w 729"/>
              <a:gd name="T41" fmla="*/ 32 h 481"/>
              <a:gd name="T42" fmla="*/ 344 w 729"/>
              <a:gd name="T43" fmla="*/ 32 h 481"/>
              <a:gd name="T44" fmla="*/ 328 w 729"/>
              <a:gd name="T45" fmla="*/ 32 h 481"/>
              <a:gd name="T46" fmla="*/ 312 w 729"/>
              <a:gd name="T47" fmla="*/ 40 h 481"/>
              <a:gd name="T48" fmla="*/ 296 w 729"/>
              <a:gd name="T49" fmla="*/ 48 h 481"/>
              <a:gd name="T50" fmla="*/ 280 w 729"/>
              <a:gd name="T51" fmla="*/ 56 h 481"/>
              <a:gd name="T52" fmla="*/ 264 w 729"/>
              <a:gd name="T53" fmla="*/ 56 h 481"/>
              <a:gd name="T54" fmla="*/ 248 w 729"/>
              <a:gd name="T55" fmla="*/ 72 h 481"/>
              <a:gd name="T56" fmla="*/ 232 w 729"/>
              <a:gd name="T57" fmla="*/ 80 h 481"/>
              <a:gd name="T58" fmla="*/ 216 w 729"/>
              <a:gd name="T59" fmla="*/ 88 h 481"/>
              <a:gd name="T60" fmla="*/ 200 w 729"/>
              <a:gd name="T61" fmla="*/ 96 h 481"/>
              <a:gd name="T62" fmla="*/ 192 w 729"/>
              <a:gd name="T63" fmla="*/ 112 h 481"/>
              <a:gd name="T64" fmla="*/ 176 w 729"/>
              <a:gd name="T65" fmla="*/ 128 h 481"/>
              <a:gd name="T66" fmla="*/ 160 w 729"/>
              <a:gd name="T67" fmla="*/ 144 h 481"/>
              <a:gd name="T68" fmla="*/ 152 w 729"/>
              <a:gd name="T69" fmla="*/ 160 h 481"/>
              <a:gd name="T70" fmla="*/ 136 w 729"/>
              <a:gd name="T71" fmla="*/ 168 h 481"/>
              <a:gd name="T72" fmla="*/ 128 w 729"/>
              <a:gd name="T73" fmla="*/ 184 h 481"/>
              <a:gd name="T74" fmla="*/ 120 w 729"/>
              <a:gd name="T75" fmla="*/ 200 h 481"/>
              <a:gd name="T76" fmla="*/ 104 w 729"/>
              <a:gd name="T77" fmla="*/ 208 h 481"/>
              <a:gd name="T78" fmla="*/ 104 w 729"/>
              <a:gd name="T79" fmla="*/ 224 h 481"/>
              <a:gd name="T80" fmla="*/ 88 w 729"/>
              <a:gd name="T81" fmla="*/ 232 h 481"/>
              <a:gd name="T82" fmla="*/ 88 w 729"/>
              <a:gd name="T83" fmla="*/ 248 h 481"/>
              <a:gd name="T84" fmla="*/ 72 w 729"/>
              <a:gd name="T85" fmla="*/ 256 h 481"/>
              <a:gd name="T86" fmla="*/ 72 w 729"/>
              <a:gd name="T87" fmla="*/ 272 h 481"/>
              <a:gd name="T88" fmla="*/ 64 w 729"/>
              <a:gd name="T89" fmla="*/ 288 h 481"/>
              <a:gd name="T90" fmla="*/ 56 w 729"/>
              <a:gd name="T91" fmla="*/ 304 h 481"/>
              <a:gd name="T92" fmla="*/ 48 w 729"/>
              <a:gd name="T93" fmla="*/ 320 h 481"/>
              <a:gd name="T94" fmla="*/ 48 w 729"/>
              <a:gd name="T95" fmla="*/ 336 h 481"/>
              <a:gd name="T96" fmla="*/ 40 w 729"/>
              <a:gd name="T97" fmla="*/ 352 h 481"/>
              <a:gd name="T98" fmla="*/ 32 w 729"/>
              <a:gd name="T99" fmla="*/ 368 h 481"/>
              <a:gd name="T100" fmla="*/ 24 w 729"/>
              <a:gd name="T101" fmla="*/ 384 h 481"/>
              <a:gd name="T102" fmla="*/ 24 w 729"/>
              <a:gd name="T103" fmla="*/ 400 h 481"/>
              <a:gd name="T104" fmla="*/ 16 w 729"/>
              <a:gd name="T105" fmla="*/ 416 h 481"/>
              <a:gd name="T106" fmla="*/ 8 w 729"/>
              <a:gd name="T107" fmla="*/ 432 h 481"/>
              <a:gd name="T108" fmla="*/ 8 w 729"/>
              <a:gd name="T109" fmla="*/ 448 h 481"/>
              <a:gd name="T110" fmla="*/ 8 w 729"/>
              <a:gd name="T111" fmla="*/ 464 h 481"/>
              <a:gd name="T112" fmla="*/ 8 w 729"/>
              <a:gd name="T113" fmla="*/ 480 h 481"/>
              <a:gd name="T114" fmla="*/ 0 w 729"/>
              <a:gd name="T115" fmla="*/ 464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9" h="481">
                <a:moveTo>
                  <a:pt x="728" y="8"/>
                </a:moveTo>
                <a:lnTo>
                  <a:pt x="712" y="8"/>
                </a:lnTo>
                <a:lnTo>
                  <a:pt x="696" y="0"/>
                </a:lnTo>
                <a:lnTo>
                  <a:pt x="680" y="0"/>
                </a:lnTo>
                <a:lnTo>
                  <a:pt x="664" y="0"/>
                </a:lnTo>
                <a:lnTo>
                  <a:pt x="640" y="0"/>
                </a:lnTo>
                <a:lnTo>
                  <a:pt x="624" y="0"/>
                </a:lnTo>
                <a:lnTo>
                  <a:pt x="608" y="0"/>
                </a:lnTo>
                <a:lnTo>
                  <a:pt x="584" y="0"/>
                </a:lnTo>
                <a:lnTo>
                  <a:pt x="560" y="0"/>
                </a:lnTo>
                <a:lnTo>
                  <a:pt x="544" y="0"/>
                </a:lnTo>
                <a:lnTo>
                  <a:pt x="528" y="0"/>
                </a:lnTo>
                <a:lnTo>
                  <a:pt x="504" y="0"/>
                </a:lnTo>
                <a:lnTo>
                  <a:pt x="488" y="0"/>
                </a:lnTo>
                <a:lnTo>
                  <a:pt x="472" y="0"/>
                </a:lnTo>
                <a:lnTo>
                  <a:pt x="448" y="8"/>
                </a:lnTo>
                <a:lnTo>
                  <a:pt x="432" y="16"/>
                </a:lnTo>
                <a:lnTo>
                  <a:pt x="408" y="16"/>
                </a:lnTo>
                <a:lnTo>
                  <a:pt x="392" y="24"/>
                </a:lnTo>
                <a:lnTo>
                  <a:pt x="376" y="24"/>
                </a:lnTo>
                <a:lnTo>
                  <a:pt x="360" y="32"/>
                </a:lnTo>
                <a:lnTo>
                  <a:pt x="344" y="32"/>
                </a:lnTo>
                <a:lnTo>
                  <a:pt x="328" y="32"/>
                </a:lnTo>
                <a:lnTo>
                  <a:pt x="312" y="40"/>
                </a:lnTo>
                <a:lnTo>
                  <a:pt x="296" y="48"/>
                </a:lnTo>
                <a:lnTo>
                  <a:pt x="280" y="56"/>
                </a:lnTo>
                <a:lnTo>
                  <a:pt x="264" y="56"/>
                </a:lnTo>
                <a:lnTo>
                  <a:pt x="248" y="72"/>
                </a:lnTo>
                <a:lnTo>
                  <a:pt x="232" y="80"/>
                </a:lnTo>
                <a:lnTo>
                  <a:pt x="216" y="88"/>
                </a:lnTo>
                <a:lnTo>
                  <a:pt x="200" y="96"/>
                </a:lnTo>
                <a:lnTo>
                  <a:pt x="192" y="112"/>
                </a:lnTo>
                <a:lnTo>
                  <a:pt x="176" y="128"/>
                </a:lnTo>
                <a:lnTo>
                  <a:pt x="160" y="144"/>
                </a:lnTo>
                <a:lnTo>
                  <a:pt x="152" y="160"/>
                </a:lnTo>
                <a:lnTo>
                  <a:pt x="136" y="168"/>
                </a:lnTo>
                <a:lnTo>
                  <a:pt x="128" y="184"/>
                </a:lnTo>
                <a:lnTo>
                  <a:pt x="120" y="200"/>
                </a:lnTo>
                <a:lnTo>
                  <a:pt x="104" y="208"/>
                </a:lnTo>
                <a:lnTo>
                  <a:pt x="104" y="224"/>
                </a:lnTo>
                <a:lnTo>
                  <a:pt x="88" y="232"/>
                </a:lnTo>
                <a:lnTo>
                  <a:pt x="88" y="248"/>
                </a:lnTo>
                <a:lnTo>
                  <a:pt x="72" y="256"/>
                </a:lnTo>
                <a:lnTo>
                  <a:pt x="72" y="272"/>
                </a:lnTo>
                <a:lnTo>
                  <a:pt x="64" y="288"/>
                </a:lnTo>
                <a:lnTo>
                  <a:pt x="56" y="304"/>
                </a:lnTo>
                <a:lnTo>
                  <a:pt x="48" y="320"/>
                </a:lnTo>
                <a:lnTo>
                  <a:pt x="48" y="336"/>
                </a:lnTo>
                <a:lnTo>
                  <a:pt x="40" y="352"/>
                </a:lnTo>
                <a:lnTo>
                  <a:pt x="32" y="368"/>
                </a:lnTo>
                <a:lnTo>
                  <a:pt x="24" y="384"/>
                </a:lnTo>
                <a:lnTo>
                  <a:pt x="24" y="400"/>
                </a:lnTo>
                <a:lnTo>
                  <a:pt x="16" y="416"/>
                </a:lnTo>
                <a:lnTo>
                  <a:pt x="8" y="432"/>
                </a:lnTo>
                <a:lnTo>
                  <a:pt x="8" y="448"/>
                </a:lnTo>
                <a:lnTo>
                  <a:pt x="8" y="464"/>
                </a:lnTo>
                <a:lnTo>
                  <a:pt x="8" y="480"/>
                </a:lnTo>
                <a:lnTo>
                  <a:pt x="0" y="464"/>
                </a:lnTo>
              </a:path>
            </a:pathLst>
          </a:custGeom>
          <a:noFill/>
          <a:ln w="50800" cap="rnd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8" name="Freeform 18"/>
          <p:cNvSpPr>
            <a:spLocks/>
          </p:cNvSpPr>
          <p:nvPr/>
        </p:nvSpPr>
        <p:spPr bwMode="auto">
          <a:xfrm>
            <a:off x="6813550" y="3760788"/>
            <a:ext cx="433388" cy="1239837"/>
          </a:xfrm>
          <a:custGeom>
            <a:avLst/>
            <a:gdLst>
              <a:gd name="T0" fmla="*/ 448 w 465"/>
              <a:gd name="T1" fmla="*/ 1104 h 1121"/>
              <a:gd name="T2" fmla="*/ 416 w 465"/>
              <a:gd name="T3" fmla="*/ 1096 h 1121"/>
              <a:gd name="T4" fmla="*/ 384 w 465"/>
              <a:gd name="T5" fmla="*/ 1096 h 1121"/>
              <a:gd name="T6" fmla="*/ 352 w 465"/>
              <a:gd name="T7" fmla="*/ 1080 h 1121"/>
              <a:gd name="T8" fmla="*/ 320 w 465"/>
              <a:gd name="T9" fmla="*/ 1064 h 1121"/>
              <a:gd name="T10" fmla="*/ 288 w 465"/>
              <a:gd name="T11" fmla="*/ 1056 h 1121"/>
              <a:gd name="T12" fmla="*/ 256 w 465"/>
              <a:gd name="T13" fmla="*/ 1040 h 1121"/>
              <a:gd name="T14" fmla="*/ 224 w 465"/>
              <a:gd name="T15" fmla="*/ 1024 h 1121"/>
              <a:gd name="T16" fmla="*/ 184 w 465"/>
              <a:gd name="T17" fmla="*/ 992 h 1121"/>
              <a:gd name="T18" fmla="*/ 152 w 465"/>
              <a:gd name="T19" fmla="*/ 976 h 1121"/>
              <a:gd name="T20" fmla="*/ 128 w 465"/>
              <a:gd name="T21" fmla="*/ 952 h 1121"/>
              <a:gd name="T22" fmla="*/ 96 w 465"/>
              <a:gd name="T23" fmla="*/ 928 h 1121"/>
              <a:gd name="T24" fmla="*/ 64 w 465"/>
              <a:gd name="T25" fmla="*/ 896 h 1121"/>
              <a:gd name="T26" fmla="*/ 48 w 465"/>
              <a:gd name="T27" fmla="*/ 864 h 1121"/>
              <a:gd name="T28" fmla="*/ 24 w 465"/>
              <a:gd name="T29" fmla="*/ 840 h 1121"/>
              <a:gd name="T30" fmla="*/ 8 w 465"/>
              <a:gd name="T31" fmla="*/ 808 h 1121"/>
              <a:gd name="T32" fmla="*/ 8 w 465"/>
              <a:gd name="T33" fmla="*/ 776 h 1121"/>
              <a:gd name="T34" fmla="*/ 0 w 465"/>
              <a:gd name="T35" fmla="*/ 744 h 1121"/>
              <a:gd name="T36" fmla="*/ 0 w 465"/>
              <a:gd name="T37" fmla="*/ 704 h 1121"/>
              <a:gd name="T38" fmla="*/ 0 w 465"/>
              <a:gd name="T39" fmla="*/ 648 h 1121"/>
              <a:gd name="T40" fmla="*/ 0 w 465"/>
              <a:gd name="T41" fmla="*/ 608 h 1121"/>
              <a:gd name="T42" fmla="*/ 0 w 465"/>
              <a:gd name="T43" fmla="*/ 576 h 1121"/>
              <a:gd name="T44" fmla="*/ 0 w 465"/>
              <a:gd name="T45" fmla="*/ 544 h 1121"/>
              <a:gd name="T46" fmla="*/ 8 w 465"/>
              <a:gd name="T47" fmla="*/ 512 h 1121"/>
              <a:gd name="T48" fmla="*/ 16 w 465"/>
              <a:gd name="T49" fmla="*/ 480 h 1121"/>
              <a:gd name="T50" fmla="*/ 32 w 465"/>
              <a:gd name="T51" fmla="*/ 440 h 1121"/>
              <a:gd name="T52" fmla="*/ 40 w 465"/>
              <a:gd name="T53" fmla="*/ 408 h 1121"/>
              <a:gd name="T54" fmla="*/ 64 w 465"/>
              <a:gd name="T55" fmla="*/ 384 h 1121"/>
              <a:gd name="T56" fmla="*/ 80 w 465"/>
              <a:gd name="T57" fmla="*/ 352 h 1121"/>
              <a:gd name="T58" fmla="*/ 104 w 465"/>
              <a:gd name="T59" fmla="*/ 320 h 1121"/>
              <a:gd name="T60" fmla="*/ 136 w 465"/>
              <a:gd name="T61" fmla="*/ 280 h 1121"/>
              <a:gd name="T62" fmla="*/ 168 w 465"/>
              <a:gd name="T63" fmla="*/ 240 h 1121"/>
              <a:gd name="T64" fmla="*/ 200 w 465"/>
              <a:gd name="T65" fmla="*/ 216 h 1121"/>
              <a:gd name="T66" fmla="*/ 216 w 465"/>
              <a:gd name="T67" fmla="*/ 200 h 1121"/>
              <a:gd name="T68" fmla="*/ 232 w 465"/>
              <a:gd name="T69" fmla="*/ 184 h 1121"/>
              <a:gd name="T70" fmla="*/ 256 w 465"/>
              <a:gd name="T71" fmla="*/ 152 h 1121"/>
              <a:gd name="T72" fmla="*/ 296 w 465"/>
              <a:gd name="T73" fmla="*/ 120 h 1121"/>
              <a:gd name="T74" fmla="*/ 320 w 465"/>
              <a:gd name="T75" fmla="*/ 96 h 1121"/>
              <a:gd name="T76" fmla="*/ 344 w 465"/>
              <a:gd name="T77" fmla="*/ 72 h 1121"/>
              <a:gd name="T78" fmla="*/ 376 w 465"/>
              <a:gd name="T79" fmla="*/ 48 h 1121"/>
              <a:gd name="T80" fmla="*/ 408 w 465"/>
              <a:gd name="T81" fmla="*/ 24 h 1121"/>
              <a:gd name="T82" fmla="*/ 432 w 465"/>
              <a:gd name="T83" fmla="*/ 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65" h="1121">
                <a:moveTo>
                  <a:pt x="464" y="1120"/>
                </a:moveTo>
                <a:lnTo>
                  <a:pt x="448" y="1104"/>
                </a:lnTo>
                <a:lnTo>
                  <a:pt x="432" y="1104"/>
                </a:lnTo>
                <a:lnTo>
                  <a:pt x="416" y="1096"/>
                </a:lnTo>
                <a:lnTo>
                  <a:pt x="400" y="1096"/>
                </a:lnTo>
                <a:lnTo>
                  <a:pt x="384" y="1096"/>
                </a:lnTo>
                <a:lnTo>
                  <a:pt x="368" y="1088"/>
                </a:lnTo>
                <a:lnTo>
                  <a:pt x="352" y="1080"/>
                </a:lnTo>
                <a:lnTo>
                  <a:pt x="336" y="1072"/>
                </a:lnTo>
                <a:lnTo>
                  <a:pt x="320" y="1064"/>
                </a:lnTo>
                <a:lnTo>
                  <a:pt x="304" y="1064"/>
                </a:lnTo>
                <a:lnTo>
                  <a:pt x="288" y="1056"/>
                </a:lnTo>
                <a:lnTo>
                  <a:pt x="272" y="1048"/>
                </a:lnTo>
                <a:lnTo>
                  <a:pt x="256" y="1040"/>
                </a:lnTo>
                <a:lnTo>
                  <a:pt x="240" y="1032"/>
                </a:lnTo>
                <a:lnTo>
                  <a:pt x="224" y="1024"/>
                </a:lnTo>
                <a:lnTo>
                  <a:pt x="200" y="1008"/>
                </a:lnTo>
                <a:lnTo>
                  <a:pt x="184" y="992"/>
                </a:lnTo>
                <a:lnTo>
                  <a:pt x="168" y="984"/>
                </a:lnTo>
                <a:lnTo>
                  <a:pt x="152" y="976"/>
                </a:lnTo>
                <a:lnTo>
                  <a:pt x="136" y="968"/>
                </a:lnTo>
                <a:lnTo>
                  <a:pt x="128" y="952"/>
                </a:lnTo>
                <a:lnTo>
                  <a:pt x="112" y="944"/>
                </a:lnTo>
                <a:lnTo>
                  <a:pt x="96" y="928"/>
                </a:lnTo>
                <a:lnTo>
                  <a:pt x="72" y="912"/>
                </a:lnTo>
                <a:lnTo>
                  <a:pt x="64" y="896"/>
                </a:lnTo>
                <a:lnTo>
                  <a:pt x="56" y="880"/>
                </a:lnTo>
                <a:lnTo>
                  <a:pt x="48" y="864"/>
                </a:lnTo>
                <a:lnTo>
                  <a:pt x="32" y="856"/>
                </a:lnTo>
                <a:lnTo>
                  <a:pt x="24" y="840"/>
                </a:lnTo>
                <a:lnTo>
                  <a:pt x="16" y="824"/>
                </a:lnTo>
                <a:lnTo>
                  <a:pt x="8" y="808"/>
                </a:lnTo>
                <a:lnTo>
                  <a:pt x="8" y="792"/>
                </a:lnTo>
                <a:lnTo>
                  <a:pt x="8" y="776"/>
                </a:lnTo>
                <a:lnTo>
                  <a:pt x="0" y="760"/>
                </a:lnTo>
                <a:lnTo>
                  <a:pt x="0" y="744"/>
                </a:lnTo>
                <a:lnTo>
                  <a:pt x="0" y="728"/>
                </a:lnTo>
                <a:lnTo>
                  <a:pt x="0" y="704"/>
                </a:lnTo>
                <a:lnTo>
                  <a:pt x="0" y="664"/>
                </a:lnTo>
                <a:lnTo>
                  <a:pt x="0" y="648"/>
                </a:lnTo>
                <a:lnTo>
                  <a:pt x="0" y="624"/>
                </a:lnTo>
                <a:lnTo>
                  <a:pt x="0" y="608"/>
                </a:lnTo>
                <a:lnTo>
                  <a:pt x="0" y="592"/>
                </a:lnTo>
                <a:lnTo>
                  <a:pt x="0" y="576"/>
                </a:lnTo>
                <a:lnTo>
                  <a:pt x="0" y="560"/>
                </a:lnTo>
                <a:lnTo>
                  <a:pt x="0" y="544"/>
                </a:lnTo>
                <a:lnTo>
                  <a:pt x="8" y="528"/>
                </a:lnTo>
                <a:lnTo>
                  <a:pt x="8" y="512"/>
                </a:lnTo>
                <a:lnTo>
                  <a:pt x="16" y="496"/>
                </a:lnTo>
                <a:lnTo>
                  <a:pt x="16" y="480"/>
                </a:lnTo>
                <a:lnTo>
                  <a:pt x="24" y="464"/>
                </a:lnTo>
                <a:lnTo>
                  <a:pt x="32" y="440"/>
                </a:lnTo>
                <a:lnTo>
                  <a:pt x="32" y="424"/>
                </a:lnTo>
                <a:lnTo>
                  <a:pt x="40" y="408"/>
                </a:lnTo>
                <a:lnTo>
                  <a:pt x="48" y="392"/>
                </a:lnTo>
                <a:lnTo>
                  <a:pt x="64" y="384"/>
                </a:lnTo>
                <a:lnTo>
                  <a:pt x="64" y="368"/>
                </a:lnTo>
                <a:lnTo>
                  <a:pt x="80" y="352"/>
                </a:lnTo>
                <a:lnTo>
                  <a:pt x="96" y="336"/>
                </a:lnTo>
                <a:lnTo>
                  <a:pt x="104" y="320"/>
                </a:lnTo>
                <a:lnTo>
                  <a:pt x="120" y="296"/>
                </a:lnTo>
                <a:lnTo>
                  <a:pt x="136" y="280"/>
                </a:lnTo>
                <a:lnTo>
                  <a:pt x="152" y="256"/>
                </a:lnTo>
                <a:lnTo>
                  <a:pt x="168" y="240"/>
                </a:lnTo>
                <a:lnTo>
                  <a:pt x="184" y="224"/>
                </a:lnTo>
                <a:lnTo>
                  <a:pt x="200" y="216"/>
                </a:lnTo>
                <a:lnTo>
                  <a:pt x="200" y="200"/>
                </a:lnTo>
                <a:lnTo>
                  <a:pt x="216" y="200"/>
                </a:lnTo>
                <a:lnTo>
                  <a:pt x="216" y="184"/>
                </a:lnTo>
                <a:lnTo>
                  <a:pt x="232" y="184"/>
                </a:lnTo>
                <a:lnTo>
                  <a:pt x="240" y="168"/>
                </a:lnTo>
                <a:lnTo>
                  <a:pt x="256" y="152"/>
                </a:lnTo>
                <a:lnTo>
                  <a:pt x="280" y="136"/>
                </a:lnTo>
                <a:lnTo>
                  <a:pt x="296" y="120"/>
                </a:lnTo>
                <a:lnTo>
                  <a:pt x="312" y="112"/>
                </a:lnTo>
                <a:lnTo>
                  <a:pt x="320" y="96"/>
                </a:lnTo>
                <a:lnTo>
                  <a:pt x="336" y="88"/>
                </a:lnTo>
                <a:lnTo>
                  <a:pt x="344" y="72"/>
                </a:lnTo>
                <a:lnTo>
                  <a:pt x="360" y="64"/>
                </a:lnTo>
                <a:lnTo>
                  <a:pt x="376" y="48"/>
                </a:lnTo>
                <a:lnTo>
                  <a:pt x="392" y="40"/>
                </a:lnTo>
                <a:lnTo>
                  <a:pt x="408" y="24"/>
                </a:lnTo>
                <a:lnTo>
                  <a:pt x="424" y="16"/>
                </a:lnTo>
                <a:lnTo>
                  <a:pt x="432" y="0"/>
                </a:lnTo>
              </a:path>
            </a:pathLst>
          </a:custGeom>
          <a:noFill/>
          <a:ln w="50800" cap="rnd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1955800" y="2578100"/>
            <a:ext cx="5308600" cy="898525"/>
          </a:xfrm>
          <a:prstGeom prst="rect">
            <a:avLst/>
          </a:prstGeom>
          <a:gradFill rotWithShape="0">
            <a:gsLst>
              <a:gs pos="0">
                <a:srgbClr val="2D1A74"/>
              </a:gs>
              <a:gs pos="50000">
                <a:srgbClr val="2D1A74">
                  <a:gamma/>
                  <a:shade val="46275"/>
                  <a:invGamma/>
                </a:srgbClr>
              </a:gs>
              <a:gs pos="100000">
                <a:srgbClr val="2D1A74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Joshua no takapra li amazhi kade kocho...</a:t>
            </a:r>
          </a:p>
        </p:txBody>
      </p:sp>
      <p:sp>
        <p:nvSpPr>
          <p:cNvPr id="107578" name="Text Box 58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29-31</a:t>
            </a:r>
          </a:p>
        </p:txBody>
      </p:sp>
      <p:pic>
        <p:nvPicPr>
          <p:cNvPr id="107579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388" y="3395663"/>
            <a:ext cx="3971925" cy="277653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7580" name="Text Box 60"/>
          <p:cNvSpPr txBox="1">
            <a:spLocks noChangeArrowheads="1"/>
          </p:cNvSpPr>
          <p:nvPr/>
        </p:nvSpPr>
        <p:spPr bwMode="auto">
          <a:xfrm>
            <a:off x="8591550" y="64103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7" grpId="0" animBg="1"/>
      <p:bldP spid="10753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3130550" y="1377950"/>
            <a:ext cx="3035300" cy="1816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3360738" y="1870075"/>
            <a:ext cx="22145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Times" charset="0"/>
              </a:rPr>
              <a:t>JERIKO / AI</a:t>
            </a:r>
          </a:p>
        </p:txBody>
      </p:sp>
      <p:sp>
        <p:nvSpPr>
          <p:cNvPr id="108548" name="AutoShape 4"/>
          <p:cNvSpPr>
            <a:spLocks noChangeArrowheads="1"/>
          </p:cNvSpPr>
          <p:nvPr/>
        </p:nvSpPr>
        <p:spPr bwMode="auto">
          <a:xfrm>
            <a:off x="3124200" y="990600"/>
            <a:ext cx="1676400" cy="7366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2894013" y="931863"/>
            <a:ext cx="18907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Times" charset="0"/>
              </a:rPr>
              <a:t>   JOSHUA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906463" y="2482850"/>
            <a:ext cx="1593850" cy="1308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4000" b="0">
                <a:solidFill>
                  <a:schemeClr val="tx2"/>
                </a:solidFill>
                <a:latin typeface="Times" charset="0"/>
              </a:rPr>
              <a:t>AJM</a:t>
            </a:r>
            <a:r>
              <a:rPr lang="en-US" sz="8000" b="0">
                <a:solidFill>
                  <a:srgbClr val="00FF00"/>
                </a:solidFill>
                <a:latin typeface="Times" charset="0"/>
              </a:rPr>
              <a:t>J</a:t>
            </a: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6926263" y="5405438"/>
            <a:ext cx="1184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3387725" y="2333625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3455988" y="2338388"/>
            <a:ext cx="2476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4" name="Line 10"/>
          <p:cNvSpPr>
            <a:spLocks noChangeShapeType="1"/>
          </p:cNvSpPr>
          <p:nvPr/>
        </p:nvSpPr>
        <p:spPr bwMode="auto">
          <a:xfrm>
            <a:off x="3403600" y="277336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72" name="Text Box 28"/>
          <p:cNvSpPr txBox="1">
            <a:spLocks noChangeArrowheads="1"/>
          </p:cNvSpPr>
          <p:nvPr/>
        </p:nvSpPr>
        <p:spPr bwMode="auto">
          <a:xfrm>
            <a:off x="533400" y="6483350"/>
            <a:ext cx="199390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8573" name="Text Box 29"/>
          <p:cNvSpPr txBox="1">
            <a:spLocks noChangeArrowheads="1"/>
          </p:cNvSpPr>
          <p:nvPr/>
        </p:nvSpPr>
        <p:spPr bwMode="auto">
          <a:xfrm>
            <a:off x="1779588" y="50800"/>
            <a:ext cx="19939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Josh. 6:2; 8:26</a:t>
            </a:r>
          </a:p>
        </p:txBody>
      </p:sp>
      <p:sp>
        <p:nvSpPr>
          <p:cNvPr id="108574" name="Freeform 30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5" name="Rectangle 31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76" name="Freeform 32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77" name="AutoShape 33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78" name="Rectangle 34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79" name="Rectangle 35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80" name="AutoShape 36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81" name="Line 37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82" name="Line 38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83" name="Rectangle 39"/>
          <p:cNvSpPr>
            <a:spLocks noChangeArrowheads="1"/>
          </p:cNvSpPr>
          <p:nvPr/>
        </p:nvSpPr>
        <p:spPr bwMode="auto">
          <a:xfrm>
            <a:off x="8053388" y="3429000"/>
            <a:ext cx="6762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JOSHUA</a:t>
            </a:r>
          </a:p>
        </p:txBody>
      </p:sp>
      <p:sp>
        <p:nvSpPr>
          <p:cNvPr id="108584" name="Rectangle 40"/>
          <p:cNvSpPr>
            <a:spLocks noChangeArrowheads="1"/>
          </p:cNvSpPr>
          <p:nvPr/>
        </p:nvSpPr>
        <p:spPr bwMode="auto">
          <a:xfrm>
            <a:off x="8118475" y="3644900"/>
            <a:ext cx="733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Jericho/Ai</a:t>
            </a:r>
          </a:p>
        </p:txBody>
      </p:sp>
      <p:sp>
        <p:nvSpPr>
          <p:cNvPr id="108585" name="Text Box 41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08589" name="Rectangle 45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41</a:t>
            </a:r>
          </a:p>
        </p:txBody>
      </p:sp>
      <p:sp>
        <p:nvSpPr>
          <p:cNvPr id="108590" name="Text Box 46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29-31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Text Box 2"/>
          <p:cNvSpPr txBox="1">
            <a:spLocks noChangeArrowheads="1"/>
          </p:cNvSpPr>
          <p:nvPr/>
        </p:nvSpPr>
        <p:spPr bwMode="auto">
          <a:xfrm>
            <a:off x="8658225" y="640397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51267" name="Rectangle 3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42</a:t>
            </a:r>
          </a:p>
        </p:txBody>
      </p:sp>
      <p:sp>
        <p:nvSpPr>
          <p:cNvPr id="651268" name="Text Box 4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pic>
        <p:nvPicPr>
          <p:cNvPr id="651269" name="Picture 5" descr="Jericho area aerial from northwest, tb q01070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" y="550863"/>
            <a:ext cx="7958138" cy="5743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51270" name="Text Box 6"/>
          <p:cNvSpPr txBox="1">
            <a:spLocks noChangeArrowheads="1"/>
          </p:cNvSpPr>
          <p:nvPr/>
        </p:nvSpPr>
        <p:spPr bwMode="auto">
          <a:xfrm>
            <a:off x="3117850" y="4287838"/>
            <a:ext cx="3681413" cy="457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DENI JERIKO</a:t>
            </a:r>
          </a:p>
        </p:txBody>
      </p:sp>
      <p:sp>
        <p:nvSpPr>
          <p:cNvPr id="651271" name="Text Box 7"/>
          <p:cNvSpPr txBox="1">
            <a:spLocks noChangeArrowheads="1"/>
          </p:cNvSpPr>
          <p:nvPr/>
        </p:nvSpPr>
        <p:spPr bwMode="auto">
          <a:xfrm>
            <a:off x="5000625" y="1074738"/>
            <a:ext cx="3421063" cy="457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</a:rPr>
              <a:t>KATHI OZHI</a:t>
            </a:r>
          </a:p>
        </p:txBody>
      </p:sp>
      <p:sp>
        <p:nvSpPr>
          <p:cNvPr id="651272" name="Text Box 8"/>
          <p:cNvSpPr txBox="1">
            <a:spLocks noChangeArrowheads="1"/>
          </p:cNvSpPr>
          <p:nvPr/>
        </p:nvSpPr>
        <p:spPr bwMode="auto">
          <a:xfrm>
            <a:off x="1446213" y="1490663"/>
            <a:ext cx="3421062" cy="457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</a:rPr>
              <a:t>JORDAN KORII</a:t>
            </a:r>
          </a:p>
        </p:txBody>
      </p:sp>
      <p:sp>
        <p:nvSpPr>
          <p:cNvPr id="651273" name="Arc 9"/>
          <p:cNvSpPr>
            <a:spLocks/>
          </p:cNvSpPr>
          <p:nvPr/>
        </p:nvSpPr>
        <p:spPr bwMode="auto">
          <a:xfrm flipH="1" flipV="1">
            <a:off x="1135063" y="1693863"/>
            <a:ext cx="2376487" cy="2058987"/>
          </a:xfrm>
          <a:custGeom>
            <a:avLst/>
            <a:gdLst>
              <a:gd name="G0" fmla="+- 96 0 0"/>
              <a:gd name="G1" fmla="+- 21600 0 0"/>
              <a:gd name="G2" fmla="+- 21600 0 0"/>
              <a:gd name="T0" fmla="*/ 0 w 21696"/>
              <a:gd name="T1" fmla="*/ 1 h 21600"/>
              <a:gd name="T2" fmla="*/ 21696 w 21696"/>
              <a:gd name="T3" fmla="*/ 21600 h 21600"/>
              <a:gd name="T4" fmla="*/ 96 w 2169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6" h="21600" fill="none" extrusionOk="0">
                <a:moveTo>
                  <a:pt x="-1" y="0"/>
                </a:moveTo>
                <a:cubicBezTo>
                  <a:pt x="31" y="0"/>
                  <a:pt x="63" y="-1"/>
                  <a:pt x="96" y="-1"/>
                </a:cubicBezTo>
                <a:cubicBezTo>
                  <a:pt x="12025" y="-1"/>
                  <a:pt x="21696" y="9670"/>
                  <a:pt x="21696" y="21600"/>
                </a:cubicBezTo>
              </a:path>
              <a:path w="21696" h="21600" stroke="0" extrusionOk="0">
                <a:moveTo>
                  <a:pt x="-1" y="0"/>
                </a:moveTo>
                <a:cubicBezTo>
                  <a:pt x="31" y="0"/>
                  <a:pt x="63" y="-1"/>
                  <a:pt x="96" y="-1"/>
                </a:cubicBezTo>
                <a:cubicBezTo>
                  <a:pt x="12025" y="-1"/>
                  <a:pt x="21696" y="9670"/>
                  <a:pt x="21696" y="21600"/>
                </a:cubicBezTo>
                <a:lnTo>
                  <a:pt x="96" y="21600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1274" name="Arc 10"/>
          <p:cNvSpPr>
            <a:spLocks/>
          </p:cNvSpPr>
          <p:nvPr/>
        </p:nvSpPr>
        <p:spPr bwMode="auto">
          <a:xfrm flipH="1" flipV="1">
            <a:off x="865188" y="1693863"/>
            <a:ext cx="2351087" cy="2511425"/>
          </a:xfrm>
          <a:custGeom>
            <a:avLst/>
            <a:gdLst>
              <a:gd name="G0" fmla="+- 0 0 0"/>
              <a:gd name="G1" fmla="+- 21593 0 0"/>
              <a:gd name="G2" fmla="+- 21600 0 0"/>
              <a:gd name="T0" fmla="*/ 513 w 21600"/>
              <a:gd name="T1" fmla="*/ 0 h 21593"/>
              <a:gd name="T2" fmla="*/ 21600 w 21600"/>
              <a:gd name="T3" fmla="*/ 21593 h 21593"/>
              <a:gd name="T4" fmla="*/ 0 w 21600"/>
              <a:gd name="T5" fmla="*/ 21593 h 2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3" fill="none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</a:path>
              <a:path w="21600" h="21593" stroke="0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  <a:lnTo>
                  <a:pt x="0" y="21593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1275" name="Arc 11"/>
          <p:cNvSpPr>
            <a:spLocks/>
          </p:cNvSpPr>
          <p:nvPr/>
        </p:nvSpPr>
        <p:spPr bwMode="auto">
          <a:xfrm flipH="1" flipV="1">
            <a:off x="622300" y="1685925"/>
            <a:ext cx="1587500" cy="2824163"/>
          </a:xfrm>
          <a:custGeom>
            <a:avLst/>
            <a:gdLst>
              <a:gd name="G0" fmla="+- 0 0 0"/>
              <a:gd name="G1" fmla="+- 21593 0 0"/>
              <a:gd name="G2" fmla="+- 21600 0 0"/>
              <a:gd name="T0" fmla="*/ 513 w 21600"/>
              <a:gd name="T1" fmla="*/ 0 h 21593"/>
              <a:gd name="T2" fmla="*/ 21600 w 21600"/>
              <a:gd name="T3" fmla="*/ 21593 h 21593"/>
              <a:gd name="T4" fmla="*/ 0 w 21600"/>
              <a:gd name="T5" fmla="*/ 21593 h 2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3" fill="none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</a:path>
              <a:path w="21600" h="21593" stroke="0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  <a:lnTo>
                  <a:pt x="0" y="21593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1276" name="Text Box 12"/>
          <p:cNvSpPr txBox="1">
            <a:spLocks noChangeArrowheads="1"/>
          </p:cNvSpPr>
          <p:nvPr/>
        </p:nvSpPr>
        <p:spPr bwMode="auto">
          <a:xfrm>
            <a:off x="7680325" y="63373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651285" name="Group 21"/>
          <p:cNvGrpSpPr>
            <a:grpSpLocks/>
          </p:cNvGrpSpPr>
          <p:nvPr/>
        </p:nvGrpSpPr>
        <p:grpSpPr bwMode="auto">
          <a:xfrm>
            <a:off x="7912100" y="3429000"/>
            <a:ext cx="1012825" cy="1330325"/>
            <a:chOff x="4984" y="2160"/>
            <a:chExt cx="638" cy="838"/>
          </a:xfrm>
        </p:grpSpPr>
        <p:sp>
          <p:nvSpPr>
            <p:cNvPr id="651286" name="Rectangle 22"/>
            <p:cNvSpPr>
              <a:spLocks noChangeArrowheads="1"/>
            </p:cNvSpPr>
            <p:nvPr/>
          </p:nvSpPr>
          <p:spPr bwMode="auto">
            <a:xfrm>
              <a:off x="5151" y="2774"/>
              <a:ext cx="160" cy="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287" name="Rectangle 23"/>
            <p:cNvSpPr>
              <a:spLocks noChangeArrowheads="1"/>
            </p:cNvSpPr>
            <p:nvPr/>
          </p:nvSpPr>
          <p:spPr bwMode="auto">
            <a:xfrm>
              <a:off x="5116" y="2744"/>
              <a:ext cx="18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40</a:t>
              </a:r>
            </a:p>
          </p:txBody>
        </p:sp>
        <p:sp>
          <p:nvSpPr>
            <p:cNvPr id="651288" name="AutoShape 24"/>
            <p:cNvSpPr>
              <a:spLocks noChangeArrowheads="1"/>
            </p:cNvSpPr>
            <p:nvPr/>
          </p:nvSpPr>
          <p:spPr bwMode="auto">
            <a:xfrm>
              <a:off x="5008" y="2178"/>
              <a:ext cx="460" cy="212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289" name="Rectangle 25"/>
            <p:cNvSpPr>
              <a:spLocks noChangeArrowheads="1"/>
            </p:cNvSpPr>
            <p:nvPr/>
          </p:nvSpPr>
          <p:spPr bwMode="auto">
            <a:xfrm>
              <a:off x="5007" y="2278"/>
              <a:ext cx="600" cy="7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290" name="AutoShape 26"/>
            <p:cNvSpPr>
              <a:spLocks noChangeArrowheads="1"/>
            </p:cNvSpPr>
            <p:nvPr/>
          </p:nvSpPr>
          <p:spPr bwMode="auto">
            <a:xfrm>
              <a:off x="5020" y="2196"/>
              <a:ext cx="440" cy="21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291" name="Line 27"/>
            <p:cNvSpPr>
              <a:spLocks noChangeShapeType="1"/>
            </p:cNvSpPr>
            <p:nvPr/>
          </p:nvSpPr>
          <p:spPr bwMode="auto">
            <a:xfrm>
              <a:off x="5035" y="2418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292" name="Line 28"/>
            <p:cNvSpPr>
              <a:spLocks noChangeShapeType="1"/>
            </p:cNvSpPr>
            <p:nvPr/>
          </p:nvSpPr>
          <p:spPr bwMode="auto">
            <a:xfrm>
              <a:off x="5035" y="2530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293" name="Line 29"/>
            <p:cNvSpPr>
              <a:spLocks noChangeShapeType="1"/>
            </p:cNvSpPr>
            <p:nvPr/>
          </p:nvSpPr>
          <p:spPr bwMode="auto">
            <a:xfrm>
              <a:off x="5035" y="2642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294" name="Line 30"/>
            <p:cNvSpPr>
              <a:spLocks noChangeShapeType="1"/>
            </p:cNvSpPr>
            <p:nvPr/>
          </p:nvSpPr>
          <p:spPr bwMode="auto">
            <a:xfrm>
              <a:off x="5035" y="2754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295" name="Line 31"/>
            <p:cNvSpPr>
              <a:spLocks noChangeShapeType="1"/>
            </p:cNvSpPr>
            <p:nvPr/>
          </p:nvSpPr>
          <p:spPr bwMode="auto">
            <a:xfrm>
              <a:off x="5043" y="2866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296" name="Rectangle 32"/>
            <p:cNvSpPr>
              <a:spLocks noChangeArrowheads="1"/>
            </p:cNvSpPr>
            <p:nvPr/>
          </p:nvSpPr>
          <p:spPr bwMode="auto">
            <a:xfrm>
              <a:off x="5044" y="2160"/>
              <a:ext cx="39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hicago" charset="0"/>
                </a:rPr>
                <a:t>MOSES</a:t>
              </a:r>
            </a:p>
          </p:txBody>
        </p:sp>
        <p:sp>
          <p:nvSpPr>
            <p:cNvPr id="651297" name="Rectangle 33"/>
            <p:cNvSpPr>
              <a:spLocks noChangeArrowheads="1"/>
            </p:cNvSpPr>
            <p:nvPr/>
          </p:nvSpPr>
          <p:spPr bwMode="auto">
            <a:xfrm>
              <a:off x="5138" y="2420"/>
              <a:ext cx="28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Sinai</a:t>
              </a:r>
            </a:p>
          </p:txBody>
        </p:sp>
        <p:sp>
          <p:nvSpPr>
            <p:cNvPr id="651298" name="Rectangle 34"/>
            <p:cNvSpPr>
              <a:spLocks noChangeArrowheads="1"/>
            </p:cNvSpPr>
            <p:nvPr/>
          </p:nvSpPr>
          <p:spPr bwMode="auto">
            <a:xfrm>
              <a:off x="5087" y="2536"/>
              <a:ext cx="4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M - C - C</a:t>
              </a:r>
            </a:p>
          </p:txBody>
        </p:sp>
        <p:sp>
          <p:nvSpPr>
            <p:cNvPr id="651299" name="Rectangle 35"/>
            <p:cNvSpPr>
              <a:spLocks noChangeArrowheads="1"/>
            </p:cNvSpPr>
            <p:nvPr/>
          </p:nvSpPr>
          <p:spPr bwMode="auto">
            <a:xfrm>
              <a:off x="4984" y="2644"/>
              <a:ext cx="63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Kadesh Barnea</a:t>
              </a:r>
            </a:p>
          </p:txBody>
        </p:sp>
        <p:sp>
          <p:nvSpPr>
            <p:cNvPr id="651300" name="Rectangle 36"/>
            <p:cNvSpPr>
              <a:spLocks noChangeArrowheads="1"/>
            </p:cNvSpPr>
            <p:nvPr/>
          </p:nvSpPr>
          <p:spPr bwMode="auto">
            <a:xfrm>
              <a:off x="5208" y="2760"/>
              <a:ext cx="19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40</a:t>
              </a:r>
            </a:p>
          </p:txBody>
        </p:sp>
        <p:sp>
          <p:nvSpPr>
            <p:cNvPr id="651301" name="Line 37"/>
            <p:cNvSpPr>
              <a:spLocks noChangeShapeType="1"/>
            </p:cNvSpPr>
            <p:nvPr/>
          </p:nvSpPr>
          <p:spPr bwMode="auto">
            <a:xfrm>
              <a:off x="5031" y="2978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1302" name="Rectangle 38"/>
            <p:cNvSpPr>
              <a:spLocks noChangeArrowheads="1"/>
            </p:cNvSpPr>
            <p:nvPr/>
          </p:nvSpPr>
          <p:spPr bwMode="auto">
            <a:xfrm>
              <a:off x="5115" y="2312"/>
              <a:ext cx="39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Takapra</a:t>
              </a:r>
            </a:p>
          </p:txBody>
        </p:sp>
      </p:grpSp>
      <p:sp>
        <p:nvSpPr>
          <p:cNvPr id="651303" name="Rectangle 39"/>
          <p:cNvSpPr>
            <a:spLocks noChangeArrowheads="1"/>
          </p:cNvSpPr>
          <p:nvPr/>
        </p:nvSpPr>
        <p:spPr bwMode="auto">
          <a:xfrm>
            <a:off x="1173163" y="5167313"/>
            <a:ext cx="6862762" cy="8223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EA18"/>
                </a:solidFill>
              </a:rPr>
              <a:t>Jericho leino...</a:t>
            </a:r>
          </a:p>
          <a:p>
            <a:pPr algn="ctr"/>
            <a:r>
              <a:rPr lang="en-US" sz="2400">
                <a:solidFill>
                  <a:srgbClr val="FFEA18"/>
                </a:solidFill>
              </a:rPr>
              <a:t>Jordan korii leino chinghi kapra pie ni kocho </a:t>
            </a:r>
          </a:p>
        </p:txBody>
      </p:sp>
      <p:sp>
        <p:nvSpPr>
          <p:cNvPr id="651304" name="Text Box 40"/>
          <p:cNvSpPr txBox="1">
            <a:spLocks noChangeArrowheads="1"/>
          </p:cNvSpPr>
          <p:nvPr/>
        </p:nvSpPr>
        <p:spPr bwMode="auto">
          <a:xfrm>
            <a:off x="2424113" y="2979738"/>
            <a:ext cx="3681412" cy="457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EZHODE JERIKO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5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5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5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73" grpId="0" animBg="1"/>
      <p:bldP spid="651274" grpId="0" animBg="1"/>
      <p:bldP spid="65127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1" name="Freeform 19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2" name="Rectangle 20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3" name="Freeform 21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4" name="AutoShape 22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5" name="Rectangle 23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6" name="Rectangle 24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7" name="AutoShape 25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8" name="Line 26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9" name="Line 27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20" name="Rectangle 28"/>
          <p:cNvSpPr>
            <a:spLocks noChangeArrowheads="1"/>
          </p:cNvSpPr>
          <p:nvPr/>
        </p:nvSpPr>
        <p:spPr bwMode="auto">
          <a:xfrm>
            <a:off x="8053388" y="3429000"/>
            <a:ext cx="6762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JOSHUA</a:t>
            </a:r>
          </a:p>
        </p:txBody>
      </p:sp>
      <p:sp>
        <p:nvSpPr>
          <p:cNvPr id="110621" name="Rectangle 29"/>
          <p:cNvSpPr>
            <a:spLocks noChangeArrowheads="1"/>
          </p:cNvSpPr>
          <p:nvPr/>
        </p:nvSpPr>
        <p:spPr bwMode="auto">
          <a:xfrm>
            <a:off x="8118475" y="3644900"/>
            <a:ext cx="733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Jericho/Ai</a:t>
            </a:r>
          </a:p>
        </p:txBody>
      </p:sp>
      <p:sp>
        <p:nvSpPr>
          <p:cNvPr id="110622" name="Text Box 30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0628" name="Rectangle 36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43</a:t>
            </a:r>
          </a:p>
        </p:txBody>
      </p:sp>
      <p:sp>
        <p:nvSpPr>
          <p:cNvPr id="110629" name="Text Box 37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29-31</a:t>
            </a:r>
          </a:p>
        </p:txBody>
      </p:sp>
      <p:pic>
        <p:nvPicPr>
          <p:cNvPr id="110630" name="Picture 38" descr="Jericho looking east with tell in foreground, 44-35tb sr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3" y="534988"/>
            <a:ext cx="8148637" cy="57785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7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488950" y="5646738"/>
            <a:ext cx="8027988" cy="57626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 </a:t>
            </a:r>
            <a:r>
              <a:rPr lang="en-US" sz="3200">
                <a:solidFill>
                  <a:schemeClr val="tx2"/>
                </a:solidFill>
              </a:rPr>
              <a:t>Jeriko: Deni zhii Ocha khru</a:t>
            </a:r>
          </a:p>
        </p:txBody>
      </p:sp>
      <p:pic>
        <p:nvPicPr>
          <p:cNvPr id="110632" name="Picture 40" descr="Jericho mudbrick collapse in front of revetment wall, 97k-2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88" y="595313"/>
            <a:ext cx="3889375" cy="24844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31" name="Picture 39" descr="Jericho Neolithic tower, 45-01tb sr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0" y="1638300"/>
            <a:ext cx="2481263" cy="37147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7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01600" cmpd="thinThick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33" name="AutoShape 41"/>
          <p:cNvSpPr>
            <a:spLocks noChangeArrowheads="1"/>
          </p:cNvSpPr>
          <p:nvPr/>
        </p:nvSpPr>
        <p:spPr bwMode="auto">
          <a:xfrm>
            <a:off x="4710113" y="3338513"/>
            <a:ext cx="3557587" cy="83343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34" name="Text Box 42"/>
          <p:cNvSpPr txBox="1">
            <a:spLocks noChangeArrowheads="1"/>
          </p:cNvSpPr>
          <p:nvPr/>
        </p:nvSpPr>
        <p:spPr bwMode="auto">
          <a:xfrm>
            <a:off x="8591550" y="64103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0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31" grpId="0" autoUpdateAnimBg="0"/>
      <p:bldP spid="11063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51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364552" name="Line 8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4559" name="Group 15"/>
          <p:cNvGrpSpPr>
            <a:grpSpLocks/>
          </p:cNvGrpSpPr>
          <p:nvPr/>
        </p:nvGrpSpPr>
        <p:grpSpPr bwMode="auto">
          <a:xfrm>
            <a:off x="571500" y="536575"/>
            <a:ext cx="7969250" cy="5745163"/>
            <a:chOff x="360" y="352"/>
            <a:chExt cx="5020" cy="3619"/>
          </a:xfrm>
        </p:grpSpPr>
        <p:pic>
          <p:nvPicPr>
            <p:cNvPr id="364560" name="Picture 1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352"/>
              <a:ext cx="5020" cy="3619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64561" name="Rectangle 17"/>
            <p:cNvSpPr>
              <a:spLocks noChangeArrowheads="1"/>
            </p:cNvSpPr>
            <p:nvPr/>
          </p:nvSpPr>
          <p:spPr bwMode="auto">
            <a:xfrm>
              <a:off x="400" y="459"/>
              <a:ext cx="4267" cy="5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Jezreel yi mozhu ni kocho Mount Tabor leino</a:t>
              </a:r>
              <a:endParaRPr lang="en-US" sz="2400">
                <a:solidFill>
                  <a:schemeClr val="accent2"/>
                </a:solidFill>
                <a:latin typeface="Times" charset="0"/>
              </a:endParaRPr>
            </a:p>
          </p:txBody>
        </p:sp>
      </p:grpSp>
      <p:sp>
        <p:nvSpPr>
          <p:cNvPr id="364575" name="Text Box 31"/>
          <p:cNvSpPr txBox="1">
            <a:spLocks noChangeArrowheads="1"/>
          </p:cNvSpPr>
          <p:nvPr/>
        </p:nvSpPr>
        <p:spPr bwMode="auto">
          <a:xfrm>
            <a:off x="533400" y="6483350"/>
            <a:ext cx="19939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4576" name="Text Box 32"/>
          <p:cNvSpPr txBox="1">
            <a:spLocks noChangeArrowheads="1"/>
          </p:cNvSpPr>
          <p:nvPr/>
        </p:nvSpPr>
        <p:spPr bwMode="auto">
          <a:xfrm>
            <a:off x="1781175" y="44450"/>
            <a:ext cx="19939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Josh. 17:16</a:t>
            </a:r>
          </a:p>
        </p:txBody>
      </p:sp>
      <p:sp>
        <p:nvSpPr>
          <p:cNvPr id="364577" name="Freeform 33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4578" name="Rectangle 34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79" name="Freeform 35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4580" name="AutoShape 36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1" name="Rectangle 37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2" name="Rectangle 38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3" name="AutoShape 39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4" name="Line 40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5" name="Line 41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86" name="Rectangle 42"/>
          <p:cNvSpPr>
            <a:spLocks noChangeArrowheads="1"/>
          </p:cNvSpPr>
          <p:nvPr/>
        </p:nvSpPr>
        <p:spPr bwMode="auto">
          <a:xfrm>
            <a:off x="8053388" y="3429000"/>
            <a:ext cx="6762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JOSHUA</a:t>
            </a:r>
          </a:p>
        </p:txBody>
      </p:sp>
      <p:sp>
        <p:nvSpPr>
          <p:cNvPr id="364587" name="Rectangle 43"/>
          <p:cNvSpPr>
            <a:spLocks noChangeArrowheads="1"/>
          </p:cNvSpPr>
          <p:nvPr/>
        </p:nvSpPr>
        <p:spPr bwMode="auto">
          <a:xfrm>
            <a:off x="8118475" y="3644900"/>
            <a:ext cx="663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Jeriko/Ai</a:t>
            </a:r>
          </a:p>
        </p:txBody>
      </p:sp>
      <p:sp>
        <p:nvSpPr>
          <p:cNvPr id="364589" name="Text Box 45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364593" name="Rectangle 49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44</a:t>
            </a:r>
          </a:p>
        </p:txBody>
      </p:sp>
      <p:sp>
        <p:nvSpPr>
          <p:cNvPr id="364594" name="Text Box 50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29-31</a:t>
            </a:r>
          </a:p>
        </p:txBody>
      </p:sp>
      <p:sp>
        <p:nvSpPr>
          <p:cNvPr id="364595" name="Text Box 51"/>
          <p:cNvSpPr txBox="1">
            <a:spLocks noChangeArrowheads="1"/>
          </p:cNvSpPr>
          <p:nvPr/>
        </p:nvSpPr>
        <p:spPr bwMode="auto">
          <a:xfrm>
            <a:off x="965200" y="4865688"/>
            <a:ext cx="7513638" cy="6413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EA18"/>
                </a:solidFill>
              </a:rPr>
              <a:t>Hihino tunedzii ea lidziibu sii se!</a:t>
            </a:r>
          </a:p>
        </p:txBody>
      </p:sp>
      <p:sp>
        <p:nvSpPr>
          <p:cNvPr id="364596" name="Rectangle 52"/>
          <p:cNvSpPr>
            <a:spLocks noChangeArrowheads="1"/>
          </p:cNvSpPr>
          <p:nvPr/>
        </p:nvSpPr>
        <p:spPr bwMode="auto">
          <a:xfrm>
            <a:off x="4229100" y="3905250"/>
            <a:ext cx="60325" cy="42863"/>
          </a:xfrm>
          <a:prstGeom prst="rect">
            <a:avLst/>
          </a:prstGeom>
          <a:solidFill>
            <a:srgbClr val="4666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6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6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95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9" name="Text Box 29"/>
          <p:cNvSpPr txBox="1">
            <a:spLocks noChangeArrowheads="1"/>
          </p:cNvSpPr>
          <p:nvPr/>
        </p:nvSpPr>
        <p:spPr bwMode="auto">
          <a:xfrm>
            <a:off x="1787525" y="41275"/>
            <a:ext cx="3146425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Josh. 3:1-12:24</a:t>
            </a:r>
            <a:endParaRPr lang="en-US" sz="800" u="sng">
              <a:solidFill>
                <a:srgbClr val="000000"/>
              </a:solidFill>
              <a:latin typeface="Geneva" charset="0"/>
            </a:endParaRPr>
          </a:p>
        </p:txBody>
      </p:sp>
      <p:sp>
        <p:nvSpPr>
          <p:cNvPr id="112688" name="Text Box 48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pic>
        <p:nvPicPr>
          <p:cNvPr id="112691" name="Picture 51"/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565150"/>
            <a:ext cx="4200525" cy="325278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2" name="Picture 52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0" y="3100388"/>
            <a:ext cx="4535488" cy="31146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3883025" y="666750"/>
            <a:ext cx="4595813" cy="53022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</a:rPr>
              <a:t>…Ariipei Dan leino...</a:t>
            </a:r>
          </a:p>
        </p:txBody>
      </p:sp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1254125" y="5770563"/>
            <a:ext cx="5116513" cy="53022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</a:rPr>
              <a:t>…Akhrupei Beersheba kotu...</a:t>
            </a:r>
          </a:p>
        </p:txBody>
      </p:sp>
      <p:sp>
        <p:nvSpPr>
          <p:cNvPr id="112675" name="Freeform 35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6" name="Rectangle 36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7" name="Freeform 37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8" name="AutoShape 38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9" name="Rectangle 39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0" name="Rectangle 40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1" name="AutoShape 41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2" name="Line 42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3" name="Line 43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4" name="Rectangle 44"/>
          <p:cNvSpPr>
            <a:spLocks noChangeArrowheads="1"/>
          </p:cNvSpPr>
          <p:nvPr/>
        </p:nvSpPr>
        <p:spPr bwMode="auto">
          <a:xfrm>
            <a:off x="8053388" y="3429000"/>
            <a:ext cx="6762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JOSHUA</a:t>
            </a:r>
          </a:p>
        </p:txBody>
      </p:sp>
      <p:sp>
        <p:nvSpPr>
          <p:cNvPr id="112685" name="Rectangle 45"/>
          <p:cNvSpPr>
            <a:spLocks noChangeArrowheads="1"/>
          </p:cNvSpPr>
          <p:nvPr/>
        </p:nvSpPr>
        <p:spPr bwMode="auto">
          <a:xfrm>
            <a:off x="8118475" y="3644900"/>
            <a:ext cx="6826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JeriKo/Ai</a:t>
            </a:r>
          </a:p>
        </p:txBody>
      </p:sp>
      <p:sp>
        <p:nvSpPr>
          <p:cNvPr id="112686" name="Rectangle 46"/>
          <p:cNvSpPr>
            <a:spLocks noChangeArrowheads="1"/>
          </p:cNvSpPr>
          <p:nvPr/>
        </p:nvSpPr>
        <p:spPr bwMode="auto">
          <a:xfrm>
            <a:off x="8035925" y="3835400"/>
            <a:ext cx="8159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Ojii Dadutei</a:t>
            </a:r>
          </a:p>
        </p:txBody>
      </p:sp>
      <p:pic>
        <p:nvPicPr>
          <p:cNvPr id="112644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3425" y="1549400"/>
            <a:ext cx="2609850" cy="38322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2671" name="AutoShape 31"/>
          <p:cNvSpPr>
            <a:spLocks noChangeArrowheads="1"/>
          </p:cNvSpPr>
          <p:nvPr/>
        </p:nvSpPr>
        <p:spPr bwMode="auto">
          <a:xfrm rot="2223925">
            <a:off x="3905250" y="3335338"/>
            <a:ext cx="482600" cy="1724025"/>
          </a:xfrm>
          <a:prstGeom prst="curvedRightArrow">
            <a:avLst>
              <a:gd name="adj1" fmla="val 71447"/>
              <a:gd name="adj2" fmla="val 142895"/>
              <a:gd name="adj3" fmla="val 33333"/>
            </a:avLst>
          </a:prstGeom>
          <a:gradFill rotWithShape="0">
            <a:gsLst>
              <a:gs pos="0">
                <a:srgbClr val="66FF66"/>
              </a:gs>
              <a:gs pos="100000">
                <a:srgbClr val="66FF66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2" name="AutoShape 32"/>
          <p:cNvSpPr>
            <a:spLocks noChangeArrowheads="1"/>
          </p:cNvSpPr>
          <p:nvPr/>
        </p:nvSpPr>
        <p:spPr bwMode="auto">
          <a:xfrm flipV="1">
            <a:off x="4387850" y="1816100"/>
            <a:ext cx="614363" cy="2300288"/>
          </a:xfrm>
          <a:prstGeom prst="curvedRightArrow">
            <a:avLst>
              <a:gd name="adj1" fmla="val 74884"/>
              <a:gd name="adj2" fmla="val 149767"/>
              <a:gd name="adj3" fmla="val 33333"/>
            </a:avLst>
          </a:prstGeom>
          <a:gradFill rotWithShape="0">
            <a:gsLst>
              <a:gs pos="0">
                <a:srgbClr val="66FF66">
                  <a:gamma/>
                  <a:shade val="0"/>
                  <a:invGamma/>
                </a:srgbClr>
              </a:gs>
              <a:gs pos="100000">
                <a:srgbClr val="66FF66"/>
              </a:gs>
            </a:gsLst>
            <a:lin ang="540000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5" name="Rectangle 55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45</a:t>
            </a:r>
          </a:p>
        </p:txBody>
      </p:sp>
      <p:sp>
        <p:nvSpPr>
          <p:cNvPr id="112696" name="Text Box 56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29-31</a:t>
            </a:r>
          </a:p>
        </p:txBody>
      </p:sp>
      <p:sp>
        <p:nvSpPr>
          <p:cNvPr id="112698" name="Text Box 58"/>
          <p:cNvSpPr txBox="1">
            <a:spLocks noChangeArrowheads="1"/>
          </p:cNvSpPr>
          <p:nvPr/>
        </p:nvSpPr>
        <p:spPr bwMode="auto">
          <a:xfrm>
            <a:off x="8591550" y="64103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12699" name="Text Box 59"/>
          <p:cNvSpPr txBox="1">
            <a:spLocks noChangeArrowheads="1"/>
          </p:cNvSpPr>
          <p:nvPr/>
        </p:nvSpPr>
        <p:spPr bwMode="auto">
          <a:xfrm>
            <a:off x="328613" y="103188"/>
            <a:ext cx="5349875" cy="44196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200">
                <a:solidFill>
                  <a:srgbClr val="FFEA18"/>
                </a:solidFill>
              </a:rPr>
              <a:t>Sii-o li…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1" grpId="0" animBg="1" autoUpdateAnimBg="0"/>
      <p:bldP spid="112652" grpId="0" animBg="1" autoUpdateAnimBg="0"/>
      <p:bldP spid="112671" grpId="0" animBg="1"/>
      <p:bldP spid="11267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130550" y="1377950"/>
            <a:ext cx="3035300" cy="1816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360738" y="1870075"/>
            <a:ext cx="22145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bg2"/>
                </a:solidFill>
                <a:latin typeface="Times" charset="0"/>
              </a:rPr>
              <a:t>JERIKO / AI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3228975" y="2311400"/>
            <a:ext cx="27289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Times" charset="0"/>
              </a:rPr>
              <a:t>OJII DADU TIE</a:t>
            </a:r>
          </a:p>
        </p:txBody>
      </p:sp>
      <p:sp>
        <p:nvSpPr>
          <p:cNvPr id="111621" name="AutoShape 5"/>
          <p:cNvSpPr>
            <a:spLocks noChangeArrowheads="1"/>
          </p:cNvSpPr>
          <p:nvPr/>
        </p:nvSpPr>
        <p:spPr bwMode="auto">
          <a:xfrm>
            <a:off x="3124200" y="990600"/>
            <a:ext cx="1676400" cy="7366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2894013" y="931863"/>
            <a:ext cx="18907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Times" charset="0"/>
              </a:rPr>
              <a:t>   JOSHUA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906463" y="2482850"/>
            <a:ext cx="1593850" cy="1308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4000" b="0">
                <a:solidFill>
                  <a:schemeClr val="tx2"/>
                </a:solidFill>
                <a:latin typeface="Times" charset="0"/>
              </a:rPr>
              <a:t>AJM</a:t>
            </a:r>
            <a:r>
              <a:rPr lang="en-US" sz="8000" b="0">
                <a:solidFill>
                  <a:srgbClr val="00FF00"/>
                </a:solidFill>
                <a:latin typeface="Times" charset="0"/>
              </a:rPr>
              <a:t>J</a:t>
            </a:r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3387725" y="2333625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3455988" y="2338388"/>
            <a:ext cx="2476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>
            <a:off x="3403600" y="277336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111629" name="Line 13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58" name="Text Box 42"/>
          <p:cNvSpPr txBox="1">
            <a:spLocks noChangeArrowheads="1"/>
          </p:cNvSpPr>
          <p:nvPr/>
        </p:nvSpPr>
        <p:spPr bwMode="auto">
          <a:xfrm>
            <a:off x="1781175" y="44450"/>
            <a:ext cx="19939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Josh 14:5</a:t>
            </a:r>
            <a:endParaRPr lang="en-US" sz="800" u="sng">
              <a:solidFill>
                <a:srgbClr val="000000"/>
              </a:solidFill>
              <a:latin typeface="Geneva" charset="0"/>
            </a:endParaRPr>
          </a:p>
        </p:txBody>
      </p:sp>
      <p:sp>
        <p:nvSpPr>
          <p:cNvPr id="111659" name="Freeform 43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60" name="Rectangle 44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61" name="Freeform 45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62" name="AutoShape 46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63" name="Rectangle 47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64" name="Rectangle 48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65" name="AutoShape 49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66" name="Line 50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67" name="Line 51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68" name="Rectangle 52"/>
          <p:cNvSpPr>
            <a:spLocks noChangeArrowheads="1"/>
          </p:cNvSpPr>
          <p:nvPr/>
        </p:nvSpPr>
        <p:spPr bwMode="auto">
          <a:xfrm>
            <a:off x="8053388" y="3429000"/>
            <a:ext cx="6762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JOSHUA</a:t>
            </a:r>
          </a:p>
        </p:txBody>
      </p:sp>
      <p:sp>
        <p:nvSpPr>
          <p:cNvPr id="111669" name="Rectangle 53"/>
          <p:cNvSpPr>
            <a:spLocks noChangeArrowheads="1"/>
          </p:cNvSpPr>
          <p:nvPr/>
        </p:nvSpPr>
        <p:spPr bwMode="auto">
          <a:xfrm>
            <a:off x="8118475" y="3644900"/>
            <a:ext cx="663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Jeriko/Ai</a:t>
            </a:r>
          </a:p>
        </p:txBody>
      </p:sp>
      <p:sp>
        <p:nvSpPr>
          <p:cNvPr id="111670" name="Rectangle 54"/>
          <p:cNvSpPr>
            <a:spLocks noChangeArrowheads="1"/>
          </p:cNvSpPr>
          <p:nvPr/>
        </p:nvSpPr>
        <p:spPr bwMode="auto">
          <a:xfrm>
            <a:off x="8035925" y="3835400"/>
            <a:ext cx="835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Ojii dadu tie</a:t>
            </a:r>
          </a:p>
        </p:txBody>
      </p:sp>
      <p:sp>
        <p:nvSpPr>
          <p:cNvPr id="111671" name="Text Box 55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11675" name="Rectangle 59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46</a:t>
            </a:r>
          </a:p>
        </p:txBody>
      </p:sp>
      <p:sp>
        <p:nvSpPr>
          <p:cNvPr id="111676" name="Text Box 60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29-31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68" name="Rectangle 56"/>
          <p:cNvSpPr>
            <a:spLocks noChangeArrowheads="1"/>
          </p:cNvSpPr>
          <p:nvPr/>
        </p:nvSpPr>
        <p:spPr bwMode="auto">
          <a:xfrm>
            <a:off x="2527300" y="635000"/>
            <a:ext cx="5753100" cy="5600700"/>
          </a:xfrm>
          <a:prstGeom prst="rect">
            <a:avLst/>
          </a:prstGeom>
          <a:gradFill rotWithShape="0">
            <a:gsLst>
              <a:gs pos="0">
                <a:srgbClr val="0337CB">
                  <a:gamma/>
                  <a:shade val="0"/>
                  <a:invGamma/>
                </a:srgbClr>
              </a:gs>
              <a:gs pos="50000">
                <a:srgbClr val="0337CB"/>
              </a:gs>
              <a:gs pos="100000">
                <a:srgbClr val="0337CB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16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525317" name="Line 5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5371" name="Group 59"/>
          <p:cNvGrpSpPr>
            <a:grpSpLocks/>
          </p:cNvGrpSpPr>
          <p:nvPr/>
        </p:nvGrpSpPr>
        <p:grpSpPr bwMode="auto">
          <a:xfrm>
            <a:off x="5473700" y="2120900"/>
            <a:ext cx="558800" cy="3644900"/>
            <a:chOff x="3448" y="1336"/>
            <a:chExt cx="352" cy="2296"/>
          </a:xfrm>
        </p:grpSpPr>
        <p:grpSp>
          <p:nvGrpSpPr>
            <p:cNvPr id="525370" name="Group 58"/>
            <p:cNvGrpSpPr>
              <a:grpSpLocks/>
            </p:cNvGrpSpPr>
            <p:nvPr/>
          </p:nvGrpSpPr>
          <p:grpSpPr bwMode="auto">
            <a:xfrm>
              <a:off x="3656" y="1336"/>
              <a:ext cx="144" cy="1416"/>
              <a:chOff x="3656" y="1336"/>
              <a:chExt cx="144" cy="1416"/>
            </a:xfrm>
          </p:grpSpPr>
          <p:sp>
            <p:nvSpPr>
              <p:cNvPr id="525344" name="Freeform 32" descr="Large confetti"/>
              <p:cNvSpPr>
                <a:spLocks/>
              </p:cNvSpPr>
              <p:nvPr/>
            </p:nvSpPr>
            <p:spPr bwMode="auto">
              <a:xfrm>
                <a:off x="3656" y="1336"/>
                <a:ext cx="144" cy="249"/>
              </a:xfrm>
              <a:custGeom>
                <a:avLst/>
                <a:gdLst>
                  <a:gd name="T0" fmla="*/ 80 w 144"/>
                  <a:gd name="T1" fmla="*/ 224 h 249"/>
                  <a:gd name="T2" fmla="*/ 128 w 144"/>
                  <a:gd name="T3" fmla="*/ 136 h 249"/>
                  <a:gd name="T4" fmla="*/ 144 w 144"/>
                  <a:gd name="T5" fmla="*/ 88 h 249"/>
                  <a:gd name="T6" fmla="*/ 80 w 144"/>
                  <a:gd name="T7" fmla="*/ 0 h 249"/>
                  <a:gd name="T8" fmla="*/ 0 w 144"/>
                  <a:gd name="T9" fmla="*/ 64 h 249"/>
                  <a:gd name="T10" fmla="*/ 64 w 144"/>
                  <a:gd name="T11" fmla="*/ 160 h 249"/>
                  <a:gd name="T12" fmla="*/ 72 w 144"/>
                  <a:gd name="T13" fmla="*/ 232 h 249"/>
                  <a:gd name="T14" fmla="*/ 96 w 144"/>
                  <a:gd name="T15" fmla="*/ 248 h 249"/>
                  <a:gd name="T16" fmla="*/ 112 w 144"/>
                  <a:gd name="T17" fmla="*/ 224 h 249"/>
                  <a:gd name="T18" fmla="*/ 80 w 144"/>
                  <a:gd name="T19" fmla="*/ 22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249">
                    <a:moveTo>
                      <a:pt x="80" y="224"/>
                    </a:moveTo>
                    <a:cubicBezTo>
                      <a:pt x="117" y="199"/>
                      <a:pt x="114" y="176"/>
                      <a:pt x="128" y="136"/>
                    </a:cubicBezTo>
                    <a:cubicBezTo>
                      <a:pt x="133" y="120"/>
                      <a:pt x="144" y="88"/>
                      <a:pt x="144" y="88"/>
                    </a:cubicBezTo>
                    <a:cubicBezTo>
                      <a:pt x="133" y="36"/>
                      <a:pt x="131" y="17"/>
                      <a:pt x="80" y="0"/>
                    </a:cubicBezTo>
                    <a:cubicBezTo>
                      <a:pt x="26" y="8"/>
                      <a:pt x="13" y="11"/>
                      <a:pt x="0" y="64"/>
                    </a:cubicBezTo>
                    <a:cubicBezTo>
                      <a:pt x="11" y="111"/>
                      <a:pt x="21" y="131"/>
                      <a:pt x="64" y="160"/>
                    </a:cubicBezTo>
                    <a:cubicBezTo>
                      <a:pt x="66" y="184"/>
                      <a:pt x="63" y="209"/>
                      <a:pt x="72" y="232"/>
                    </a:cubicBezTo>
                    <a:cubicBezTo>
                      <a:pt x="75" y="241"/>
                      <a:pt x="86" y="249"/>
                      <a:pt x="96" y="248"/>
                    </a:cubicBezTo>
                    <a:cubicBezTo>
                      <a:pt x="105" y="246"/>
                      <a:pt x="117" y="232"/>
                      <a:pt x="112" y="224"/>
                    </a:cubicBezTo>
                    <a:cubicBezTo>
                      <a:pt x="106" y="215"/>
                      <a:pt x="90" y="224"/>
                      <a:pt x="80" y="224"/>
                    </a:cubicBezTo>
                    <a:close/>
                  </a:path>
                </a:pathLst>
              </a:custGeom>
              <a:pattFill prst="lgConfetti">
                <a:fgClr>
                  <a:schemeClr val="accent1"/>
                </a:fgClr>
                <a:bgClr>
                  <a:schemeClr val="tx1"/>
                </a:bgClr>
              </a:pattFill>
              <a:ln w="12700" cap="flat" cmpd="sng">
                <a:solidFill>
                  <a:srgbClr val="7AFEEE"/>
                </a:solidFill>
                <a:prstDash val="solid"/>
                <a:round/>
                <a:headEnd/>
                <a:tailEnd/>
              </a:ln>
              <a:effectLst>
                <a:outerShdw blurRad="63500" dist="71842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345" name="Freeform 33"/>
              <p:cNvSpPr>
                <a:spLocks/>
              </p:cNvSpPr>
              <p:nvPr/>
            </p:nvSpPr>
            <p:spPr bwMode="auto">
              <a:xfrm>
                <a:off x="3672" y="1568"/>
                <a:ext cx="72" cy="1184"/>
              </a:xfrm>
              <a:custGeom>
                <a:avLst/>
                <a:gdLst>
                  <a:gd name="T0" fmla="*/ 72 w 72"/>
                  <a:gd name="T1" fmla="*/ 0 h 1184"/>
                  <a:gd name="T2" fmla="*/ 24 w 72"/>
                  <a:gd name="T3" fmla="*/ 256 h 1184"/>
                  <a:gd name="T4" fmla="*/ 48 w 72"/>
                  <a:gd name="T5" fmla="*/ 616 h 1184"/>
                  <a:gd name="T6" fmla="*/ 16 w 72"/>
                  <a:gd name="T7" fmla="*/ 744 h 1184"/>
                  <a:gd name="T8" fmla="*/ 0 w 72"/>
                  <a:gd name="T9" fmla="*/ 792 h 1184"/>
                  <a:gd name="T10" fmla="*/ 40 w 72"/>
                  <a:gd name="T11" fmla="*/ 1120 h 1184"/>
                  <a:gd name="T12" fmla="*/ 32 w 72"/>
                  <a:gd name="T13" fmla="*/ 1160 h 1184"/>
                  <a:gd name="T14" fmla="*/ 24 w 72"/>
                  <a:gd name="T15" fmla="*/ 1184 h 1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184">
                    <a:moveTo>
                      <a:pt x="72" y="0"/>
                    </a:moveTo>
                    <a:cubicBezTo>
                      <a:pt x="50" y="84"/>
                      <a:pt x="34" y="169"/>
                      <a:pt x="24" y="256"/>
                    </a:cubicBezTo>
                    <a:cubicBezTo>
                      <a:pt x="28" y="414"/>
                      <a:pt x="16" y="490"/>
                      <a:pt x="48" y="616"/>
                    </a:cubicBezTo>
                    <a:cubicBezTo>
                      <a:pt x="41" y="661"/>
                      <a:pt x="30" y="700"/>
                      <a:pt x="16" y="744"/>
                    </a:cubicBezTo>
                    <a:cubicBezTo>
                      <a:pt x="10" y="760"/>
                      <a:pt x="0" y="792"/>
                      <a:pt x="0" y="792"/>
                    </a:cubicBezTo>
                    <a:cubicBezTo>
                      <a:pt x="5" y="925"/>
                      <a:pt x="10" y="1002"/>
                      <a:pt x="40" y="1120"/>
                    </a:cubicBezTo>
                    <a:cubicBezTo>
                      <a:pt x="37" y="1133"/>
                      <a:pt x="35" y="1146"/>
                      <a:pt x="32" y="1160"/>
                    </a:cubicBezTo>
                    <a:cubicBezTo>
                      <a:pt x="29" y="1168"/>
                      <a:pt x="24" y="1184"/>
                      <a:pt x="24" y="1184"/>
                    </a:cubicBezTo>
                  </a:path>
                </a:pathLst>
              </a:custGeom>
              <a:noFill/>
              <a:ln w="28575" cap="flat" cmpd="sng">
                <a:solidFill>
                  <a:srgbClr val="7AFEEE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7184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5346" name="Freeform 34" descr="Large confetti"/>
            <p:cNvSpPr>
              <a:spLocks/>
            </p:cNvSpPr>
            <p:nvPr/>
          </p:nvSpPr>
          <p:spPr bwMode="auto">
            <a:xfrm>
              <a:off x="3448" y="2692"/>
              <a:ext cx="274" cy="940"/>
            </a:xfrm>
            <a:custGeom>
              <a:avLst/>
              <a:gdLst>
                <a:gd name="T0" fmla="*/ 248 w 274"/>
                <a:gd name="T1" fmla="*/ 4 h 940"/>
                <a:gd name="T2" fmla="*/ 192 w 274"/>
                <a:gd name="T3" fmla="*/ 28 h 940"/>
                <a:gd name="T4" fmla="*/ 144 w 274"/>
                <a:gd name="T5" fmla="*/ 148 h 940"/>
                <a:gd name="T6" fmla="*/ 72 w 274"/>
                <a:gd name="T7" fmla="*/ 300 h 940"/>
                <a:gd name="T8" fmla="*/ 48 w 274"/>
                <a:gd name="T9" fmla="*/ 588 h 940"/>
                <a:gd name="T10" fmla="*/ 0 w 274"/>
                <a:gd name="T11" fmla="*/ 724 h 940"/>
                <a:gd name="T12" fmla="*/ 88 w 274"/>
                <a:gd name="T13" fmla="*/ 940 h 940"/>
                <a:gd name="T14" fmla="*/ 160 w 274"/>
                <a:gd name="T15" fmla="*/ 892 h 940"/>
                <a:gd name="T16" fmla="*/ 176 w 274"/>
                <a:gd name="T17" fmla="*/ 844 h 940"/>
                <a:gd name="T18" fmla="*/ 184 w 274"/>
                <a:gd name="T19" fmla="*/ 820 h 940"/>
                <a:gd name="T20" fmla="*/ 176 w 274"/>
                <a:gd name="T21" fmla="*/ 740 h 940"/>
                <a:gd name="T22" fmla="*/ 144 w 274"/>
                <a:gd name="T23" fmla="*/ 692 h 940"/>
                <a:gd name="T24" fmla="*/ 128 w 274"/>
                <a:gd name="T25" fmla="*/ 644 h 940"/>
                <a:gd name="T26" fmla="*/ 216 w 274"/>
                <a:gd name="T27" fmla="*/ 596 h 940"/>
                <a:gd name="T28" fmla="*/ 232 w 274"/>
                <a:gd name="T29" fmla="*/ 412 h 940"/>
                <a:gd name="T30" fmla="*/ 272 w 274"/>
                <a:gd name="T31" fmla="*/ 276 h 940"/>
                <a:gd name="T32" fmla="*/ 272 w 274"/>
                <a:gd name="T33" fmla="*/ 76 h 940"/>
                <a:gd name="T34" fmla="*/ 264 w 274"/>
                <a:gd name="T35" fmla="*/ 28 h 940"/>
                <a:gd name="T36" fmla="*/ 248 w 274"/>
                <a:gd name="T37" fmla="*/ 4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940">
                  <a:moveTo>
                    <a:pt x="248" y="4"/>
                  </a:moveTo>
                  <a:cubicBezTo>
                    <a:pt x="232" y="7"/>
                    <a:pt x="202" y="11"/>
                    <a:pt x="192" y="28"/>
                  </a:cubicBezTo>
                  <a:cubicBezTo>
                    <a:pt x="170" y="62"/>
                    <a:pt x="166" y="114"/>
                    <a:pt x="144" y="148"/>
                  </a:cubicBezTo>
                  <a:cubicBezTo>
                    <a:pt x="108" y="201"/>
                    <a:pt x="87" y="238"/>
                    <a:pt x="72" y="300"/>
                  </a:cubicBezTo>
                  <a:cubicBezTo>
                    <a:pt x="68" y="393"/>
                    <a:pt x="69" y="494"/>
                    <a:pt x="48" y="588"/>
                  </a:cubicBezTo>
                  <a:cubicBezTo>
                    <a:pt x="36" y="637"/>
                    <a:pt x="10" y="673"/>
                    <a:pt x="0" y="724"/>
                  </a:cubicBezTo>
                  <a:cubicBezTo>
                    <a:pt x="8" y="812"/>
                    <a:pt x="9" y="887"/>
                    <a:pt x="88" y="940"/>
                  </a:cubicBezTo>
                  <a:cubicBezTo>
                    <a:pt x="120" y="931"/>
                    <a:pt x="145" y="925"/>
                    <a:pt x="160" y="892"/>
                  </a:cubicBezTo>
                  <a:cubicBezTo>
                    <a:pt x="166" y="876"/>
                    <a:pt x="170" y="860"/>
                    <a:pt x="176" y="844"/>
                  </a:cubicBezTo>
                  <a:cubicBezTo>
                    <a:pt x="178" y="836"/>
                    <a:pt x="184" y="820"/>
                    <a:pt x="184" y="820"/>
                  </a:cubicBezTo>
                  <a:cubicBezTo>
                    <a:pt x="181" y="793"/>
                    <a:pt x="183" y="765"/>
                    <a:pt x="176" y="740"/>
                  </a:cubicBezTo>
                  <a:cubicBezTo>
                    <a:pt x="170" y="721"/>
                    <a:pt x="150" y="710"/>
                    <a:pt x="144" y="692"/>
                  </a:cubicBezTo>
                  <a:cubicBezTo>
                    <a:pt x="138" y="676"/>
                    <a:pt x="128" y="644"/>
                    <a:pt x="128" y="644"/>
                  </a:cubicBezTo>
                  <a:cubicBezTo>
                    <a:pt x="142" y="601"/>
                    <a:pt x="175" y="609"/>
                    <a:pt x="216" y="596"/>
                  </a:cubicBezTo>
                  <a:cubicBezTo>
                    <a:pt x="242" y="517"/>
                    <a:pt x="216" y="602"/>
                    <a:pt x="232" y="412"/>
                  </a:cubicBezTo>
                  <a:cubicBezTo>
                    <a:pt x="235" y="366"/>
                    <a:pt x="260" y="320"/>
                    <a:pt x="272" y="276"/>
                  </a:cubicBezTo>
                  <a:cubicBezTo>
                    <a:pt x="264" y="204"/>
                    <a:pt x="248" y="145"/>
                    <a:pt x="272" y="76"/>
                  </a:cubicBezTo>
                  <a:cubicBezTo>
                    <a:pt x="269" y="60"/>
                    <a:pt x="274" y="40"/>
                    <a:pt x="264" y="28"/>
                  </a:cubicBezTo>
                  <a:cubicBezTo>
                    <a:pt x="239" y="0"/>
                    <a:pt x="177" y="21"/>
                    <a:pt x="248" y="4"/>
                  </a:cubicBez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hlink"/>
              </a:bgClr>
            </a:pattFill>
            <a:ln w="12700" cap="flat" cmpd="sng">
              <a:solidFill>
                <a:srgbClr val="7AFEEE"/>
              </a:solidFill>
              <a:prstDash val="solid"/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5369" name="Group 57"/>
          <p:cNvGrpSpPr>
            <a:grpSpLocks/>
          </p:cNvGrpSpPr>
          <p:nvPr/>
        </p:nvGrpSpPr>
        <p:grpSpPr bwMode="auto">
          <a:xfrm>
            <a:off x="3073400" y="1079500"/>
            <a:ext cx="2317750" cy="4584700"/>
            <a:chOff x="1936" y="680"/>
            <a:chExt cx="1460" cy="2888"/>
          </a:xfrm>
        </p:grpSpPr>
        <p:sp>
          <p:nvSpPr>
            <p:cNvPr id="525347" name="Freeform 35"/>
            <p:cNvSpPr>
              <a:spLocks/>
            </p:cNvSpPr>
            <p:nvPr/>
          </p:nvSpPr>
          <p:spPr bwMode="auto">
            <a:xfrm>
              <a:off x="2304" y="680"/>
              <a:ext cx="1092" cy="2608"/>
            </a:xfrm>
            <a:custGeom>
              <a:avLst/>
              <a:gdLst>
                <a:gd name="T0" fmla="*/ 1080 w 1092"/>
                <a:gd name="T1" fmla="*/ 0 h 2608"/>
                <a:gd name="T2" fmla="*/ 1072 w 1092"/>
                <a:gd name="T3" fmla="*/ 120 h 2608"/>
                <a:gd name="T4" fmla="*/ 1040 w 1092"/>
                <a:gd name="T5" fmla="*/ 168 h 2608"/>
                <a:gd name="T6" fmla="*/ 968 w 1092"/>
                <a:gd name="T7" fmla="*/ 320 h 2608"/>
                <a:gd name="T8" fmla="*/ 944 w 1092"/>
                <a:gd name="T9" fmla="*/ 368 h 2608"/>
                <a:gd name="T10" fmla="*/ 904 w 1092"/>
                <a:gd name="T11" fmla="*/ 488 h 2608"/>
                <a:gd name="T12" fmla="*/ 880 w 1092"/>
                <a:gd name="T13" fmla="*/ 536 h 2608"/>
                <a:gd name="T14" fmla="*/ 872 w 1092"/>
                <a:gd name="T15" fmla="*/ 664 h 2608"/>
                <a:gd name="T16" fmla="*/ 800 w 1092"/>
                <a:gd name="T17" fmla="*/ 696 h 2608"/>
                <a:gd name="T18" fmla="*/ 776 w 1092"/>
                <a:gd name="T19" fmla="*/ 704 h 2608"/>
                <a:gd name="T20" fmla="*/ 744 w 1092"/>
                <a:gd name="T21" fmla="*/ 848 h 2608"/>
                <a:gd name="T22" fmla="*/ 720 w 1092"/>
                <a:gd name="T23" fmla="*/ 1120 h 2608"/>
                <a:gd name="T24" fmla="*/ 576 w 1092"/>
                <a:gd name="T25" fmla="*/ 1664 h 2608"/>
                <a:gd name="T26" fmla="*/ 456 w 1092"/>
                <a:gd name="T27" fmla="*/ 1976 h 2608"/>
                <a:gd name="T28" fmla="*/ 408 w 1092"/>
                <a:gd name="T29" fmla="*/ 2048 h 2608"/>
                <a:gd name="T30" fmla="*/ 376 w 1092"/>
                <a:gd name="T31" fmla="*/ 2096 h 2608"/>
                <a:gd name="T32" fmla="*/ 320 w 1092"/>
                <a:gd name="T33" fmla="*/ 2184 h 2608"/>
                <a:gd name="T34" fmla="*/ 240 w 1092"/>
                <a:gd name="T35" fmla="*/ 2264 h 2608"/>
                <a:gd name="T36" fmla="*/ 152 w 1092"/>
                <a:gd name="T37" fmla="*/ 2384 h 2608"/>
                <a:gd name="T38" fmla="*/ 80 w 1092"/>
                <a:gd name="T39" fmla="*/ 2480 h 2608"/>
                <a:gd name="T40" fmla="*/ 40 w 1092"/>
                <a:gd name="T41" fmla="*/ 2528 h 2608"/>
                <a:gd name="T42" fmla="*/ 0 w 1092"/>
                <a:gd name="T43" fmla="*/ 2608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2" h="2608">
                  <a:moveTo>
                    <a:pt x="1080" y="0"/>
                  </a:moveTo>
                  <a:cubicBezTo>
                    <a:pt x="1092" y="37"/>
                    <a:pt x="1091" y="84"/>
                    <a:pt x="1072" y="120"/>
                  </a:cubicBezTo>
                  <a:cubicBezTo>
                    <a:pt x="1062" y="136"/>
                    <a:pt x="1040" y="168"/>
                    <a:pt x="1040" y="168"/>
                  </a:cubicBezTo>
                  <a:cubicBezTo>
                    <a:pt x="1031" y="254"/>
                    <a:pt x="1031" y="272"/>
                    <a:pt x="968" y="320"/>
                  </a:cubicBezTo>
                  <a:cubicBezTo>
                    <a:pt x="938" y="407"/>
                    <a:pt x="985" y="274"/>
                    <a:pt x="944" y="368"/>
                  </a:cubicBezTo>
                  <a:cubicBezTo>
                    <a:pt x="928" y="402"/>
                    <a:pt x="925" y="456"/>
                    <a:pt x="904" y="488"/>
                  </a:cubicBezTo>
                  <a:cubicBezTo>
                    <a:pt x="883" y="519"/>
                    <a:pt x="891" y="502"/>
                    <a:pt x="880" y="536"/>
                  </a:cubicBezTo>
                  <a:cubicBezTo>
                    <a:pt x="877" y="578"/>
                    <a:pt x="881" y="622"/>
                    <a:pt x="872" y="664"/>
                  </a:cubicBezTo>
                  <a:cubicBezTo>
                    <a:pt x="869" y="676"/>
                    <a:pt x="817" y="690"/>
                    <a:pt x="800" y="696"/>
                  </a:cubicBezTo>
                  <a:cubicBezTo>
                    <a:pt x="792" y="698"/>
                    <a:pt x="776" y="704"/>
                    <a:pt x="776" y="704"/>
                  </a:cubicBezTo>
                  <a:cubicBezTo>
                    <a:pt x="742" y="753"/>
                    <a:pt x="749" y="778"/>
                    <a:pt x="744" y="848"/>
                  </a:cubicBezTo>
                  <a:cubicBezTo>
                    <a:pt x="737" y="938"/>
                    <a:pt x="733" y="1029"/>
                    <a:pt x="720" y="1120"/>
                  </a:cubicBezTo>
                  <a:cubicBezTo>
                    <a:pt x="691" y="1304"/>
                    <a:pt x="651" y="1493"/>
                    <a:pt x="576" y="1664"/>
                  </a:cubicBezTo>
                  <a:cubicBezTo>
                    <a:pt x="530" y="1765"/>
                    <a:pt x="518" y="1882"/>
                    <a:pt x="456" y="1976"/>
                  </a:cubicBezTo>
                  <a:cubicBezTo>
                    <a:pt x="446" y="2013"/>
                    <a:pt x="439" y="2026"/>
                    <a:pt x="408" y="2048"/>
                  </a:cubicBezTo>
                  <a:cubicBezTo>
                    <a:pt x="397" y="2064"/>
                    <a:pt x="382" y="2077"/>
                    <a:pt x="376" y="2096"/>
                  </a:cubicBezTo>
                  <a:cubicBezTo>
                    <a:pt x="361" y="2140"/>
                    <a:pt x="358" y="2158"/>
                    <a:pt x="320" y="2184"/>
                  </a:cubicBezTo>
                  <a:cubicBezTo>
                    <a:pt x="302" y="2210"/>
                    <a:pt x="266" y="2246"/>
                    <a:pt x="240" y="2264"/>
                  </a:cubicBezTo>
                  <a:cubicBezTo>
                    <a:pt x="211" y="2306"/>
                    <a:pt x="196" y="2354"/>
                    <a:pt x="152" y="2384"/>
                  </a:cubicBezTo>
                  <a:cubicBezTo>
                    <a:pt x="128" y="2418"/>
                    <a:pt x="106" y="2448"/>
                    <a:pt x="80" y="2480"/>
                  </a:cubicBezTo>
                  <a:cubicBezTo>
                    <a:pt x="62" y="2501"/>
                    <a:pt x="51" y="2502"/>
                    <a:pt x="40" y="2528"/>
                  </a:cubicBezTo>
                  <a:cubicBezTo>
                    <a:pt x="23" y="2564"/>
                    <a:pt x="27" y="2580"/>
                    <a:pt x="0" y="2608"/>
                  </a:cubicBezTo>
                </a:path>
              </a:pathLst>
            </a:custGeom>
            <a:noFill/>
            <a:ln w="38100" cap="flat" cmpd="sng">
              <a:solidFill>
                <a:srgbClr val="7AFEE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348" name="Freeform 36"/>
            <p:cNvSpPr>
              <a:spLocks/>
            </p:cNvSpPr>
            <p:nvPr/>
          </p:nvSpPr>
          <p:spPr bwMode="auto">
            <a:xfrm>
              <a:off x="1936" y="3248"/>
              <a:ext cx="392" cy="320"/>
            </a:xfrm>
            <a:custGeom>
              <a:avLst/>
              <a:gdLst>
                <a:gd name="T0" fmla="*/ 392 w 392"/>
                <a:gd name="T1" fmla="*/ 0 h 320"/>
                <a:gd name="T2" fmla="*/ 336 w 392"/>
                <a:gd name="T3" fmla="*/ 64 h 320"/>
                <a:gd name="T4" fmla="*/ 256 w 392"/>
                <a:gd name="T5" fmla="*/ 144 h 320"/>
                <a:gd name="T6" fmla="*/ 0 w 392"/>
                <a:gd name="T7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2" h="320">
                  <a:moveTo>
                    <a:pt x="392" y="0"/>
                  </a:moveTo>
                  <a:cubicBezTo>
                    <a:pt x="354" y="55"/>
                    <a:pt x="375" y="37"/>
                    <a:pt x="336" y="64"/>
                  </a:cubicBezTo>
                  <a:cubicBezTo>
                    <a:pt x="323" y="101"/>
                    <a:pt x="285" y="119"/>
                    <a:pt x="256" y="144"/>
                  </a:cubicBezTo>
                  <a:cubicBezTo>
                    <a:pt x="175" y="211"/>
                    <a:pt x="94" y="272"/>
                    <a:pt x="0" y="320"/>
                  </a:cubicBezTo>
                </a:path>
              </a:pathLst>
            </a:custGeom>
            <a:noFill/>
            <a:ln w="38100" cap="flat" cmpd="sng">
              <a:solidFill>
                <a:srgbClr val="7AFEE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5349" name="Text Box 37"/>
          <p:cNvSpPr txBox="1">
            <a:spLocks noChangeArrowheads="1"/>
          </p:cNvSpPr>
          <p:nvPr/>
        </p:nvSpPr>
        <p:spPr bwMode="auto">
          <a:xfrm>
            <a:off x="5664200" y="1574800"/>
            <a:ext cx="1612900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i="1">
                <a:solidFill>
                  <a:srgbClr val="00FF00"/>
                </a:solidFill>
              </a:rPr>
              <a:t>  	  Galilee Ozhi</a:t>
            </a:r>
          </a:p>
        </p:txBody>
      </p:sp>
      <p:sp>
        <p:nvSpPr>
          <p:cNvPr id="525350" name="Text Box 38"/>
          <p:cNvSpPr txBox="1">
            <a:spLocks noChangeArrowheads="1"/>
          </p:cNvSpPr>
          <p:nvPr/>
        </p:nvSpPr>
        <p:spPr bwMode="auto">
          <a:xfrm>
            <a:off x="5518150" y="269875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>
                <a:solidFill>
                  <a:srgbClr val="00FF00"/>
                </a:solidFill>
              </a:rPr>
              <a:t>Mt. Gilboa</a:t>
            </a:r>
          </a:p>
        </p:txBody>
      </p:sp>
      <p:sp>
        <p:nvSpPr>
          <p:cNvPr id="525351" name="Text Box 39"/>
          <p:cNvSpPr txBox="1">
            <a:spLocks noChangeArrowheads="1"/>
          </p:cNvSpPr>
          <p:nvPr/>
        </p:nvSpPr>
        <p:spPr bwMode="auto">
          <a:xfrm>
            <a:off x="4838700" y="46609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>
                <a:solidFill>
                  <a:srgbClr val="00FF00"/>
                </a:solidFill>
              </a:rPr>
              <a:t>Hebron</a:t>
            </a:r>
          </a:p>
        </p:txBody>
      </p:sp>
      <p:sp>
        <p:nvSpPr>
          <p:cNvPr id="525352" name="Text Box 40"/>
          <p:cNvSpPr txBox="1">
            <a:spLocks noChangeArrowheads="1"/>
          </p:cNvSpPr>
          <p:nvPr/>
        </p:nvSpPr>
        <p:spPr bwMode="auto">
          <a:xfrm rot="-5286213">
            <a:off x="4381500" y="13589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ASHER</a:t>
            </a:r>
          </a:p>
        </p:txBody>
      </p:sp>
      <p:sp>
        <p:nvSpPr>
          <p:cNvPr id="525353" name="Text Box 41"/>
          <p:cNvSpPr txBox="1">
            <a:spLocks noChangeArrowheads="1"/>
          </p:cNvSpPr>
          <p:nvPr/>
        </p:nvSpPr>
        <p:spPr bwMode="auto">
          <a:xfrm rot="-844665">
            <a:off x="5080000" y="24130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ISSACHAR</a:t>
            </a:r>
          </a:p>
        </p:txBody>
      </p:sp>
      <p:sp>
        <p:nvSpPr>
          <p:cNvPr id="525355" name="Text Box 43"/>
          <p:cNvSpPr txBox="1">
            <a:spLocks noChangeArrowheads="1"/>
          </p:cNvSpPr>
          <p:nvPr/>
        </p:nvSpPr>
        <p:spPr bwMode="auto">
          <a:xfrm rot="2606806">
            <a:off x="5854700" y="42926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GAD</a:t>
            </a:r>
          </a:p>
        </p:txBody>
      </p:sp>
      <p:sp>
        <p:nvSpPr>
          <p:cNvPr id="525356" name="Text Box 44"/>
          <p:cNvSpPr txBox="1">
            <a:spLocks noChangeArrowheads="1"/>
          </p:cNvSpPr>
          <p:nvPr/>
        </p:nvSpPr>
        <p:spPr bwMode="auto">
          <a:xfrm rot="-2225045">
            <a:off x="4572000" y="35941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EPHRAIM</a:t>
            </a:r>
          </a:p>
        </p:txBody>
      </p:sp>
      <p:sp>
        <p:nvSpPr>
          <p:cNvPr id="525357" name="Text Box 45"/>
          <p:cNvSpPr txBox="1">
            <a:spLocks noChangeArrowheads="1"/>
          </p:cNvSpPr>
          <p:nvPr/>
        </p:nvSpPr>
        <p:spPr bwMode="auto">
          <a:xfrm>
            <a:off x="4800600" y="42672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BENJAMIN</a:t>
            </a:r>
          </a:p>
        </p:txBody>
      </p:sp>
      <p:sp>
        <p:nvSpPr>
          <p:cNvPr id="525358" name="Text Box 46"/>
          <p:cNvSpPr txBox="1">
            <a:spLocks noChangeArrowheads="1"/>
          </p:cNvSpPr>
          <p:nvPr/>
        </p:nvSpPr>
        <p:spPr bwMode="auto">
          <a:xfrm rot="2953560">
            <a:off x="5753100" y="50292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REUBEN</a:t>
            </a:r>
          </a:p>
        </p:txBody>
      </p:sp>
      <p:sp>
        <p:nvSpPr>
          <p:cNvPr id="525359" name="Text Box 47"/>
          <p:cNvSpPr txBox="1">
            <a:spLocks noChangeArrowheads="1"/>
          </p:cNvSpPr>
          <p:nvPr/>
        </p:nvSpPr>
        <p:spPr bwMode="auto">
          <a:xfrm rot="-3254640">
            <a:off x="3838575" y="39751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DAN</a:t>
            </a:r>
          </a:p>
        </p:txBody>
      </p:sp>
      <p:sp>
        <p:nvSpPr>
          <p:cNvPr id="525360" name="Text Box 48"/>
          <p:cNvSpPr txBox="1">
            <a:spLocks noChangeArrowheads="1"/>
          </p:cNvSpPr>
          <p:nvPr/>
        </p:nvSpPr>
        <p:spPr bwMode="auto">
          <a:xfrm rot="-2428638">
            <a:off x="3765550" y="46990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JUDAH</a:t>
            </a:r>
          </a:p>
        </p:txBody>
      </p:sp>
      <p:sp>
        <p:nvSpPr>
          <p:cNvPr id="525361" name="Text Box 49"/>
          <p:cNvSpPr txBox="1">
            <a:spLocks noChangeArrowheads="1"/>
          </p:cNvSpPr>
          <p:nvPr/>
        </p:nvSpPr>
        <p:spPr bwMode="auto">
          <a:xfrm>
            <a:off x="3898900" y="55372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SIMEON</a:t>
            </a:r>
          </a:p>
        </p:txBody>
      </p:sp>
      <p:grpSp>
        <p:nvGrpSpPr>
          <p:cNvPr id="525382" name="Group 70"/>
          <p:cNvGrpSpPr>
            <a:grpSpLocks/>
          </p:cNvGrpSpPr>
          <p:nvPr/>
        </p:nvGrpSpPr>
        <p:grpSpPr bwMode="auto">
          <a:xfrm>
            <a:off x="4419600" y="3048000"/>
            <a:ext cx="2997200" cy="568325"/>
            <a:chOff x="2784" y="1920"/>
            <a:chExt cx="1888" cy="358"/>
          </a:xfrm>
        </p:grpSpPr>
        <p:sp>
          <p:nvSpPr>
            <p:cNvPr id="525354" name="Text Box 42"/>
            <p:cNvSpPr txBox="1">
              <a:spLocks noChangeArrowheads="1"/>
            </p:cNvSpPr>
            <p:nvPr/>
          </p:nvSpPr>
          <p:spPr bwMode="auto">
            <a:xfrm rot="469584">
              <a:off x="2784" y="1920"/>
              <a:ext cx="1016" cy="2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</a:rPr>
                <a:t>MANASSEH</a:t>
              </a:r>
            </a:p>
          </p:txBody>
        </p:sp>
        <p:sp>
          <p:nvSpPr>
            <p:cNvPr id="525362" name="Text Box 50"/>
            <p:cNvSpPr txBox="1">
              <a:spLocks noChangeArrowheads="1"/>
            </p:cNvSpPr>
            <p:nvPr/>
          </p:nvSpPr>
          <p:spPr bwMode="auto">
            <a:xfrm rot="-1471107">
              <a:off x="3656" y="2042"/>
              <a:ext cx="1016" cy="2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</a:rPr>
                <a:t>MANASSEH</a:t>
              </a:r>
            </a:p>
          </p:txBody>
        </p:sp>
      </p:grpSp>
      <p:sp>
        <p:nvSpPr>
          <p:cNvPr id="525363" name="Text Box 51"/>
          <p:cNvSpPr txBox="1">
            <a:spLocks noChangeArrowheads="1"/>
          </p:cNvSpPr>
          <p:nvPr/>
        </p:nvSpPr>
        <p:spPr bwMode="auto">
          <a:xfrm rot="-4430452">
            <a:off x="5791200" y="12446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NAPHTALI</a:t>
            </a:r>
          </a:p>
        </p:txBody>
      </p:sp>
      <p:sp>
        <p:nvSpPr>
          <p:cNvPr id="525364" name="Text Box 52"/>
          <p:cNvSpPr txBox="1">
            <a:spLocks noChangeArrowheads="1"/>
          </p:cNvSpPr>
          <p:nvPr/>
        </p:nvSpPr>
        <p:spPr bwMode="auto">
          <a:xfrm rot="-5105054">
            <a:off x="4737100" y="14986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ZEBULON</a:t>
            </a:r>
          </a:p>
        </p:txBody>
      </p:sp>
      <p:sp>
        <p:nvSpPr>
          <p:cNvPr id="525365" name="Text Box 53"/>
          <p:cNvSpPr txBox="1">
            <a:spLocks noChangeArrowheads="1"/>
          </p:cNvSpPr>
          <p:nvPr/>
        </p:nvSpPr>
        <p:spPr bwMode="auto">
          <a:xfrm>
            <a:off x="4051300" y="23114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66FF66"/>
                </a:solidFill>
              </a:rPr>
              <a:t>Mt. Carmel</a:t>
            </a:r>
          </a:p>
        </p:txBody>
      </p:sp>
      <p:sp>
        <p:nvSpPr>
          <p:cNvPr id="525366" name="Text Box 54"/>
          <p:cNvSpPr txBox="1">
            <a:spLocks noChangeArrowheads="1"/>
          </p:cNvSpPr>
          <p:nvPr/>
        </p:nvSpPr>
        <p:spPr bwMode="auto">
          <a:xfrm>
            <a:off x="5448300" y="21463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>
                <a:solidFill>
                  <a:srgbClr val="00FF00"/>
                </a:solidFill>
              </a:rPr>
              <a:t>Mt. Tabor</a:t>
            </a:r>
          </a:p>
        </p:txBody>
      </p:sp>
      <p:sp>
        <p:nvSpPr>
          <p:cNvPr id="525367" name="Text Box 55"/>
          <p:cNvSpPr txBox="1">
            <a:spLocks noChangeArrowheads="1"/>
          </p:cNvSpPr>
          <p:nvPr/>
        </p:nvSpPr>
        <p:spPr bwMode="auto">
          <a:xfrm>
            <a:off x="4914900" y="5092700"/>
            <a:ext cx="1612900" cy="336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>
                <a:solidFill>
                  <a:srgbClr val="00FF00"/>
                </a:solidFill>
              </a:rPr>
              <a:t>KATHI OZHI</a:t>
            </a:r>
          </a:p>
        </p:txBody>
      </p:sp>
      <p:sp>
        <p:nvSpPr>
          <p:cNvPr id="525372" name="Text Box 60"/>
          <p:cNvSpPr txBox="1">
            <a:spLocks noChangeArrowheads="1"/>
          </p:cNvSpPr>
          <p:nvPr/>
        </p:nvSpPr>
        <p:spPr bwMode="auto">
          <a:xfrm>
            <a:off x="2959100" y="852488"/>
            <a:ext cx="1612900" cy="8223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00FF00"/>
                </a:solidFill>
              </a:rPr>
              <a:t>Ozhi Kajii</a:t>
            </a:r>
          </a:p>
        </p:txBody>
      </p:sp>
      <p:sp>
        <p:nvSpPr>
          <p:cNvPr id="525373" name="Oval 61"/>
          <p:cNvSpPr>
            <a:spLocks noChangeArrowheads="1"/>
          </p:cNvSpPr>
          <p:nvPr/>
        </p:nvSpPr>
        <p:spPr bwMode="auto">
          <a:xfrm>
            <a:off x="4953000" y="4953000"/>
            <a:ext cx="1524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74" name="Oval 62"/>
          <p:cNvSpPr>
            <a:spLocks noChangeArrowheads="1"/>
          </p:cNvSpPr>
          <p:nvPr/>
        </p:nvSpPr>
        <p:spPr bwMode="auto">
          <a:xfrm>
            <a:off x="5435600" y="2870200"/>
            <a:ext cx="1524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75" name="Oval 63"/>
          <p:cNvSpPr>
            <a:spLocks noChangeArrowheads="1"/>
          </p:cNvSpPr>
          <p:nvPr/>
        </p:nvSpPr>
        <p:spPr bwMode="auto">
          <a:xfrm>
            <a:off x="5461000" y="2425700"/>
            <a:ext cx="1524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76" name="Oval 64"/>
          <p:cNvSpPr>
            <a:spLocks noChangeArrowheads="1"/>
          </p:cNvSpPr>
          <p:nvPr/>
        </p:nvSpPr>
        <p:spPr bwMode="auto">
          <a:xfrm>
            <a:off x="4902200" y="2286000"/>
            <a:ext cx="1524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77" name="Text Box 65"/>
          <p:cNvSpPr txBox="1">
            <a:spLocks noChangeArrowheads="1"/>
          </p:cNvSpPr>
          <p:nvPr/>
        </p:nvSpPr>
        <p:spPr bwMode="auto">
          <a:xfrm rot="-37201">
            <a:off x="6818313" y="4656138"/>
            <a:ext cx="1328737" cy="148431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i="1">
                <a:solidFill>
                  <a:srgbClr val="FFFF00"/>
                </a:solidFill>
              </a:rPr>
              <a:t>LEVI:</a:t>
            </a:r>
          </a:p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i="1">
                <a:solidFill>
                  <a:srgbClr val="FFFF00"/>
                </a:solidFill>
              </a:rPr>
              <a:t>Inu kajii li kolikhrii hriiloe ochiikotho siibvii yi khu koru duno</a:t>
            </a:r>
          </a:p>
        </p:txBody>
      </p:sp>
      <p:sp>
        <p:nvSpPr>
          <p:cNvPr id="525380" name="Text Box 68"/>
          <p:cNvSpPr txBox="1">
            <a:spLocks noChangeArrowheads="1"/>
          </p:cNvSpPr>
          <p:nvPr/>
        </p:nvSpPr>
        <p:spPr bwMode="auto">
          <a:xfrm>
            <a:off x="1776413" y="47625"/>
            <a:ext cx="3787775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Josh. 13:1-21:43; 13:14 (Levi)</a:t>
            </a:r>
            <a:endParaRPr lang="en-US" sz="800" u="sng">
              <a:solidFill>
                <a:srgbClr val="000000"/>
              </a:solidFill>
              <a:latin typeface="Geneva" charset="0"/>
            </a:endParaRPr>
          </a:p>
        </p:txBody>
      </p:sp>
      <p:sp>
        <p:nvSpPr>
          <p:cNvPr id="525381" name="AutoShape 69"/>
          <p:cNvSpPr>
            <a:spLocks noChangeArrowheads="1"/>
          </p:cNvSpPr>
          <p:nvPr/>
        </p:nvSpPr>
        <p:spPr bwMode="auto">
          <a:xfrm>
            <a:off x="6854825" y="4530725"/>
            <a:ext cx="1335088" cy="15668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83" name="Text Box 71"/>
          <p:cNvSpPr txBox="1">
            <a:spLocks noChangeArrowheads="1"/>
          </p:cNvSpPr>
          <p:nvPr/>
        </p:nvSpPr>
        <p:spPr bwMode="auto">
          <a:xfrm>
            <a:off x="2219325" y="2243138"/>
            <a:ext cx="2387600" cy="393541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i="1">
                <a:solidFill>
                  <a:srgbClr val="FFFF00"/>
                </a:solidFill>
              </a:rPr>
              <a:t>Oja tali sii  adziilotie ea pfokheumei thopfii sii Abraham no nikolo ozhi  leino hriile to soda-o butie.</a:t>
            </a:r>
          </a:p>
        </p:txBody>
      </p:sp>
      <p:sp>
        <p:nvSpPr>
          <p:cNvPr id="525384" name="Freeform 72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5385" name="Rectangle 73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86" name="Freeform 74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5387" name="AutoShape 75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88" name="Rectangle 76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89" name="Rectangle 77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90" name="AutoShape 78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91" name="Line 79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92" name="Line 80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93" name="Rectangle 81"/>
          <p:cNvSpPr>
            <a:spLocks noChangeArrowheads="1"/>
          </p:cNvSpPr>
          <p:nvPr/>
        </p:nvSpPr>
        <p:spPr bwMode="auto">
          <a:xfrm>
            <a:off x="8053388" y="3429000"/>
            <a:ext cx="6762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JOSHUA</a:t>
            </a:r>
          </a:p>
        </p:txBody>
      </p:sp>
      <p:sp>
        <p:nvSpPr>
          <p:cNvPr id="525394" name="Rectangle 82"/>
          <p:cNvSpPr>
            <a:spLocks noChangeArrowheads="1"/>
          </p:cNvSpPr>
          <p:nvPr/>
        </p:nvSpPr>
        <p:spPr bwMode="auto">
          <a:xfrm>
            <a:off x="8118475" y="3644900"/>
            <a:ext cx="663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Jeriko/Ai</a:t>
            </a:r>
          </a:p>
        </p:txBody>
      </p:sp>
      <p:sp>
        <p:nvSpPr>
          <p:cNvPr id="525395" name="Rectangle 83"/>
          <p:cNvSpPr>
            <a:spLocks noChangeArrowheads="1"/>
          </p:cNvSpPr>
          <p:nvPr/>
        </p:nvSpPr>
        <p:spPr bwMode="auto">
          <a:xfrm>
            <a:off x="8035925" y="3835400"/>
            <a:ext cx="8477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OJI Dadu tie</a:t>
            </a:r>
          </a:p>
        </p:txBody>
      </p:sp>
      <p:sp>
        <p:nvSpPr>
          <p:cNvPr id="525396" name="Text Box 84"/>
          <p:cNvSpPr txBox="1">
            <a:spLocks noChangeArrowheads="1"/>
          </p:cNvSpPr>
          <p:nvPr/>
        </p:nvSpPr>
        <p:spPr bwMode="auto">
          <a:xfrm>
            <a:off x="8721725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525399" name="Text Box 87"/>
          <p:cNvSpPr txBox="1">
            <a:spLocks noChangeArrowheads="1"/>
          </p:cNvSpPr>
          <p:nvPr/>
        </p:nvSpPr>
        <p:spPr bwMode="auto">
          <a:xfrm>
            <a:off x="8518525" y="641032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" charset="0"/>
              </a:rPr>
              <a:t>13</a:t>
            </a:r>
          </a:p>
        </p:txBody>
      </p:sp>
      <p:sp>
        <p:nvSpPr>
          <p:cNvPr id="525400" name="Rectangle 88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47</a:t>
            </a:r>
          </a:p>
        </p:txBody>
      </p:sp>
      <p:grpSp>
        <p:nvGrpSpPr>
          <p:cNvPr id="525401" name="Group 89"/>
          <p:cNvGrpSpPr>
            <a:grpSpLocks/>
          </p:cNvGrpSpPr>
          <p:nvPr/>
        </p:nvGrpSpPr>
        <p:grpSpPr bwMode="auto">
          <a:xfrm>
            <a:off x="4275138" y="2395538"/>
            <a:ext cx="3800475" cy="1992312"/>
            <a:chOff x="2693" y="1509"/>
            <a:chExt cx="2394" cy="1255"/>
          </a:xfrm>
        </p:grpSpPr>
        <p:sp>
          <p:nvSpPr>
            <p:cNvPr id="525402" name="Text Box 90"/>
            <p:cNvSpPr txBox="1">
              <a:spLocks noChangeArrowheads="1"/>
            </p:cNvSpPr>
            <p:nvPr/>
          </p:nvSpPr>
          <p:spPr bwMode="auto">
            <a:xfrm>
              <a:off x="4071" y="1509"/>
              <a:ext cx="1016" cy="5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</a:rPr>
                <a:t>JOSEPH NAPHUTO KHRU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525403" name="Freeform 91"/>
            <p:cNvSpPr>
              <a:spLocks/>
            </p:cNvSpPr>
            <p:nvPr/>
          </p:nvSpPr>
          <p:spPr bwMode="auto">
            <a:xfrm>
              <a:off x="2693" y="1876"/>
              <a:ext cx="1893" cy="888"/>
            </a:xfrm>
            <a:custGeom>
              <a:avLst/>
              <a:gdLst>
                <a:gd name="T0" fmla="*/ 507 w 1893"/>
                <a:gd name="T1" fmla="*/ 9 h 888"/>
                <a:gd name="T2" fmla="*/ 103 w 1893"/>
                <a:gd name="T3" fmla="*/ 17 h 888"/>
                <a:gd name="T4" fmla="*/ 39 w 1893"/>
                <a:gd name="T5" fmla="*/ 65 h 888"/>
                <a:gd name="T6" fmla="*/ 0 w 1893"/>
                <a:gd name="T7" fmla="*/ 152 h 888"/>
                <a:gd name="T8" fmla="*/ 55 w 1893"/>
                <a:gd name="T9" fmla="*/ 215 h 888"/>
                <a:gd name="T10" fmla="*/ 79 w 1893"/>
                <a:gd name="T11" fmla="*/ 247 h 888"/>
                <a:gd name="T12" fmla="*/ 158 w 1893"/>
                <a:gd name="T13" fmla="*/ 286 h 888"/>
                <a:gd name="T14" fmla="*/ 206 w 1893"/>
                <a:gd name="T15" fmla="*/ 318 h 888"/>
                <a:gd name="T16" fmla="*/ 245 w 1893"/>
                <a:gd name="T17" fmla="*/ 358 h 888"/>
                <a:gd name="T18" fmla="*/ 269 w 1893"/>
                <a:gd name="T19" fmla="*/ 429 h 888"/>
                <a:gd name="T20" fmla="*/ 277 w 1893"/>
                <a:gd name="T21" fmla="*/ 453 h 888"/>
                <a:gd name="T22" fmla="*/ 237 w 1893"/>
                <a:gd name="T23" fmla="*/ 722 h 888"/>
                <a:gd name="T24" fmla="*/ 325 w 1893"/>
                <a:gd name="T25" fmla="*/ 888 h 888"/>
                <a:gd name="T26" fmla="*/ 515 w 1893"/>
                <a:gd name="T27" fmla="*/ 857 h 888"/>
                <a:gd name="T28" fmla="*/ 768 w 1893"/>
                <a:gd name="T29" fmla="*/ 627 h 888"/>
                <a:gd name="T30" fmla="*/ 1014 w 1893"/>
                <a:gd name="T31" fmla="*/ 619 h 888"/>
                <a:gd name="T32" fmla="*/ 1101 w 1893"/>
                <a:gd name="T33" fmla="*/ 603 h 888"/>
                <a:gd name="T34" fmla="*/ 1204 w 1893"/>
                <a:gd name="T35" fmla="*/ 524 h 888"/>
                <a:gd name="T36" fmla="*/ 1291 w 1893"/>
                <a:gd name="T37" fmla="*/ 492 h 888"/>
                <a:gd name="T38" fmla="*/ 1624 w 1893"/>
                <a:gd name="T39" fmla="*/ 429 h 888"/>
                <a:gd name="T40" fmla="*/ 1671 w 1893"/>
                <a:gd name="T41" fmla="*/ 397 h 888"/>
                <a:gd name="T42" fmla="*/ 1774 w 1893"/>
                <a:gd name="T43" fmla="*/ 334 h 888"/>
                <a:gd name="T44" fmla="*/ 1790 w 1893"/>
                <a:gd name="T45" fmla="*/ 310 h 888"/>
                <a:gd name="T46" fmla="*/ 1814 w 1893"/>
                <a:gd name="T47" fmla="*/ 294 h 888"/>
                <a:gd name="T48" fmla="*/ 1861 w 1893"/>
                <a:gd name="T49" fmla="*/ 247 h 888"/>
                <a:gd name="T50" fmla="*/ 1869 w 1893"/>
                <a:gd name="T51" fmla="*/ 223 h 888"/>
                <a:gd name="T52" fmla="*/ 1877 w 1893"/>
                <a:gd name="T53" fmla="*/ 191 h 888"/>
                <a:gd name="T54" fmla="*/ 1893 w 1893"/>
                <a:gd name="T55" fmla="*/ 144 h 888"/>
                <a:gd name="T56" fmla="*/ 1798 w 1893"/>
                <a:gd name="T57" fmla="*/ 57 h 888"/>
                <a:gd name="T58" fmla="*/ 1750 w 1893"/>
                <a:gd name="T59" fmla="*/ 41 h 888"/>
                <a:gd name="T60" fmla="*/ 1441 w 1893"/>
                <a:gd name="T61" fmla="*/ 49 h 888"/>
                <a:gd name="T62" fmla="*/ 1386 w 1893"/>
                <a:gd name="T63" fmla="*/ 81 h 888"/>
                <a:gd name="T64" fmla="*/ 1243 w 1893"/>
                <a:gd name="T65" fmla="*/ 160 h 888"/>
                <a:gd name="T66" fmla="*/ 950 w 1893"/>
                <a:gd name="T67" fmla="*/ 144 h 888"/>
                <a:gd name="T68" fmla="*/ 808 w 1893"/>
                <a:gd name="T69" fmla="*/ 65 h 888"/>
                <a:gd name="T70" fmla="*/ 507 w 1893"/>
                <a:gd name="T71" fmla="*/ 9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93" h="888">
                  <a:moveTo>
                    <a:pt x="507" y="9"/>
                  </a:moveTo>
                  <a:cubicBezTo>
                    <a:pt x="372" y="11"/>
                    <a:pt x="236" y="0"/>
                    <a:pt x="103" y="17"/>
                  </a:cubicBezTo>
                  <a:cubicBezTo>
                    <a:pt x="76" y="20"/>
                    <a:pt x="39" y="65"/>
                    <a:pt x="39" y="65"/>
                  </a:cubicBezTo>
                  <a:cubicBezTo>
                    <a:pt x="0" y="123"/>
                    <a:pt x="11" y="93"/>
                    <a:pt x="0" y="152"/>
                  </a:cubicBezTo>
                  <a:cubicBezTo>
                    <a:pt x="11" y="186"/>
                    <a:pt x="31" y="190"/>
                    <a:pt x="55" y="215"/>
                  </a:cubicBezTo>
                  <a:cubicBezTo>
                    <a:pt x="64" y="224"/>
                    <a:pt x="68" y="238"/>
                    <a:pt x="79" y="247"/>
                  </a:cubicBezTo>
                  <a:cubicBezTo>
                    <a:pt x="97" y="263"/>
                    <a:pt x="134" y="278"/>
                    <a:pt x="158" y="286"/>
                  </a:cubicBezTo>
                  <a:cubicBezTo>
                    <a:pt x="174" y="296"/>
                    <a:pt x="195" y="302"/>
                    <a:pt x="206" y="318"/>
                  </a:cubicBezTo>
                  <a:cubicBezTo>
                    <a:pt x="227" y="349"/>
                    <a:pt x="214" y="336"/>
                    <a:pt x="245" y="358"/>
                  </a:cubicBezTo>
                  <a:cubicBezTo>
                    <a:pt x="263" y="412"/>
                    <a:pt x="255" y="389"/>
                    <a:pt x="269" y="429"/>
                  </a:cubicBezTo>
                  <a:cubicBezTo>
                    <a:pt x="271" y="437"/>
                    <a:pt x="277" y="453"/>
                    <a:pt x="277" y="453"/>
                  </a:cubicBezTo>
                  <a:cubicBezTo>
                    <a:pt x="271" y="553"/>
                    <a:pt x="267" y="630"/>
                    <a:pt x="237" y="722"/>
                  </a:cubicBezTo>
                  <a:cubicBezTo>
                    <a:pt x="245" y="835"/>
                    <a:pt x="223" y="858"/>
                    <a:pt x="325" y="888"/>
                  </a:cubicBezTo>
                  <a:cubicBezTo>
                    <a:pt x="389" y="882"/>
                    <a:pt x="451" y="872"/>
                    <a:pt x="515" y="857"/>
                  </a:cubicBezTo>
                  <a:cubicBezTo>
                    <a:pt x="592" y="777"/>
                    <a:pt x="639" y="634"/>
                    <a:pt x="768" y="627"/>
                  </a:cubicBezTo>
                  <a:cubicBezTo>
                    <a:pt x="849" y="622"/>
                    <a:pt x="932" y="621"/>
                    <a:pt x="1014" y="619"/>
                  </a:cubicBezTo>
                  <a:cubicBezTo>
                    <a:pt x="1027" y="617"/>
                    <a:pt x="1080" y="614"/>
                    <a:pt x="1101" y="603"/>
                  </a:cubicBezTo>
                  <a:cubicBezTo>
                    <a:pt x="1137" y="582"/>
                    <a:pt x="1168" y="544"/>
                    <a:pt x="1204" y="524"/>
                  </a:cubicBezTo>
                  <a:cubicBezTo>
                    <a:pt x="1230" y="508"/>
                    <a:pt x="1262" y="504"/>
                    <a:pt x="1291" y="492"/>
                  </a:cubicBezTo>
                  <a:cubicBezTo>
                    <a:pt x="1407" y="441"/>
                    <a:pt x="1490" y="435"/>
                    <a:pt x="1624" y="429"/>
                  </a:cubicBezTo>
                  <a:cubicBezTo>
                    <a:pt x="1681" y="408"/>
                    <a:pt x="1607" y="438"/>
                    <a:pt x="1671" y="397"/>
                  </a:cubicBezTo>
                  <a:cubicBezTo>
                    <a:pt x="1703" y="375"/>
                    <a:pt x="1749" y="370"/>
                    <a:pt x="1774" y="334"/>
                  </a:cubicBezTo>
                  <a:cubicBezTo>
                    <a:pt x="1779" y="326"/>
                    <a:pt x="1783" y="316"/>
                    <a:pt x="1790" y="310"/>
                  </a:cubicBezTo>
                  <a:cubicBezTo>
                    <a:pt x="1796" y="303"/>
                    <a:pt x="1806" y="300"/>
                    <a:pt x="1814" y="294"/>
                  </a:cubicBezTo>
                  <a:cubicBezTo>
                    <a:pt x="1830" y="279"/>
                    <a:pt x="1861" y="247"/>
                    <a:pt x="1861" y="247"/>
                  </a:cubicBezTo>
                  <a:cubicBezTo>
                    <a:pt x="1863" y="239"/>
                    <a:pt x="1866" y="231"/>
                    <a:pt x="1869" y="223"/>
                  </a:cubicBezTo>
                  <a:cubicBezTo>
                    <a:pt x="1872" y="212"/>
                    <a:pt x="1873" y="201"/>
                    <a:pt x="1877" y="191"/>
                  </a:cubicBezTo>
                  <a:cubicBezTo>
                    <a:pt x="1881" y="175"/>
                    <a:pt x="1893" y="144"/>
                    <a:pt x="1893" y="144"/>
                  </a:cubicBezTo>
                  <a:cubicBezTo>
                    <a:pt x="1880" y="94"/>
                    <a:pt x="1845" y="72"/>
                    <a:pt x="1798" y="57"/>
                  </a:cubicBezTo>
                  <a:cubicBezTo>
                    <a:pt x="1782" y="51"/>
                    <a:pt x="1750" y="41"/>
                    <a:pt x="1750" y="41"/>
                  </a:cubicBezTo>
                  <a:cubicBezTo>
                    <a:pt x="1647" y="43"/>
                    <a:pt x="1543" y="44"/>
                    <a:pt x="1441" y="49"/>
                  </a:cubicBezTo>
                  <a:cubicBezTo>
                    <a:pt x="1418" y="50"/>
                    <a:pt x="1402" y="70"/>
                    <a:pt x="1386" y="81"/>
                  </a:cubicBezTo>
                  <a:cubicBezTo>
                    <a:pt x="1336" y="111"/>
                    <a:pt x="1300" y="145"/>
                    <a:pt x="1243" y="160"/>
                  </a:cubicBezTo>
                  <a:cubicBezTo>
                    <a:pt x="1232" y="159"/>
                    <a:pt x="1000" y="152"/>
                    <a:pt x="950" y="144"/>
                  </a:cubicBezTo>
                  <a:cubicBezTo>
                    <a:pt x="892" y="134"/>
                    <a:pt x="859" y="77"/>
                    <a:pt x="808" y="65"/>
                  </a:cubicBezTo>
                  <a:cubicBezTo>
                    <a:pt x="704" y="39"/>
                    <a:pt x="614" y="16"/>
                    <a:pt x="507" y="9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5404" name="Text Box 92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29-31</a:t>
            </a:r>
          </a:p>
        </p:txBody>
      </p:sp>
      <p:sp>
        <p:nvSpPr>
          <p:cNvPr id="525405" name="Text Box 93"/>
          <p:cNvSpPr txBox="1">
            <a:spLocks noChangeArrowheads="1"/>
          </p:cNvSpPr>
          <p:nvPr/>
        </p:nvSpPr>
        <p:spPr bwMode="auto">
          <a:xfrm>
            <a:off x="2373313" y="3254375"/>
            <a:ext cx="2794000" cy="25304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000" i="1">
                <a:solidFill>
                  <a:srgbClr val="FFFF00"/>
                </a:solidFill>
              </a:rPr>
              <a:t>KANANN CHIIJII SII DADU TIE!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525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2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5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5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5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5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2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5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5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5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5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5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5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25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5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2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2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2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2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2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52" grpId="0" autoUpdateAnimBg="0"/>
      <p:bldP spid="525353" grpId="0" autoUpdateAnimBg="0"/>
      <p:bldP spid="525355" grpId="0" autoUpdateAnimBg="0"/>
      <p:bldP spid="525356" grpId="0" autoUpdateAnimBg="0"/>
      <p:bldP spid="525357" grpId="0" autoUpdateAnimBg="0"/>
      <p:bldP spid="525358" grpId="0" autoUpdateAnimBg="0"/>
      <p:bldP spid="525359" grpId="0" autoUpdateAnimBg="0"/>
      <p:bldP spid="525360" grpId="0" autoUpdateAnimBg="0"/>
      <p:bldP spid="525361" grpId="0" autoUpdateAnimBg="0"/>
      <p:bldP spid="525363" grpId="0" autoUpdateAnimBg="0"/>
      <p:bldP spid="525364" grpId="0" autoUpdateAnimBg="0"/>
      <p:bldP spid="525377" grpId="0" autoUpdateAnimBg="0"/>
      <p:bldP spid="525381" grpId="0" animBg="1"/>
      <p:bldP spid="525383" grpId="0" autoUpdateAnimBg="0"/>
      <p:bldP spid="525405" grpId="0" autoUpdateAnimBg="0"/>
      <p:bldP spid="525405" grpId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ChangeArrowheads="1"/>
          </p:cNvSpPr>
          <p:nvPr/>
        </p:nvSpPr>
        <p:spPr bwMode="auto">
          <a:xfrm>
            <a:off x="3130550" y="1339850"/>
            <a:ext cx="2882900" cy="344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55" name="AutoShape 3"/>
          <p:cNvSpPr>
            <a:spLocks noChangeArrowheads="1"/>
          </p:cNvSpPr>
          <p:nvPr/>
        </p:nvSpPr>
        <p:spPr bwMode="auto">
          <a:xfrm>
            <a:off x="3130550" y="971550"/>
            <a:ext cx="1663700" cy="10541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3130550" y="1352550"/>
            <a:ext cx="2044700" cy="1054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57" name="Rectangle 5"/>
          <p:cNvSpPr>
            <a:spLocks noChangeArrowheads="1"/>
          </p:cNvSpPr>
          <p:nvPr/>
        </p:nvSpPr>
        <p:spPr bwMode="auto">
          <a:xfrm>
            <a:off x="3021013" y="866775"/>
            <a:ext cx="16922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Times" charset="0"/>
              </a:rPr>
              <a:t>   MOSES</a:t>
            </a:r>
          </a:p>
        </p:txBody>
      </p:sp>
      <p:sp>
        <p:nvSpPr>
          <p:cNvPr id="561158" name="Line 6"/>
          <p:cNvSpPr>
            <a:spLocks noChangeShapeType="1"/>
          </p:cNvSpPr>
          <p:nvPr/>
        </p:nvSpPr>
        <p:spPr bwMode="auto">
          <a:xfrm>
            <a:off x="3340100" y="24892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59" name="Line 7"/>
          <p:cNvSpPr>
            <a:spLocks noChangeShapeType="1"/>
          </p:cNvSpPr>
          <p:nvPr/>
        </p:nvSpPr>
        <p:spPr bwMode="auto">
          <a:xfrm>
            <a:off x="3340100" y="29464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60" name="Line 8"/>
          <p:cNvSpPr>
            <a:spLocks noChangeShapeType="1"/>
          </p:cNvSpPr>
          <p:nvPr/>
        </p:nvSpPr>
        <p:spPr bwMode="auto">
          <a:xfrm>
            <a:off x="3346450" y="34036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61" name="Line 9"/>
          <p:cNvSpPr>
            <a:spLocks noChangeShapeType="1"/>
          </p:cNvSpPr>
          <p:nvPr/>
        </p:nvSpPr>
        <p:spPr bwMode="auto">
          <a:xfrm>
            <a:off x="3340100" y="2032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62" name="Line 10"/>
          <p:cNvSpPr>
            <a:spLocks noChangeShapeType="1"/>
          </p:cNvSpPr>
          <p:nvPr/>
        </p:nvSpPr>
        <p:spPr bwMode="auto">
          <a:xfrm>
            <a:off x="3340100" y="4318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63" name="Line 11"/>
          <p:cNvSpPr>
            <a:spLocks noChangeShapeType="1"/>
          </p:cNvSpPr>
          <p:nvPr/>
        </p:nvSpPr>
        <p:spPr bwMode="auto">
          <a:xfrm>
            <a:off x="3340100" y="38608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66" name="Rectangle 14"/>
          <p:cNvSpPr>
            <a:spLocks noChangeArrowheads="1"/>
          </p:cNvSpPr>
          <p:nvPr/>
        </p:nvSpPr>
        <p:spPr bwMode="auto">
          <a:xfrm>
            <a:off x="898525" y="2605088"/>
            <a:ext cx="1747838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68" name="Rectangle 16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561169" name="Line 17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71" name="Rectangle 19"/>
          <p:cNvSpPr>
            <a:spLocks noChangeArrowheads="1"/>
          </p:cNvSpPr>
          <p:nvPr/>
        </p:nvSpPr>
        <p:spPr bwMode="auto">
          <a:xfrm>
            <a:off x="636588" y="2312988"/>
            <a:ext cx="2225675" cy="32575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Times" charset="0"/>
              </a:rPr>
              <a:t> </a:t>
            </a:r>
            <a:r>
              <a:rPr lang="ja-JP" altLang="en-US" sz="3200">
                <a:solidFill>
                  <a:schemeClr val="tx2"/>
                </a:solidFill>
                <a:latin typeface="Arial"/>
              </a:rPr>
              <a:t>“</a:t>
            </a:r>
            <a:r>
              <a:rPr lang="en-US" sz="3200">
                <a:solidFill>
                  <a:schemeClr val="tx1"/>
                </a:solidFill>
                <a:latin typeface="Times" charset="0"/>
              </a:rPr>
              <a:t>4 OMEI</a:t>
            </a:r>
            <a:r>
              <a:rPr lang="ja-JP" altLang="en-US" sz="3200">
                <a:solidFill>
                  <a:schemeClr val="tx2"/>
                </a:solidFill>
                <a:latin typeface="Arial"/>
              </a:rPr>
              <a:t>”</a:t>
            </a:r>
            <a:r>
              <a:rPr lang="en-US" sz="3200">
                <a:solidFill>
                  <a:schemeClr val="tx2"/>
                </a:solidFill>
                <a:latin typeface="Times" charset="0"/>
              </a:rPr>
              <a:t> </a:t>
            </a:r>
          </a:p>
          <a:p>
            <a:pPr algn="ctr"/>
            <a:r>
              <a:rPr lang="en-US" sz="3200">
                <a:solidFill>
                  <a:srgbClr val="FAFD00"/>
                </a:solidFill>
                <a:latin typeface="Times" charset="0"/>
              </a:rPr>
              <a:t>le</a:t>
            </a:r>
          </a:p>
          <a:p>
            <a:pPr algn="ctr"/>
            <a:r>
              <a:rPr lang="en-US" sz="3200" i="1">
                <a:solidFill>
                  <a:schemeClr val="tx1"/>
                </a:solidFill>
                <a:latin typeface="Times" charset="0"/>
              </a:rPr>
              <a:t>KOSIINA</a:t>
            </a:r>
            <a:endParaRPr lang="en-US" sz="3200">
              <a:solidFill>
                <a:schemeClr val="tx2"/>
              </a:solidFill>
              <a:latin typeface="Times" charset="0"/>
            </a:endParaRPr>
          </a:p>
          <a:p>
            <a:pPr algn="ctr"/>
            <a:r>
              <a:rPr lang="en-US" sz="3200">
                <a:solidFill>
                  <a:srgbClr val="FAFD00"/>
                </a:solidFill>
                <a:latin typeface="Times" charset="0"/>
              </a:rPr>
              <a:t>sii:</a:t>
            </a:r>
          </a:p>
          <a:p>
            <a:pPr algn="ctr"/>
            <a:r>
              <a:rPr lang="en-US" sz="4000">
                <a:solidFill>
                  <a:srgbClr val="FAFD00"/>
                </a:solidFill>
                <a:latin typeface="Times" charset="0"/>
              </a:rPr>
              <a:t>AJ</a:t>
            </a:r>
            <a:r>
              <a:rPr lang="en-US" sz="8000">
                <a:solidFill>
                  <a:srgbClr val="00FF00"/>
                </a:solidFill>
                <a:latin typeface="Times" charset="0"/>
              </a:rPr>
              <a:t>M</a:t>
            </a:r>
            <a:r>
              <a:rPr lang="en-US" sz="4000">
                <a:solidFill>
                  <a:srgbClr val="FAFD00"/>
                </a:solidFill>
                <a:latin typeface="Times" charset="0"/>
              </a:rPr>
              <a:t>J</a:t>
            </a:r>
          </a:p>
        </p:txBody>
      </p:sp>
      <p:sp>
        <p:nvSpPr>
          <p:cNvPr id="561172" name="Rectangle 20"/>
          <p:cNvSpPr>
            <a:spLocks noChangeArrowheads="1"/>
          </p:cNvSpPr>
          <p:nvPr/>
        </p:nvSpPr>
        <p:spPr bwMode="auto">
          <a:xfrm>
            <a:off x="4811713" y="823913"/>
            <a:ext cx="2165350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AFD00"/>
                </a:solidFill>
                <a:latin typeface="Times" charset="0"/>
              </a:rPr>
              <a:t>ca. 1500 B.C.</a:t>
            </a:r>
          </a:p>
        </p:txBody>
      </p:sp>
      <p:sp>
        <p:nvSpPr>
          <p:cNvPr id="561192" name="Text Box 40"/>
          <p:cNvSpPr txBox="1">
            <a:spLocks noChangeArrowheads="1"/>
          </p:cNvSpPr>
          <p:nvPr/>
        </p:nvSpPr>
        <p:spPr bwMode="auto">
          <a:xfrm>
            <a:off x="1768475" y="22225"/>
            <a:ext cx="1993900" cy="33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Tak</a:t>
            </a:r>
            <a:r>
              <a:rPr lang="en-US" sz="1400">
                <a:solidFill>
                  <a:schemeClr val="tx1"/>
                </a:solidFill>
              </a:rPr>
              <a:t>. 7-8</a:t>
            </a:r>
          </a:p>
        </p:txBody>
      </p:sp>
      <p:sp>
        <p:nvSpPr>
          <p:cNvPr id="561194" name="Rectangle 42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95" name="Rectangle 43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561196" name="AutoShape 44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97" name="Rectangle 45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98" name="AutoShape 46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99" name="Line 47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00" name="Line 48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01" name="Line 49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02" name="Line 50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03" name="Line 51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04" name="Rectangle 52"/>
          <p:cNvSpPr>
            <a:spLocks noChangeArrowheads="1"/>
          </p:cNvSpPr>
          <p:nvPr/>
        </p:nvSpPr>
        <p:spPr bwMode="auto">
          <a:xfrm>
            <a:off x="8007350" y="3429000"/>
            <a:ext cx="619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561205" name="Line 53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207" name="Text Box 55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561213" name="Rectangle 61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03</a:t>
            </a:r>
          </a:p>
        </p:txBody>
      </p:sp>
      <p:sp>
        <p:nvSpPr>
          <p:cNvPr id="561214" name="Text Box 62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grpSp>
        <p:nvGrpSpPr>
          <p:cNvPr id="561252" name="Group 100"/>
          <p:cNvGrpSpPr>
            <a:grpSpLocks/>
          </p:cNvGrpSpPr>
          <p:nvPr/>
        </p:nvGrpSpPr>
        <p:grpSpPr bwMode="auto">
          <a:xfrm>
            <a:off x="5951538" y="3552825"/>
            <a:ext cx="1262062" cy="1347788"/>
            <a:chOff x="1084" y="711"/>
            <a:chExt cx="2950" cy="2769"/>
          </a:xfrm>
        </p:grpSpPr>
        <p:grpSp>
          <p:nvGrpSpPr>
            <p:cNvPr id="561253" name="Group 101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561254" name="Group 102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561255" name="Freeform 103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1256" name="Freeform 104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61257" name="Picture 105"/>
              <p:cNvPicPr>
                <a:picLocks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61258" name="Freeform 106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259" name="Freeform 107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260" name="Freeform 108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261" name="Freeform 109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262" name="Freeform 110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1265" name="Text Box 113"/>
          <p:cNvSpPr txBox="1">
            <a:spLocks noChangeArrowheads="1"/>
          </p:cNvSpPr>
          <p:nvPr/>
        </p:nvSpPr>
        <p:spPr bwMode="auto">
          <a:xfrm>
            <a:off x="8572500" y="64071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grpSp>
        <p:nvGrpSpPr>
          <p:cNvPr id="561268" name="Group 116"/>
          <p:cNvGrpSpPr>
            <a:grpSpLocks/>
          </p:cNvGrpSpPr>
          <p:nvPr/>
        </p:nvGrpSpPr>
        <p:grpSpPr bwMode="auto">
          <a:xfrm>
            <a:off x="2655888" y="150813"/>
            <a:ext cx="4892675" cy="4237037"/>
            <a:chOff x="1768" y="0"/>
            <a:chExt cx="3082" cy="2669"/>
          </a:xfrm>
        </p:grpSpPr>
        <p:sp>
          <p:nvSpPr>
            <p:cNvPr id="561267" name="AutoShape 115"/>
            <p:cNvSpPr>
              <a:spLocks noChangeArrowheads="1"/>
            </p:cNvSpPr>
            <p:nvPr/>
          </p:nvSpPr>
          <p:spPr bwMode="auto">
            <a:xfrm rot="850334">
              <a:off x="1768" y="0"/>
              <a:ext cx="3082" cy="2669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59131" dir="368337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61189" name="Text Box 37"/>
            <p:cNvSpPr txBox="1">
              <a:spLocks noChangeArrowheads="1"/>
            </p:cNvSpPr>
            <p:nvPr/>
          </p:nvSpPr>
          <p:spPr bwMode="auto">
            <a:xfrm>
              <a:off x="2208" y="370"/>
              <a:ext cx="2105" cy="17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2E7E3B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>
                  <a:solidFill>
                    <a:srgbClr val="EEFF4B"/>
                  </a:solidFill>
                </a:rPr>
                <a:t>AMEIYIPENO TATIO!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7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ChangeArrowheads="1"/>
          </p:cNvSpPr>
          <p:nvPr/>
        </p:nvSpPr>
        <p:spPr bwMode="auto">
          <a:xfrm>
            <a:off x="2527300" y="635000"/>
            <a:ext cx="5753100" cy="5600700"/>
          </a:xfrm>
          <a:prstGeom prst="rect">
            <a:avLst/>
          </a:prstGeom>
          <a:gradFill rotWithShape="0">
            <a:gsLst>
              <a:gs pos="0">
                <a:srgbClr val="0337CB">
                  <a:gamma/>
                  <a:shade val="0"/>
                  <a:invGamma/>
                </a:srgbClr>
              </a:gs>
              <a:gs pos="50000">
                <a:srgbClr val="0337CB"/>
              </a:gs>
              <a:gs pos="100000">
                <a:srgbClr val="0337CB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576516" name="Line 4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6530" name="Group 18"/>
          <p:cNvGrpSpPr>
            <a:grpSpLocks/>
          </p:cNvGrpSpPr>
          <p:nvPr/>
        </p:nvGrpSpPr>
        <p:grpSpPr bwMode="auto">
          <a:xfrm>
            <a:off x="5473700" y="2120900"/>
            <a:ext cx="558800" cy="3644900"/>
            <a:chOff x="3448" y="1336"/>
            <a:chExt cx="352" cy="2296"/>
          </a:xfrm>
        </p:grpSpPr>
        <p:grpSp>
          <p:nvGrpSpPr>
            <p:cNvPr id="576531" name="Group 19" descr="Large confetti"/>
            <p:cNvGrpSpPr>
              <a:grpSpLocks/>
            </p:cNvGrpSpPr>
            <p:nvPr/>
          </p:nvGrpSpPr>
          <p:grpSpPr bwMode="auto">
            <a:xfrm>
              <a:off x="3656" y="1336"/>
              <a:ext cx="144" cy="1416"/>
              <a:chOff x="3656" y="1336"/>
              <a:chExt cx="144" cy="1416"/>
            </a:xfrm>
          </p:grpSpPr>
          <p:sp>
            <p:nvSpPr>
              <p:cNvPr id="576532" name="Freeform 20" descr="Large confetti"/>
              <p:cNvSpPr>
                <a:spLocks/>
              </p:cNvSpPr>
              <p:nvPr/>
            </p:nvSpPr>
            <p:spPr bwMode="auto">
              <a:xfrm>
                <a:off x="3656" y="1336"/>
                <a:ext cx="144" cy="249"/>
              </a:xfrm>
              <a:custGeom>
                <a:avLst/>
                <a:gdLst>
                  <a:gd name="T0" fmla="*/ 80 w 144"/>
                  <a:gd name="T1" fmla="*/ 224 h 249"/>
                  <a:gd name="T2" fmla="*/ 128 w 144"/>
                  <a:gd name="T3" fmla="*/ 136 h 249"/>
                  <a:gd name="T4" fmla="*/ 144 w 144"/>
                  <a:gd name="T5" fmla="*/ 88 h 249"/>
                  <a:gd name="T6" fmla="*/ 80 w 144"/>
                  <a:gd name="T7" fmla="*/ 0 h 249"/>
                  <a:gd name="T8" fmla="*/ 0 w 144"/>
                  <a:gd name="T9" fmla="*/ 64 h 249"/>
                  <a:gd name="T10" fmla="*/ 64 w 144"/>
                  <a:gd name="T11" fmla="*/ 160 h 249"/>
                  <a:gd name="T12" fmla="*/ 72 w 144"/>
                  <a:gd name="T13" fmla="*/ 232 h 249"/>
                  <a:gd name="T14" fmla="*/ 96 w 144"/>
                  <a:gd name="T15" fmla="*/ 248 h 249"/>
                  <a:gd name="T16" fmla="*/ 112 w 144"/>
                  <a:gd name="T17" fmla="*/ 224 h 249"/>
                  <a:gd name="T18" fmla="*/ 80 w 144"/>
                  <a:gd name="T19" fmla="*/ 22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249">
                    <a:moveTo>
                      <a:pt x="80" y="224"/>
                    </a:moveTo>
                    <a:cubicBezTo>
                      <a:pt x="117" y="199"/>
                      <a:pt x="114" y="176"/>
                      <a:pt x="128" y="136"/>
                    </a:cubicBezTo>
                    <a:cubicBezTo>
                      <a:pt x="133" y="120"/>
                      <a:pt x="144" y="88"/>
                      <a:pt x="144" y="88"/>
                    </a:cubicBezTo>
                    <a:cubicBezTo>
                      <a:pt x="133" y="36"/>
                      <a:pt x="131" y="17"/>
                      <a:pt x="80" y="0"/>
                    </a:cubicBezTo>
                    <a:cubicBezTo>
                      <a:pt x="26" y="8"/>
                      <a:pt x="13" y="11"/>
                      <a:pt x="0" y="64"/>
                    </a:cubicBezTo>
                    <a:cubicBezTo>
                      <a:pt x="11" y="111"/>
                      <a:pt x="21" y="131"/>
                      <a:pt x="64" y="160"/>
                    </a:cubicBezTo>
                    <a:cubicBezTo>
                      <a:pt x="66" y="184"/>
                      <a:pt x="63" y="209"/>
                      <a:pt x="72" y="232"/>
                    </a:cubicBezTo>
                    <a:cubicBezTo>
                      <a:pt x="75" y="241"/>
                      <a:pt x="86" y="249"/>
                      <a:pt x="96" y="248"/>
                    </a:cubicBezTo>
                    <a:cubicBezTo>
                      <a:pt x="105" y="246"/>
                      <a:pt x="117" y="232"/>
                      <a:pt x="112" y="224"/>
                    </a:cubicBezTo>
                    <a:cubicBezTo>
                      <a:pt x="106" y="215"/>
                      <a:pt x="90" y="224"/>
                      <a:pt x="80" y="224"/>
                    </a:cubicBezTo>
                    <a:close/>
                  </a:path>
                </a:pathLst>
              </a:custGeom>
              <a:pattFill prst="lgConfetti">
                <a:fgClr>
                  <a:schemeClr val="accent1"/>
                </a:fgClr>
                <a:bgClr>
                  <a:schemeClr val="bg1"/>
                </a:bgClr>
              </a:pattFill>
              <a:ln w="127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>
                <a:outerShdw blurRad="63500" dist="71842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6533" name="Freeform 21" descr="Large confetti"/>
              <p:cNvSpPr>
                <a:spLocks/>
              </p:cNvSpPr>
              <p:nvPr/>
            </p:nvSpPr>
            <p:spPr bwMode="auto">
              <a:xfrm>
                <a:off x="3672" y="1568"/>
                <a:ext cx="72" cy="1184"/>
              </a:xfrm>
              <a:custGeom>
                <a:avLst/>
                <a:gdLst>
                  <a:gd name="T0" fmla="*/ 72 w 72"/>
                  <a:gd name="T1" fmla="*/ 0 h 1184"/>
                  <a:gd name="T2" fmla="*/ 24 w 72"/>
                  <a:gd name="T3" fmla="*/ 256 h 1184"/>
                  <a:gd name="T4" fmla="*/ 48 w 72"/>
                  <a:gd name="T5" fmla="*/ 616 h 1184"/>
                  <a:gd name="T6" fmla="*/ 16 w 72"/>
                  <a:gd name="T7" fmla="*/ 744 h 1184"/>
                  <a:gd name="T8" fmla="*/ 0 w 72"/>
                  <a:gd name="T9" fmla="*/ 792 h 1184"/>
                  <a:gd name="T10" fmla="*/ 40 w 72"/>
                  <a:gd name="T11" fmla="*/ 1120 h 1184"/>
                  <a:gd name="T12" fmla="*/ 32 w 72"/>
                  <a:gd name="T13" fmla="*/ 1160 h 1184"/>
                  <a:gd name="T14" fmla="*/ 24 w 72"/>
                  <a:gd name="T15" fmla="*/ 1184 h 1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184">
                    <a:moveTo>
                      <a:pt x="72" y="0"/>
                    </a:moveTo>
                    <a:cubicBezTo>
                      <a:pt x="50" y="84"/>
                      <a:pt x="34" y="169"/>
                      <a:pt x="24" y="256"/>
                    </a:cubicBezTo>
                    <a:cubicBezTo>
                      <a:pt x="28" y="414"/>
                      <a:pt x="16" y="490"/>
                      <a:pt x="48" y="616"/>
                    </a:cubicBezTo>
                    <a:cubicBezTo>
                      <a:pt x="41" y="661"/>
                      <a:pt x="30" y="700"/>
                      <a:pt x="16" y="744"/>
                    </a:cubicBezTo>
                    <a:cubicBezTo>
                      <a:pt x="10" y="760"/>
                      <a:pt x="0" y="792"/>
                      <a:pt x="0" y="792"/>
                    </a:cubicBezTo>
                    <a:cubicBezTo>
                      <a:pt x="5" y="925"/>
                      <a:pt x="10" y="1002"/>
                      <a:pt x="40" y="1120"/>
                    </a:cubicBezTo>
                    <a:cubicBezTo>
                      <a:pt x="37" y="1133"/>
                      <a:pt x="35" y="1146"/>
                      <a:pt x="32" y="1160"/>
                    </a:cubicBezTo>
                    <a:cubicBezTo>
                      <a:pt x="29" y="1168"/>
                      <a:pt x="24" y="1184"/>
                      <a:pt x="24" y="1184"/>
                    </a:cubicBezTo>
                  </a:path>
                </a:pathLst>
              </a:custGeom>
              <a:pattFill prst="lgConfetti">
                <a:fgClr>
                  <a:schemeClr val="accent1"/>
                </a:fgClr>
                <a:bgClr>
                  <a:schemeClr val="bg1"/>
                </a:bgClr>
              </a:pattFill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71842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6534" name="Freeform 22" descr="Large confetti"/>
            <p:cNvSpPr>
              <a:spLocks/>
            </p:cNvSpPr>
            <p:nvPr/>
          </p:nvSpPr>
          <p:spPr bwMode="auto">
            <a:xfrm>
              <a:off x="3448" y="2692"/>
              <a:ext cx="274" cy="940"/>
            </a:xfrm>
            <a:custGeom>
              <a:avLst/>
              <a:gdLst>
                <a:gd name="T0" fmla="*/ 248 w 274"/>
                <a:gd name="T1" fmla="*/ 4 h 940"/>
                <a:gd name="T2" fmla="*/ 192 w 274"/>
                <a:gd name="T3" fmla="*/ 28 h 940"/>
                <a:gd name="T4" fmla="*/ 144 w 274"/>
                <a:gd name="T5" fmla="*/ 148 h 940"/>
                <a:gd name="T6" fmla="*/ 72 w 274"/>
                <a:gd name="T7" fmla="*/ 300 h 940"/>
                <a:gd name="T8" fmla="*/ 48 w 274"/>
                <a:gd name="T9" fmla="*/ 588 h 940"/>
                <a:gd name="T10" fmla="*/ 0 w 274"/>
                <a:gd name="T11" fmla="*/ 724 h 940"/>
                <a:gd name="T12" fmla="*/ 88 w 274"/>
                <a:gd name="T13" fmla="*/ 940 h 940"/>
                <a:gd name="T14" fmla="*/ 160 w 274"/>
                <a:gd name="T15" fmla="*/ 892 h 940"/>
                <a:gd name="T16" fmla="*/ 176 w 274"/>
                <a:gd name="T17" fmla="*/ 844 h 940"/>
                <a:gd name="T18" fmla="*/ 184 w 274"/>
                <a:gd name="T19" fmla="*/ 820 h 940"/>
                <a:gd name="T20" fmla="*/ 176 w 274"/>
                <a:gd name="T21" fmla="*/ 740 h 940"/>
                <a:gd name="T22" fmla="*/ 144 w 274"/>
                <a:gd name="T23" fmla="*/ 692 h 940"/>
                <a:gd name="T24" fmla="*/ 128 w 274"/>
                <a:gd name="T25" fmla="*/ 644 h 940"/>
                <a:gd name="T26" fmla="*/ 216 w 274"/>
                <a:gd name="T27" fmla="*/ 596 h 940"/>
                <a:gd name="T28" fmla="*/ 232 w 274"/>
                <a:gd name="T29" fmla="*/ 412 h 940"/>
                <a:gd name="T30" fmla="*/ 272 w 274"/>
                <a:gd name="T31" fmla="*/ 276 h 940"/>
                <a:gd name="T32" fmla="*/ 272 w 274"/>
                <a:gd name="T33" fmla="*/ 76 h 940"/>
                <a:gd name="T34" fmla="*/ 264 w 274"/>
                <a:gd name="T35" fmla="*/ 28 h 940"/>
                <a:gd name="T36" fmla="*/ 248 w 274"/>
                <a:gd name="T37" fmla="*/ 4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940">
                  <a:moveTo>
                    <a:pt x="248" y="4"/>
                  </a:moveTo>
                  <a:cubicBezTo>
                    <a:pt x="232" y="7"/>
                    <a:pt x="202" y="11"/>
                    <a:pt x="192" y="28"/>
                  </a:cubicBezTo>
                  <a:cubicBezTo>
                    <a:pt x="170" y="62"/>
                    <a:pt x="166" y="114"/>
                    <a:pt x="144" y="148"/>
                  </a:cubicBezTo>
                  <a:cubicBezTo>
                    <a:pt x="108" y="201"/>
                    <a:pt x="87" y="238"/>
                    <a:pt x="72" y="300"/>
                  </a:cubicBezTo>
                  <a:cubicBezTo>
                    <a:pt x="68" y="393"/>
                    <a:pt x="69" y="494"/>
                    <a:pt x="48" y="588"/>
                  </a:cubicBezTo>
                  <a:cubicBezTo>
                    <a:pt x="36" y="637"/>
                    <a:pt x="10" y="673"/>
                    <a:pt x="0" y="724"/>
                  </a:cubicBezTo>
                  <a:cubicBezTo>
                    <a:pt x="8" y="812"/>
                    <a:pt x="9" y="887"/>
                    <a:pt x="88" y="940"/>
                  </a:cubicBezTo>
                  <a:cubicBezTo>
                    <a:pt x="120" y="931"/>
                    <a:pt x="145" y="925"/>
                    <a:pt x="160" y="892"/>
                  </a:cubicBezTo>
                  <a:cubicBezTo>
                    <a:pt x="166" y="876"/>
                    <a:pt x="170" y="860"/>
                    <a:pt x="176" y="844"/>
                  </a:cubicBezTo>
                  <a:cubicBezTo>
                    <a:pt x="178" y="836"/>
                    <a:pt x="184" y="820"/>
                    <a:pt x="184" y="820"/>
                  </a:cubicBezTo>
                  <a:cubicBezTo>
                    <a:pt x="181" y="793"/>
                    <a:pt x="183" y="765"/>
                    <a:pt x="176" y="740"/>
                  </a:cubicBezTo>
                  <a:cubicBezTo>
                    <a:pt x="170" y="721"/>
                    <a:pt x="150" y="710"/>
                    <a:pt x="144" y="692"/>
                  </a:cubicBezTo>
                  <a:cubicBezTo>
                    <a:pt x="138" y="676"/>
                    <a:pt x="128" y="644"/>
                    <a:pt x="128" y="644"/>
                  </a:cubicBezTo>
                  <a:cubicBezTo>
                    <a:pt x="142" y="601"/>
                    <a:pt x="175" y="609"/>
                    <a:pt x="216" y="596"/>
                  </a:cubicBezTo>
                  <a:cubicBezTo>
                    <a:pt x="242" y="517"/>
                    <a:pt x="216" y="602"/>
                    <a:pt x="232" y="412"/>
                  </a:cubicBezTo>
                  <a:cubicBezTo>
                    <a:pt x="235" y="366"/>
                    <a:pt x="260" y="320"/>
                    <a:pt x="272" y="276"/>
                  </a:cubicBezTo>
                  <a:cubicBezTo>
                    <a:pt x="264" y="204"/>
                    <a:pt x="248" y="145"/>
                    <a:pt x="272" y="76"/>
                  </a:cubicBezTo>
                  <a:cubicBezTo>
                    <a:pt x="269" y="60"/>
                    <a:pt x="274" y="40"/>
                    <a:pt x="264" y="28"/>
                  </a:cubicBezTo>
                  <a:cubicBezTo>
                    <a:pt x="239" y="0"/>
                    <a:pt x="177" y="21"/>
                    <a:pt x="248" y="4"/>
                  </a:cubicBez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6535" name="Group 23"/>
          <p:cNvGrpSpPr>
            <a:grpSpLocks/>
          </p:cNvGrpSpPr>
          <p:nvPr/>
        </p:nvGrpSpPr>
        <p:grpSpPr bwMode="auto">
          <a:xfrm>
            <a:off x="3073400" y="1079500"/>
            <a:ext cx="2317750" cy="4584700"/>
            <a:chOff x="1936" y="680"/>
            <a:chExt cx="1460" cy="2888"/>
          </a:xfrm>
        </p:grpSpPr>
        <p:sp>
          <p:nvSpPr>
            <p:cNvPr id="576536" name="Freeform 24"/>
            <p:cNvSpPr>
              <a:spLocks/>
            </p:cNvSpPr>
            <p:nvPr/>
          </p:nvSpPr>
          <p:spPr bwMode="auto">
            <a:xfrm>
              <a:off x="2304" y="680"/>
              <a:ext cx="1092" cy="2608"/>
            </a:xfrm>
            <a:custGeom>
              <a:avLst/>
              <a:gdLst>
                <a:gd name="T0" fmla="*/ 1080 w 1092"/>
                <a:gd name="T1" fmla="*/ 0 h 2608"/>
                <a:gd name="T2" fmla="*/ 1072 w 1092"/>
                <a:gd name="T3" fmla="*/ 120 h 2608"/>
                <a:gd name="T4" fmla="*/ 1040 w 1092"/>
                <a:gd name="T5" fmla="*/ 168 h 2608"/>
                <a:gd name="T6" fmla="*/ 968 w 1092"/>
                <a:gd name="T7" fmla="*/ 320 h 2608"/>
                <a:gd name="T8" fmla="*/ 944 w 1092"/>
                <a:gd name="T9" fmla="*/ 368 h 2608"/>
                <a:gd name="T10" fmla="*/ 904 w 1092"/>
                <a:gd name="T11" fmla="*/ 488 h 2608"/>
                <a:gd name="T12" fmla="*/ 880 w 1092"/>
                <a:gd name="T13" fmla="*/ 536 h 2608"/>
                <a:gd name="T14" fmla="*/ 872 w 1092"/>
                <a:gd name="T15" fmla="*/ 664 h 2608"/>
                <a:gd name="T16" fmla="*/ 800 w 1092"/>
                <a:gd name="T17" fmla="*/ 696 h 2608"/>
                <a:gd name="T18" fmla="*/ 776 w 1092"/>
                <a:gd name="T19" fmla="*/ 704 h 2608"/>
                <a:gd name="T20" fmla="*/ 744 w 1092"/>
                <a:gd name="T21" fmla="*/ 848 h 2608"/>
                <a:gd name="T22" fmla="*/ 720 w 1092"/>
                <a:gd name="T23" fmla="*/ 1120 h 2608"/>
                <a:gd name="T24" fmla="*/ 576 w 1092"/>
                <a:gd name="T25" fmla="*/ 1664 h 2608"/>
                <a:gd name="T26" fmla="*/ 456 w 1092"/>
                <a:gd name="T27" fmla="*/ 1976 h 2608"/>
                <a:gd name="T28" fmla="*/ 408 w 1092"/>
                <a:gd name="T29" fmla="*/ 2048 h 2608"/>
                <a:gd name="T30" fmla="*/ 376 w 1092"/>
                <a:gd name="T31" fmla="*/ 2096 h 2608"/>
                <a:gd name="T32" fmla="*/ 320 w 1092"/>
                <a:gd name="T33" fmla="*/ 2184 h 2608"/>
                <a:gd name="T34" fmla="*/ 240 w 1092"/>
                <a:gd name="T35" fmla="*/ 2264 h 2608"/>
                <a:gd name="T36" fmla="*/ 152 w 1092"/>
                <a:gd name="T37" fmla="*/ 2384 h 2608"/>
                <a:gd name="T38" fmla="*/ 80 w 1092"/>
                <a:gd name="T39" fmla="*/ 2480 h 2608"/>
                <a:gd name="T40" fmla="*/ 40 w 1092"/>
                <a:gd name="T41" fmla="*/ 2528 h 2608"/>
                <a:gd name="T42" fmla="*/ 0 w 1092"/>
                <a:gd name="T43" fmla="*/ 2608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2" h="2608">
                  <a:moveTo>
                    <a:pt x="1080" y="0"/>
                  </a:moveTo>
                  <a:cubicBezTo>
                    <a:pt x="1092" y="37"/>
                    <a:pt x="1091" y="84"/>
                    <a:pt x="1072" y="120"/>
                  </a:cubicBezTo>
                  <a:cubicBezTo>
                    <a:pt x="1062" y="136"/>
                    <a:pt x="1040" y="168"/>
                    <a:pt x="1040" y="168"/>
                  </a:cubicBezTo>
                  <a:cubicBezTo>
                    <a:pt x="1031" y="254"/>
                    <a:pt x="1031" y="272"/>
                    <a:pt x="968" y="320"/>
                  </a:cubicBezTo>
                  <a:cubicBezTo>
                    <a:pt x="938" y="407"/>
                    <a:pt x="985" y="274"/>
                    <a:pt x="944" y="368"/>
                  </a:cubicBezTo>
                  <a:cubicBezTo>
                    <a:pt x="928" y="402"/>
                    <a:pt x="925" y="456"/>
                    <a:pt x="904" y="488"/>
                  </a:cubicBezTo>
                  <a:cubicBezTo>
                    <a:pt x="883" y="519"/>
                    <a:pt x="891" y="502"/>
                    <a:pt x="880" y="536"/>
                  </a:cubicBezTo>
                  <a:cubicBezTo>
                    <a:pt x="877" y="578"/>
                    <a:pt x="881" y="622"/>
                    <a:pt x="872" y="664"/>
                  </a:cubicBezTo>
                  <a:cubicBezTo>
                    <a:pt x="869" y="676"/>
                    <a:pt x="817" y="690"/>
                    <a:pt x="800" y="696"/>
                  </a:cubicBezTo>
                  <a:cubicBezTo>
                    <a:pt x="792" y="698"/>
                    <a:pt x="776" y="704"/>
                    <a:pt x="776" y="704"/>
                  </a:cubicBezTo>
                  <a:cubicBezTo>
                    <a:pt x="742" y="753"/>
                    <a:pt x="749" y="778"/>
                    <a:pt x="744" y="848"/>
                  </a:cubicBezTo>
                  <a:cubicBezTo>
                    <a:pt x="737" y="938"/>
                    <a:pt x="733" y="1029"/>
                    <a:pt x="720" y="1120"/>
                  </a:cubicBezTo>
                  <a:cubicBezTo>
                    <a:pt x="691" y="1304"/>
                    <a:pt x="651" y="1493"/>
                    <a:pt x="576" y="1664"/>
                  </a:cubicBezTo>
                  <a:cubicBezTo>
                    <a:pt x="530" y="1765"/>
                    <a:pt x="518" y="1882"/>
                    <a:pt x="456" y="1976"/>
                  </a:cubicBezTo>
                  <a:cubicBezTo>
                    <a:pt x="446" y="2013"/>
                    <a:pt x="439" y="2026"/>
                    <a:pt x="408" y="2048"/>
                  </a:cubicBezTo>
                  <a:cubicBezTo>
                    <a:pt x="397" y="2064"/>
                    <a:pt x="382" y="2077"/>
                    <a:pt x="376" y="2096"/>
                  </a:cubicBezTo>
                  <a:cubicBezTo>
                    <a:pt x="361" y="2140"/>
                    <a:pt x="358" y="2158"/>
                    <a:pt x="320" y="2184"/>
                  </a:cubicBezTo>
                  <a:cubicBezTo>
                    <a:pt x="302" y="2210"/>
                    <a:pt x="266" y="2246"/>
                    <a:pt x="240" y="2264"/>
                  </a:cubicBezTo>
                  <a:cubicBezTo>
                    <a:pt x="211" y="2306"/>
                    <a:pt x="196" y="2354"/>
                    <a:pt x="152" y="2384"/>
                  </a:cubicBezTo>
                  <a:cubicBezTo>
                    <a:pt x="128" y="2418"/>
                    <a:pt x="106" y="2448"/>
                    <a:pt x="80" y="2480"/>
                  </a:cubicBezTo>
                  <a:cubicBezTo>
                    <a:pt x="62" y="2501"/>
                    <a:pt x="51" y="2502"/>
                    <a:pt x="40" y="2528"/>
                  </a:cubicBezTo>
                  <a:cubicBezTo>
                    <a:pt x="23" y="2564"/>
                    <a:pt x="27" y="2580"/>
                    <a:pt x="0" y="2608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537" name="Freeform 25"/>
            <p:cNvSpPr>
              <a:spLocks/>
            </p:cNvSpPr>
            <p:nvPr/>
          </p:nvSpPr>
          <p:spPr bwMode="auto">
            <a:xfrm>
              <a:off x="1936" y="3248"/>
              <a:ext cx="392" cy="320"/>
            </a:xfrm>
            <a:custGeom>
              <a:avLst/>
              <a:gdLst>
                <a:gd name="T0" fmla="*/ 392 w 392"/>
                <a:gd name="T1" fmla="*/ 0 h 320"/>
                <a:gd name="T2" fmla="*/ 336 w 392"/>
                <a:gd name="T3" fmla="*/ 64 h 320"/>
                <a:gd name="T4" fmla="*/ 256 w 392"/>
                <a:gd name="T5" fmla="*/ 144 h 320"/>
                <a:gd name="T6" fmla="*/ 0 w 392"/>
                <a:gd name="T7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2" h="320">
                  <a:moveTo>
                    <a:pt x="392" y="0"/>
                  </a:moveTo>
                  <a:cubicBezTo>
                    <a:pt x="354" y="55"/>
                    <a:pt x="375" y="37"/>
                    <a:pt x="336" y="64"/>
                  </a:cubicBezTo>
                  <a:cubicBezTo>
                    <a:pt x="323" y="101"/>
                    <a:pt x="285" y="119"/>
                    <a:pt x="256" y="144"/>
                  </a:cubicBezTo>
                  <a:cubicBezTo>
                    <a:pt x="175" y="211"/>
                    <a:pt x="94" y="272"/>
                    <a:pt x="0" y="320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6538" name="Text Box 26"/>
          <p:cNvSpPr txBox="1">
            <a:spLocks noChangeArrowheads="1"/>
          </p:cNvSpPr>
          <p:nvPr/>
        </p:nvSpPr>
        <p:spPr bwMode="auto">
          <a:xfrm>
            <a:off x="5664200" y="1574800"/>
            <a:ext cx="1612900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 i="1">
                <a:solidFill>
                  <a:srgbClr val="00FF00"/>
                </a:solidFill>
              </a:rPr>
              <a:t> 	  Galilee Ozhi</a:t>
            </a:r>
          </a:p>
        </p:txBody>
      </p:sp>
      <p:sp>
        <p:nvSpPr>
          <p:cNvPr id="576539" name="Text Box 27"/>
          <p:cNvSpPr txBox="1">
            <a:spLocks noChangeArrowheads="1"/>
          </p:cNvSpPr>
          <p:nvPr/>
        </p:nvSpPr>
        <p:spPr bwMode="auto">
          <a:xfrm>
            <a:off x="5518150" y="269875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>
                <a:solidFill>
                  <a:srgbClr val="00FF00"/>
                </a:solidFill>
              </a:rPr>
              <a:t>Mt. Gilboa</a:t>
            </a:r>
          </a:p>
        </p:txBody>
      </p:sp>
      <p:sp>
        <p:nvSpPr>
          <p:cNvPr id="576540" name="Text Box 28"/>
          <p:cNvSpPr txBox="1">
            <a:spLocks noChangeArrowheads="1"/>
          </p:cNvSpPr>
          <p:nvPr/>
        </p:nvSpPr>
        <p:spPr bwMode="auto">
          <a:xfrm>
            <a:off x="4838700" y="46609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>
                <a:solidFill>
                  <a:srgbClr val="00FF00"/>
                </a:solidFill>
              </a:rPr>
              <a:t>Hebron</a:t>
            </a:r>
          </a:p>
        </p:txBody>
      </p:sp>
      <p:sp>
        <p:nvSpPr>
          <p:cNvPr id="576541" name="Text Box 29"/>
          <p:cNvSpPr txBox="1">
            <a:spLocks noChangeArrowheads="1"/>
          </p:cNvSpPr>
          <p:nvPr/>
        </p:nvSpPr>
        <p:spPr bwMode="auto">
          <a:xfrm rot="-5286213">
            <a:off x="4381500" y="13589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ASHER</a:t>
            </a:r>
          </a:p>
        </p:txBody>
      </p:sp>
      <p:sp>
        <p:nvSpPr>
          <p:cNvPr id="576542" name="Text Box 30"/>
          <p:cNvSpPr txBox="1">
            <a:spLocks noChangeArrowheads="1"/>
          </p:cNvSpPr>
          <p:nvPr/>
        </p:nvSpPr>
        <p:spPr bwMode="auto">
          <a:xfrm rot="-844665">
            <a:off x="5080000" y="24130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ISSACHAR</a:t>
            </a:r>
          </a:p>
        </p:txBody>
      </p:sp>
      <p:sp>
        <p:nvSpPr>
          <p:cNvPr id="576543" name="Text Box 31"/>
          <p:cNvSpPr txBox="1">
            <a:spLocks noChangeArrowheads="1"/>
          </p:cNvSpPr>
          <p:nvPr/>
        </p:nvSpPr>
        <p:spPr bwMode="auto">
          <a:xfrm rot="469584">
            <a:off x="4419600" y="30480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</a:rPr>
              <a:t>MANASSEH</a:t>
            </a:r>
          </a:p>
        </p:txBody>
      </p:sp>
      <p:sp>
        <p:nvSpPr>
          <p:cNvPr id="576544" name="Text Box 32"/>
          <p:cNvSpPr txBox="1">
            <a:spLocks noChangeArrowheads="1"/>
          </p:cNvSpPr>
          <p:nvPr/>
        </p:nvSpPr>
        <p:spPr bwMode="auto">
          <a:xfrm rot="2606806">
            <a:off x="5854700" y="42926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GAD</a:t>
            </a:r>
          </a:p>
        </p:txBody>
      </p:sp>
      <p:sp>
        <p:nvSpPr>
          <p:cNvPr id="576545" name="Text Box 33"/>
          <p:cNvSpPr txBox="1">
            <a:spLocks noChangeArrowheads="1"/>
          </p:cNvSpPr>
          <p:nvPr/>
        </p:nvSpPr>
        <p:spPr bwMode="auto">
          <a:xfrm rot="-2225045">
            <a:off x="4572000" y="35941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EPHRAIM</a:t>
            </a:r>
          </a:p>
        </p:txBody>
      </p:sp>
      <p:sp>
        <p:nvSpPr>
          <p:cNvPr id="576546" name="Text Box 34"/>
          <p:cNvSpPr txBox="1">
            <a:spLocks noChangeArrowheads="1"/>
          </p:cNvSpPr>
          <p:nvPr/>
        </p:nvSpPr>
        <p:spPr bwMode="auto">
          <a:xfrm>
            <a:off x="4800600" y="42672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BENJAMIN</a:t>
            </a:r>
          </a:p>
        </p:txBody>
      </p:sp>
      <p:sp>
        <p:nvSpPr>
          <p:cNvPr id="576547" name="Text Box 35"/>
          <p:cNvSpPr txBox="1">
            <a:spLocks noChangeArrowheads="1"/>
          </p:cNvSpPr>
          <p:nvPr/>
        </p:nvSpPr>
        <p:spPr bwMode="auto">
          <a:xfrm rot="2953560">
            <a:off x="5753100" y="50292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REUBEN</a:t>
            </a:r>
          </a:p>
        </p:txBody>
      </p:sp>
      <p:sp>
        <p:nvSpPr>
          <p:cNvPr id="576548" name="Text Box 36"/>
          <p:cNvSpPr txBox="1">
            <a:spLocks noChangeArrowheads="1"/>
          </p:cNvSpPr>
          <p:nvPr/>
        </p:nvSpPr>
        <p:spPr bwMode="auto">
          <a:xfrm rot="-3254640">
            <a:off x="3838575" y="39751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DAN</a:t>
            </a:r>
          </a:p>
        </p:txBody>
      </p:sp>
      <p:sp>
        <p:nvSpPr>
          <p:cNvPr id="576549" name="Text Box 37"/>
          <p:cNvSpPr txBox="1">
            <a:spLocks noChangeArrowheads="1"/>
          </p:cNvSpPr>
          <p:nvPr/>
        </p:nvSpPr>
        <p:spPr bwMode="auto">
          <a:xfrm rot="-2428638">
            <a:off x="3765550" y="46990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JUDAH</a:t>
            </a:r>
          </a:p>
        </p:txBody>
      </p:sp>
      <p:sp>
        <p:nvSpPr>
          <p:cNvPr id="576550" name="Text Box 38"/>
          <p:cNvSpPr txBox="1">
            <a:spLocks noChangeArrowheads="1"/>
          </p:cNvSpPr>
          <p:nvPr/>
        </p:nvSpPr>
        <p:spPr bwMode="auto">
          <a:xfrm>
            <a:off x="3898900" y="55372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</a:rPr>
              <a:t>SIMEON</a:t>
            </a:r>
          </a:p>
        </p:txBody>
      </p:sp>
      <p:sp>
        <p:nvSpPr>
          <p:cNvPr id="576551" name="Text Box 39"/>
          <p:cNvSpPr txBox="1">
            <a:spLocks noChangeArrowheads="1"/>
          </p:cNvSpPr>
          <p:nvPr/>
        </p:nvSpPr>
        <p:spPr bwMode="auto">
          <a:xfrm rot="-1471107">
            <a:off x="5803900" y="3241675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</a:rPr>
              <a:t>MANASSEH</a:t>
            </a:r>
          </a:p>
        </p:txBody>
      </p:sp>
      <p:sp>
        <p:nvSpPr>
          <p:cNvPr id="576552" name="Text Box 40"/>
          <p:cNvSpPr txBox="1">
            <a:spLocks noChangeArrowheads="1"/>
          </p:cNvSpPr>
          <p:nvPr/>
        </p:nvSpPr>
        <p:spPr bwMode="auto">
          <a:xfrm rot="-4430452">
            <a:off x="5791200" y="12446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NAPHTALI</a:t>
            </a:r>
          </a:p>
        </p:txBody>
      </p:sp>
      <p:sp>
        <p:nvSpPr>
          <p:cNvPr id="576553" name="Text Box 41"/>
          <p:cNvSpPr txBox="1">
            <a:spLocks noChangeArrowheads="1"/>
          </p:cNvSpPr>
          <p:nvPr/>
        </p:nvSpPr>
        <p:spPr bwMode="auto">
          <a:xfrm rot="-5105054">
            <a:off x="4737100" y="14986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FF"/>
                </a:solidFill>
              </a:rPr>
              <a:t>ZEBULON</a:t>
            </a:r>
          </a:p>
        </p:txBody>
      </p:sp>
      <p:sp>
        <p:nvSpPr>
          <p:cNvPr id="576554" name="Text Box 42"/>
          <p:cNvSpPr txBox="1">
            <a:spLocks noChangeArrowheads="1"/>
          </p:cNvSpPr>
          <p:nvPr/>
        </p:nvSpPr>
        <p:spPr bwMode="auto">
          <a:xfrm>
            <a:off x="4051300" y="23114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FFFF00"/>
                </a:solidFill>
              </a:rPr>
              <a:t>Mt. Carmel</a:t>
            </a:r>
          </a:p>
        </p:txBody>
      </p:sp>
      <p:sp>
        <p:nvSpPr>
          <p:cNvPr id="576555" name="Text Box 43"/>
          <p:cNvSpPr txBox="1">
            <a:spLocks noChangeArrowheads="1"/>
          </p:cNvSpPr>
          <p:nvPr/>
        </p:nvSpPr>
        <p:spPr bwMode="auto">
          <a:xfrm>
            <a:off x="5448300" y="2146300"/>
            <a:ext cx="1612900" cy="3746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>
                <a:solidFill>
                  <a:srgbClr val="00FF00"/>
                </a:solidFill>
              </a:rPr>
              <a:t>Mt. Tabor</a:t>
            </a:r>
          </a:p>
        </p:txBody>
      </p:sp>
      <p:sp>
        <p:nvSpPr>
          <p:cNvPr id="576556" name="Text Box 44"/>
          <p:cNvSpPr txBox="1">
            <a:spLocks noChangeArrowheads="1"/>
          </p:cNvSpPr>
          <p:nvPr/>
        </p:nvSpPr>
        <p:spPr bwMode="auto">
          <a:xfrm>
            <a:off x="4914900" y="5092700"/>
            <a:ext cx="1612900" cy="336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>
                <a:solidFill>
                  <a:srgbClr val="00FF00"/>
                </a:solidFill>
              </a:rPr>
              <a:t>Kathi Ozhi</a:t>
            </a:r>
          </a:p>
        </p:txBody>
      </p:sp>
      <p:sp>
        <p:nvSpPr>
          <p:cNvPr id="576557" name="Text Box 45"/>
          <p:cNvSpPr txBox="1">
            <a:spLocks noChangeArrowheads="1"/>
          </p:cNvSpPr>
          <p:nvPr/>
        </p:nvSpPr>
        <p:spPr bwMode="auto">
          <a:xfrm>
            <a:off x="2959100" y="852488"/>
            <a:ext cx="1612900" cy="82232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rgbClr val="00FF00"/>
                </a:solidFill>
              </a:rPr>
              <a:t>Ozhi Kajii</a:t>
            </a:r>
          </a:p>
        </p:txBody>
      </p:sp>
      <p:sp>
        <p:nvSpPr>
          <p:cNvPr id="576558" name="Oval 46"/>
          <p:cNvSpPr>
            <a:spLocks noChangeArrowheads="1"/>
          </p:cNvSpPr>
          <p:nvPr/>
        </p:nvSpPr>
        <p:spPr bwMode="auto">
          <a:xfrm>
            <a:off x="4953000" y="4953000"/>
            <a:ext cx="152400" cy="1397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59" name="Oval 47"/>
          <p:cNvSpPr>
            <a:spLocks noChangeArrowheads="1"/>
          </p:cNvSpPr>
          <p:nvPr/>
        </p:nvSpPr>
        <p:spPr bwMode="auto">
          <a:xfrm>
            <a:off x="5435600" y="2870200"/>
            <a:ext cx="152400" cy="1397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60" name="Oval 48"/>
          <p:cNvSpPr>
            <a:spLocks noChangeArrowheads="1"/>
          </p:cNvSpPr>
          <p:nvPr/>
        </p:nvSpPr>
        <p:spPr bwMode="auto">
          <a:xfrm>
            <a:off x="5461000" y="2425700"/>
            <a:ext cx="152400" cy="1397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61" name="Oval 49"/>
          <p:cNvSpPr>
            <a:spLocks noChangeArrowheads="1"/>
          </p:cNvSpPr>
          <p:nvPr/>
        </p:nvSpPr>
        <p:spPr bwMode="auto">
          <a:xfrm>
            <a:off x="4902200" y="2286000"/>
            <a:ext cx="152400" cy="1397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63" name="Text Box 51"/>
          <p:cNvSpPr txBox="1">
            <a:spLocks noChangeArrowheads="1"/>
          </p:cNvSpPr>
          <p:nvPr/>
        </p:nvSpPr>
        <p:spPr bwMode="auto">
          <a:xfrm>
            <a:off x="101600" y="2044700"/>
            <a:ext cx="3822700" cy="34417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4400" i="1">
                <a:solidFill>
                  <a:srgbClr val="FFFF00"/>
                </a:solidFill>
                <a:latin typeface="Arial"/>
              </a:rPr>
              <a:t>“</a:t>
            </a:r>
            <a:r>
              <a:rPr lang="en-US" sz="4400" i="1">
                <a:solidFill>
                  <a:srgbClr val="FFFF00"/>
                </a:solidFill>
              </a:rPr>
              <a:t> Omei li no pfonghi le adi no machi-e sii so-e.</a:t>
            </a:r>
            <a:r>
              <a:rPr lang="ja-JP" altLang="en-US" sz="4400" i="1">
                <a:solidFill>
                  <a:srgbClr val="FFFF00"/>
                </a:solidFill>
                <a:latin typeface="Arial"/>
              </a:rPr>
              <a:t>”</a:t>
            </a:r>
            <a:endParaRPr lang="en-US" sz="4400" i="1">
              <a:solidFill>
                <a:srgbClr val="FFFF00"/>
              </a:solidFill>
            </a:endParaRPr>
          </a:p>
        </p:txBody>
      </p:sp>
      <p:sp>
        <p:nvSpPr>
          <p:cNvPr id="576565" name="Text Box 53"/>
          <p:cNvSpPr txBox="1">
            <a:spLocks noChangeArrowheads="1"/>
          </p:cNvSpPr>
          <p:nvPr/>
        </p:nvSpPr>
        <p:spPr bwMode="auto">
          <a:xfrm>
            <a:off x="1781175" y="44450"/>
            <a:ext cx="5534025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Och. 17:6</a:t>
            </a:r>
          </a:p>
        </p:txBody>
      </p:sp>
      <p:sp>
        <p:nvSpPr>
          <p:cNvPr id="576567" name="Freeform 55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568" name="Rectangle 56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69" name="Freeform 57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570" name="AutoShape 58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71" name="Rectangle 59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72" name="Rectangle 60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73" name="AutoShape 61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74" name="Line 62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75" name="Line 63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76" name="Rectangle 64"/>
          <p:cNvSpPr>
            <a:spLocks noChangeArrowheads="1"/>
          </p:cNvSpPr>
          <p:nvPr/>
        </p:nvSpPr>
        <p:spPr bwMode="auto">
          <a:xfrm>
            <a:off x="8053388" y="3429000"/>
            <a:ext cx="6762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JOSHUA</a:t>
            </a:r>
          </a:p>
        </p:txBody>
      </p:sp>
      <p:sp>
        <p:nvSpPr>
          <p:cNvPr id="576577" name="Rectangle 65"/>
          <p:cNvSpPr>
            <a:spLocks noChangeArrowheads="1"/>
          </p:cNvSpPr>
          <p:nvPr/>
        </p:nvSpPr>
        <p:spPr bwMode="auto">
          <a:xfrm>
            <a:off x="8118475" y="3644900"/>
            <a:ext cx="663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Jeriko/Ai</a:t>
            </a:r>
          </a:p>
        </p:txBody>
      </p:sp>
      <p:sp>
        <p:nvSpPr>
          <p:cNvPr id="576578" name="Rectangle 66"/>
          <p:cNvSpPr>
            <a:spLocks noChangeArrowheads="1"/>
          </p:cNvSpPr>
          <p:nvPr/>
        </p:nvSpPr>
        <p:spPr bwMode="auto">
          <a:xfrm>
            <a:off x="8035925" y="3835400"/>
            <a:ext cx="8159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Ojii Dadutie</a:t>
            </a:r>
          </a:p>
        </p:txBody>
      </p:sp>
      <p:sp>
        <p:nvSpPr>
          <p:cNvPr id="576579" name="Text Box 67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576584" name="Rectangle 72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48</a:t>
            </a:r>
          </a:p>
        </p:txBody>
      </p:sp>
      <p:sp>
        <p:nvSpPr>
          <p:cNvPr id="576585" name="Text Box 73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29-31</a:t>
            </a:r>
          </a:p>
        </p:txBody>
      </p:sp>
      <p:sp>
        <p:nvSpPr>
          <p:cNvPr id="576589" name="Text Box 77"/>
          <p:cNvSpPr txBox="1">
            <a:spLocks noChangeArrowheads="1"/>
          </p:cNvSpPr>
          <p:nvPr/>
        </p:nvSpPr>
        <p:spPr bwMode="auto">
          <a:xfrm rot="-37201">
            <a:off x="6818313" y="4656138"/>
            <a:ext cx="1328737" cy="148431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i="1">
                <a:solidFill>
                  <a:srgbClr val="FFFF00"/>
                </a:solidFill>
              </a:rPr>
              <a:t>LEVI:</a:t>
            </a:r>
          </a:p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i="1">
                <a:solidFill>
                  <a:srgbClr val="FFFF00"/>
                </a:solidFill>
              </a:rPr>
              <a:t>Inu kajii li kolikhrii hriiloe ochiikotho siibvii yi khu koru duno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6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6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6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6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63" grpId="0" autoUpdateAnimBg="0"/>
      <p:bldP spid="576589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Line 2"/>
          <p:cNvSpPr>
            <a:spLocks noChangeShapeType="1"/>
          </p:cNvSpPr>
          <p:nvPr/>
        </p:nvSpPr>
        <p:spPr bwMode="auto">
          <a:xfrm>
            <a:off x="787400" y="838200"/>
            <a:ext cx="4064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698500" y="850900"/>
            <a:ext cx="7823200" cy="5097463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292" name="Rectangle 4"/>
          <p:cNvSpPr>
            <a:spLocks noChangeArrowheads="1"/>
          </p:cNvSpPr>
          <p:nvPr/>
        </p:nvSpPr>
        <p:spPr bwMode="auto">
          <a:xfrm>
            <a:off x="738188" y="900113"/>
            <a:ext cx="7921625" cy="4483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3600">
                <a:solidFill>
                  <a:srgbClr val="FAFD00"/>
                </a:solidFill>
                <a:latin typeface="Times" charset="0"/>
              </a:rPr>
              <a:t>HIPHA CHILU HEHI:</a:t>
            </a:r>
          </a:p>
          <a:p>
            <a:pPr algn="ctr"/>
            <a:endParaRPr lang="en-US" sz="3600">
              <a:solidFill>
                <a:srgbClr val="FAFD00"/>
              </a:solidFill>
              <a:latin typeface="Times" charset="0"/>
            </a:endParaRPr>
          </a:p>
          <a:p>
            <a:r>
              <a:rPr lang="en-US" sz="3600">
                <a:solidFill>
                  <a:srgbClr val="FAFD00"/>
                </a:solidFill>
                <a:latin typeface="Times" charset="0"/>
              </a:rPr>
              <a:t>ABRAHAM-JOSEPH	  	2000 B.C.</a:t>
            </a:r>
          </a:p>
          <a:p>
            <a:endParaRPr lang="en-US" sz="3600">
              <a:solidFill>
                <a:srgbClr val="FAFD00"/>
              </a:solidFill>
              <a:latin typeface="Times" charset="0"/>
            </a:endParaRPr>
          </a:p>
          <a:p>
            <a:r>
              <a:rPr lang="en-US" sz="3600">
                <a:solidFill>
                  <a:schemeClr val="hlink"/>
                </a:solidFill>
                <a:latin typeface="Times" charset="0"/>
              </a:rPr>
              <a:t>MOSES-JOSHUA	  		1500 B.C.</a:t>
            </a:r>
            <a:endParaRPr lang="en-US" sz="3600">
              <a:solidFill>
                <a:srgbClr val="FAFD00"/>
              </a:solidFill>
              <a:latin typeface="Times" charset="0"/>
            </a:endParaRPr>
          </a:p>
          <a:p>
            <a:endParaRPr lang="en-US" sz="3600">
              <a:solidFill>
                <a:srgbClr val="FAFD00"/>
              </a:solidFill>
              <a:latin typeface="Times" charset="0"/>
            </a:endParaRPr>
          </a:p>
          <a:p>
            <a:endParaRPr lang="en-US" sz="3600">
              <a:solidFill>
                <a:srgbClr val="FAFD00"/>
              </a:solidFill>
              <a:latin typeface="Times" charset="0"/>
            </a:endParaRPr>
          </a:p>
          <a:p>
            <a:pPr algn="ctr"/>
            <a:endParaRPr lang="en-US" sz="3600">
              <a:solidFill>
                <a:srgbClr val="FAFD00"/>
              </a:solidFill>
              <a:latin typeface="Times" charset="0"/>
            </a:endParaRPr>
          </a:p>
        </p:txBody>
      </p:sp>
      <p:sp>
        <p:nvSpPr>
          <p:cNvPr id="524293" name="Rectangle 5"/>
          <p:cNvSpPr>
            <a:spLocks noChangeArrowheads="1"/>
          </p:cNvSpPr>
          <p:nvPr/>
        </p:nvSpPr>
        <p:spPr bwMode="auto">
          <a:xfrm>
            <a:off x="1490663" y="1074738"/>
            <a:ext cx="711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308" name="Freeform 20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09" name="Rectangle 21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310" name="Freeform 22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4311" name="AutoShape 23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312" name="Rectangle 24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313" name="Rectangle 25"/>
          <p:cNvSpPr>
            <a:spLocks noChangeArrowheads="1"/>
          </p:cNvSpPr>
          <p:nvPr/>
        </p:nvSpPr>
        <p:spPr bwMode="auto">
          <a:xfrm>
            <a:off x="8170863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314" name="AutoShape 26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315" name="Line 27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316" name="Line 28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317" name="Rectangle 29"/>
          <p:cNvSpPr>
            <a:spLocks noChangeArrowheads="1"/>
          </p:cNvSpPr>
          <p:nvPr/>
        </p:nvSpPr>
        <p:spPr bwMode="auto">
          <a:xfrm>
            <a:off x="8053388" y="3429000"/>
            <a:ext cx="6762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JOSHUA</a:t>
            </a:r>
          </a:p>
        </p:txBody>
      </p:sp>
      <p:sp>
        <p:nvSpPr>
          <p:cNvPr id="524318" name="Rectangle 30"/>
          <p:cNvSpPr>
            <a:spLocks noChangeArrowheads="1"/>
          </p:cNvSpPr>
          <p:nvPr/>
        </p:nvSpPr>
        <p:spPr bwMode="auto">
          <a:xfrm>
            <a:off x="8118475" y="3644900"/>
            <a:ext cx="663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Jeriko/Ai</a:t>
            </a:r>
          </a:p>
        </p:txBody>
      </p:sp>
      <p:sp>
        <p:nvSpPr>
          <p:cNvPr id="524319" name="Rectangle 31"/>
          <p:cNvSpPr>
            <a:spLocks noChangeArrowheads="1"/>
          </p:cNvSpPr>
          <p:nvPr/>
        </p:nvSpPr>
        <p:spPr bwMode="auto">
          <a:xfrm>
            <a:off x="8035925" y="3835400"/>
            <a:ext cx="8159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Ojii Dadutie</a:t>
            </a:r>
          </a:p>
        </p:txBody>
      </p:sp>
      <p:sp>
        <p:nvSpPr>
          <p:cNvPr id="524320" name="Text Box 32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524325" name="Rectangle 37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49</a:t>
            </a:r>
          </a:p>
        </p:txBody>
      </p:sp>
    </p:spTree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754" name="Group 2"/>
          <p:cNvGrpSpPr>
            <a:grpSpLocks/>
          </p:cNvGrpSpPr>
          <p:nvPr/>
        </p:nvGrpSpPr>
        <p:grpSpPr bwMode="auto">
          <a:xfrm>
            <a:off x="4130675" y="546100"/>
            <a:ext cx="1144588" cy="5762625"/>
            <a:chOff x="2602" y="344"/>
            <a:chExt cx="721" cy="3630"/>
          </a:xfrm>
        </p:grpSpPr>
        <p:sp>
          <p:nvSpPr>
            <p:cNvPr id="586755" name="Freeform 3"/>
            <p:cNvSpPr>
              <a:spLocks/>
            </p:cNvSpPr>
            <p:nvPr/>
          </p:nvSpPr>
          <p:spPr bwMode="auto">
            <a:xfrm>
              <a:off x="3113" y="1358"/>
              <a:ext cx="129" cy="49"/>
            </a:xfrm>
            <a:custGeom>
              <a:avLst/>
              <a:gdLst>
                <a:gd name="T0" fmla="*/ 128 w 129"/>
                <a:gd name="T1" fmla="*/ 48 h 49"/>
                <a:gd name="T2" fmla="*/ 0 w 129"/>
                <a:gd name="T3" fmla="*/ 48 h 49"/>
                <a:gd name="T4" fmla="*/ 0 w 129"/>
                <a:gd name="T5" fmla="*/ 0 h 49"/>
                <a:gd name="T6" fmla="*/ 128 w 129"/>
                <a:gd name="T7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49">
                  <a:moveTo>
                    <a:pt x="12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28" y="48"/>
                  </a:lnTo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756" name="AutoShape 4"/>
            <p:cNvSpPr>
              <a:spLocks noChangeArrowheads="1"/>
            </p:cNvSpPr>
            <p:nvPr/>
          </p:nvSpPr>
          <p:spPr bwMode="auto">
            <a:xfrm>
              <a:off x="2665" y="1290"/>
              <a:ext cx="460" cy="569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7" name="Rectangle 5"/>
            <p:cNvSpPr>
              <a:spLocks noChangeArrowheads="1"/>
            </p:cNvSpPr>
            <p:nvPr/>
          </p:nvSpPr>
          <p:spPr bwMode="auto">
            <a:xfrm>
              <a:off x="2664" y="1389"/>
              <a:ext cx="600" cy="66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8" name="Freeform 6"/>
            <p:cNvSpPr>
              <a:spLocks/>
            </p:cNvSpPr>
            <p:nvPr/>
          </p:nvSpPr>
          <p:spPr bwMode="auto">
            <a:xfrm>
              <a:off x="3039" y="2248"/>
              <a:ext cx="129" cy="49"/>
            </a:xfrm>
            <a:custGeom>
              <a:avLst/>
              <a:gdLst>
                <a:gd name="T0" fmla="*/ 128 w 129"/>
                <a:gd name="T1" fmla="*/ 48 h 49"/>
                <a:gd name="T2" fmla="*/ 0 w 129"/>
                <a:gd name="T3" fmla="*/ 48 h 49"/>
                <a:gd name="T4" fmla="*/ 0 w 129"/>
                <a:gd name="T5" fmla="*/ 0 h 49"/>
                <a:gd name="T6" fmla="*/ 128 w 129"/>
                <a:gd name="T7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49">
                  <a:moveTo>
                    <a:pt x="12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28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759" name="Rectangle 7"/>
            <p:cNvSpPr>
              <a:spLocks noChangeArrowheads="1"/>
            </p:cNvSpPr>
            <p:nvPr/>
          </p:nvSpPr>
          <p:spPr bwMode="auto">
            <a:xfrm>
              <a:off x="2775" y="2456"/>
              <a:ext cx="192" cy="7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60" name="Freeform 8"/>
            <p:cNvSpPr>
              <a:spLocks/>
            </p:cNvSpPr>
            <p:nvPr/>
          </p:nvSpPr>
          <p:spPr bwMode="auto">
            <a:xfrm>
              <a:off x="3036" y="2223"/>
              <a:ext cx="148" cy="76"/>
            </a:xfrm>
            <a:custGeom>
              <a:avLst/>
              <a:gdLst>
                <a:gd name="T0" fmla="*/ 128 w 129"/>
                <a:gd name="T1" fmla="*/ 48 h 49"/>
                <a:gd name="T2" fmla="*/ 0 w 129"/>
                <a:gd name="T3" fmla="*/ 48 h 49"/>
                <a:gd name="T4" fmla="*/ 0 w 129"/>
                <a:gd name="T5" fmla="*/ 0 h 49"/>
                <a:gd name="T6" fmla="*/ 128 w 129"/>
                <a:gd name="T7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49">
                  <a:moveTo>
                    <a:pt x="12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28" y="48"/>
                  </a:lnTo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761" name="AutoShape 9"/>
            <p:cNvSpPr>
              <a:spLocks noChangeArrowheads="1"/>
            </p:cNvSpPr>
            <p:nvPr/>
          </p:nvSpPr>
          <p:spPr bwMode="auto">
            <a:xfrm>
              <a:off x="2672" y="2169"/>
              <a:ext cx="460" cy="183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62" name="Rectangle 10"/>
            <p:cNvSpPr>
              <a:spLocks noChangeArrowheads="1"/>
            </p:cNvSpPr>
            <p:nvPr/>
          </p:nvSpPr>
          <p:spPr bwMode="auto">
            <a:xfrm>
              <a:off x="2673" y="2262"/>
              <a:ext cx="600" cy="31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63" name="Rectangle 11"/>
            <p:cNvSpPr>
              <a:spLocks noChangeArrowheads="1"/>
            </p:cNvSpPr>
            <p:nvPr/>
          </p:nvSpPr>
          <p:spPr bwMode="auto">
            <a:xfrm>
              <a:off x="2743" y="2425"/>
              <a:ext cx="324" cy="1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64" name="AutoShape 12"/>
            <p:cNvSpPr>
              <a:spLocks noChangeArrowheads="1"/>
            </p:cNvSpPr>
            <p:nvPr/>
          </p:nvSpPr>
          <p:spPr bwMode="auto">
            <a:xfrm>
              <a:off x="2639" y="355"/>
              <a:ext cx="460" cy="687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65" name="Rectangle 13"/>
            <p:cNvSpPr>
              <a:spLocks noChangeArrowheads="1"/>
            </p:cNvSpPr>
            <p:nvPr/>
          </p:nvSpPr>
          <p:spPr bwMode="auto">
            <a:xfrm>
              <a:off x="2638" y="471"/>
              <a:ext cx="600" cy="71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66" name="AutoShape 14"/>
            <p:cNvSpPr>
              <a:spLocks noChangeArrowheads="1"/>
            </p:cNvSpPr>
            <p:nvPr/>
          </p:nvSpPr>
          <p:spPr bwMode="auto">
            <a:xfrm>
              <a:off x="2649" y="369"/>
              <a:ext cx="438" cy="6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67" name="AutoShape 15"/>
            <p:cNvSpPr>
              <a:spLocks noChangeArrowheads="1"/>
            </p:cNvSpPr>
            <p:nvPr/>
          </p:nvSpPr>
          <p:spPr bwMode="auto">
            <a:xfrm>
              <a:off x="2675" y="1306"/>
              <a:ext cx="438" cy="56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68" name="AutoShape 16"/>
            <p:cNvSpPr>
              <a:spLocks noChangeArrowheads="1"/>
            </p:cNvSpPr>
            <p:nvPr/>
          </p:nvSpPr>
          <p:spPr bwMode="auto">
            <a:xfrm>
              <a:off x="2686" y="2189"/>
              <a:ext cx="434" cy="18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69" name="Rectangle 17"/>
            <p:cNvSpPr>
              <a:spLocks noChangeArrowheads="1"/>
            </p:cNvSpPr>
            <p:nvPr/>
          </p:nvSpPr>
          <p:spPr bwMode="auto">
            <a:xfrm>
              <a:off x="2815" y="3288"/>
              <a:ext cx="160" cy="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70" name="Rectangle 18"/>
            <p:cNvSpPr>
              <a:spLocks noChangeArrowheads="1"/>
            </p:cNvSpPr>
            <p:nvPr/>
          </p:nvSpPr>
          <p:spPr bwMode="auto">
            <a:xfrm>
              <a:off x="2780" y="3258"/>
              <a:ext cx="18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40</a:t>
              </a:r>
            </a:p>
          </p:txBody>
        </p:sp>
        <p:sp>
          <p:nvSpPr>
            <p:cNvPr id="586771" name="AutoShape 19"/>
            <p:cNvSpPr>
              <a:spLocks noChangeArrowheads="1"/>
            </p:cNvSpPr>
            <p:nvPr/>
          </p:nvSpPr>
          <p:spPr bwMode="auto">
            <a:xfrm>
              <a:off x="2672" y="2692"/>
              <a:ext cx="460" cy="212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72" name="Rectangle 20"/>
            <p:cNvSpPr>
              <a:spLocks noChangeArrowheads="1"/>
            </p:cNvSpPr>
            <p:nvPr/>
          </p:nvSpPr>
          <p:spPr bwMode="auto">
            <a:xfrm>
              <a:off x="2671" y="2792"/>
              <a:ext cx="600" cy="7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73" name="AutoShape 21"/>
            <p:cNvSpPr>
              <a:spLocks noChangeArrowheads="1"/>
            </p:cNvSpPr>
            <p:nvPr/>
          </p:nvSpPr>
          <p:spPr bwMode="auto">
            <a:xfrm>
              <a:off x="2684" y="2710"/>
              <a:ext cx="440" cy="21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74" name="Freeform 22"/>
            <p:cNvSpPr>
              <a:spLocks/>
            </p:cNvSpPr>
            <p:nvPr/>
          </p:nvSpPr>
          <p:spPr bwMode="auto">
            <a:xfrm>
              <a:off x="3041" y="3646"/>
              <a:ext cx="129" cy="49"/>
            </a:xfrm>
            <a:custGeom>
              <a:avLst/>
              <a:gdLst>
                <a:gd name="T0" fmla="*/ 128 w 129"/>
                <a:gd name="T1" fmla="*/ 48 h 49"/>
                <a:gd name="T2" fmla="*/ 0 w 129"/>
                <a:gd name="T3" fmla="*/ 48 h 49"/>
                <a:gd name="T4" fmla="*/ 0 w 129"/>
                <a:gd name="T5" fmla="*/ 0 h 49"/>
                <a:gd name="T6" fmla="*/ 128 w 129"/>
                <a:gd name="T7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49">
                  <a:moveTo>
                    <a:pt x="12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28" y="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775" name="Rectangle 23"/>
            <p:cNvSpPr>
              <a:spLocks noChangeArrowheads="1"/>
            </p:cNvSpPr>
            <p:nvPr/>
          </p:nvSpPr>
          <p:spPr bwMode="auto">
            <a:xfrm>
              <a:off x="2777" y="3854"/>
              <a:ext cx="192" cy="7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76" name="Freeform 24"/>
            <p:cNvSpPr>
              <a:spLocks/>
            </p:cNvSpPr>
            <p:nvPr/>
          </p:nvSpPr>
          <p:spPr bwMode="auto">
            <a:xfrm>
              <a:off x="3038" y="3621"/>
              <a:ext cx="148" cy="76"/>
            </a:xfrm>
            <a:custGeom>
              <a:avLst/>
              <a:gdLst>
                <a:gd name="T0" fmla="*/ 128 w 129"/>
                <a:gd name="T1" fmla="*/ 48 h 49"/>
                <a:gd name="T2" fmla="*/ 0 w 129"/>
                <a:gd name="T3" fmla="*/ 48 h 49"/>
                <a:gd name="T4" fmla="*/ 0 w 129"/>
                <a:gd name="T5" fmla="*/ 0 h 49"/>
                <a:gd name="T6" fmla="*/ 128 w 129"/>
                <a:gd name="T7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49">
                  <a:moveTo>
                    <a:pt x="128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28" y="48"/>
                  </a:lnTo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777" name="AutoShape 25"/>
            <p:cNvSpPr>
              <a:spLocks noChangeArrowheads="1"/>
            </p:cNvSpPr>
            <p:nvPr/>
          </p:nvSpPr>
          <p:spPr bwMode="auto">
            <a:xfrm>
              <a:off x="2678" y="3567"/>
              <a:ext cx="464" cy="183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78" name="Rectangle 26"/>
            <p:cNvSpPr>
              <a:spLocks noChangeArrowheads="1"/>
            </p:cNvSpPr>
            <p:nvPr/>
          </p:nvSpPr>
          <p:spPr bwMode="auto">
            <a:xfrm>
              <a:off x="2675" y="3660"/>
              <a:ext cx="600" cy="31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79" name="Rectangle 27"/>
            <p:cNvSpPr>
              <a:spLocks noChangeArrowheads="1"/>
            </p:cNvSpPr>
            <p:nvPr/>
          </p:nvSpPr>
          <p:spPr bwMode="auto">
            <a:xfrm>
              <a:off x="2745" y="3823"/>
              <a:ext cx="324" cy="1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80" name="AutoShape 28"/>
            <p:cNvSpPr>
              <a:spLocks noChangeArrowheads="1"/>
            </p:cNvSpPr>
            <p:nvPr/>
          </p:nvSpPr>
          <p:spPr bwMode="auto">
            <a:xfrm>
              <a:off x="2688" y="3583"/>
              <a:ext cx="448" cy="18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81" name="Line 29"/>
            <p:cNvSpPr>
              <a:spLocks noChangeShapeType="1"/>
            </p:cNvSpPr>
            <p:nvPr/>
          </p:nvSpPr>
          <p:spPr bwMode="auto">
            <a:xfrm>
              <a:off x="2667" y="644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82" name="Line 30"/>
            <p:cNvSpPr>
              <a:spLocks noChangeShapeType="1"/>
            </p:cNvSpPr>
            <p:nvPr/>
          </p:nvSpPr>
          <p:spPr bwMode="auto">
            <a:xfrm>
              <a:off x="2667" y="748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83" name="Line 31"/>
            <p:cNvSpPr>
              <a:spLocks noChangeShapeType="1"/>
            </p:cNvSpPr>
            <p:nvPr/>
          </p:nvSpPr>
          <p:spPr bwMode="auto">
            <a:xfrm>
              <a:off x="2667" y="844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84" name="Line 32"/>
            <p:cNvSpPr>
              <a:spLocks noChangeShapeType="1"/>
            </p:cNvSpPr>
            <p:nvPr/>
          </p:nvSpPr>
          <p:spPr bwMode="auto">
            <a:xfrm>
              <a:off x="2670" y="948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85" name="Line 33"/>
            <p:cNvSpPr>
              <a:spLocks noChangeShapeType="1"/>
            </p:cNvSpPr>
            <p:nvPr/>
          </p:nvSpPr>
          <p:spPr bwMode="auto">
            <a:xfrm>
              <a:off x="2667" y="1052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86" name="Line 34"/>
            <p:cNvSpPr>
              <a:spLocks noChangeShapeType="1"/>
            </p:cNvSpPr>
            <p:nvPr/>
          </p:nvSpPr>
          <p:spPr bwMode="auto">
            <a:xfrm>
              <a:off x="2667" y="1148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87" name="Rectangle 35"/>
            <p:cNvSpPr>
              <a:spLocks noChangeArrowheads="1"/>
            </p:cNvSpPr>
            <p:nvPr/>
          </p:nvSpPr>
          <p:spPr bwMode="auto">
            <a:xfrm>
              <a:off x="2741" y="538"/>
              <a:ext cx="43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1st Kama</a:t>
              </a:r>
            </a:p>
          </p:txBody>
        </p:sp>
        <p:sp>
          <p:nvSpPr>
            <p:cNvPr id="586788" name="Rectangle 36"/>
            <p:cNvSpPr>
              <a:spLocks noChangeArrowheads="1"/>
            </p:cNvSpPr>
            <p:nvPr/>
          </p:nvSpPr>
          <p:spPr bwMode="auto">
            <a:xfrm>
              <a:off x="2690" y="634"/>
              <a:ext cx="59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1st Oko kazhii</a:t>
              </a:r>
            </a:p>
          </p:txBody>
        </p:sp>
        <p:sp>
          <p:nvSpPr>
            <p:cNvPr id="586789" name="Rectangle 37"/>
            <p:cNvSpPr>
              <a:spLocks noChangeArrowheads="1"/>
            </p:cNvSpPr>
            <p:nvPr/>
          </p:nvSpPr>
          <p:spPr bwMode="auto">
            <a:xfrm>
              <a:off x="2695" y="738"/>
              <a:ext cx="57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1st Chihileilei</a:t>
              </a:r>
            </a:p>
          </p:txBody>
        </p:sp>
        <p:sp>
          <p:nvSpPr>
            <p:cNvPr id="586790" name="Rectangle 38"/>
            <p:cNvSpPr>
              <a:spLocks noChangeArrowheads="1"/>
            </p:cNvSpPr>
            <p:nvPr/>
          </p:nvSpPr>
          <p:spPr bwMode="auto">
            <a:xfrm>
              <a:off x="2690" y="842"/>
              <a:ext cx="51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1st Sokatha</a:t>
              </a:r>
            </a:p>
          </p:txBody>
        </p:sp>
        <p:sp>
          <p:nvSpPr>
            <p:cNvPr id="586791" name="Rectangle 39"/>
            <p:cNvSpPr>
              <a:spLocks noChangeArrowheads="1"/>
            </p:cNvSpPr>
            <p:nvPr/>
          </p:nvSpPr>
          <p:spPr bwMode="auto">
            <a:xfrm>
              <a:off x="2627" y="938"/>
              <a:ext cx="55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Dzii Jii/Marei</a:t>
              </a:r>
            </a:p>
          </p:txBody>
        </p:sp>
        <p:sp>
          <p:nvSpPr>
            <p:cNvPr id="586792" name="Rectangle 40"/>
            <p:cNvSpPr>
              <a:spLocks noChangeArrowheads="1"/>
            </p:cNvSpPr>
            <p:nvPr/>
          </p:nvSpPr>
          <p:spPr bwMode="auto">
            <a:xfrm>
              <a:off x="2781" y="1042"/>
              <a:ext cx="482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Out Kokhu</a:t>
              </a:r>
            </a:p>
          </p:txBody>
        </p:sp>
        <p:sp>
          <p:nvSpPr>
            <p:cNvPr id="586793" name="Rectangle 41"/>
            <p:cNvSpPr>
              <a:spLocks noChangeArrowheads="1"/>
            </p:cNvSpPr>
            <p:nvPr/>
          </p:nvSpPr>
          <p:spPr bwMode="auto">
            <a:xfrm>
              <a:off x="2607" y="344"/>
              <a:ext cx="71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hicago" charset="0"/>
                </a:rPr>
                <a:t>CHIIJIPHE KOSO</a:t>
              </a:r>
            </a:p>
          </p:txBody>
        </p:sp>
        <p:sp>
          <p:nvSpPr>
            <p:cNvPr id="586794" name="Rectangle 42"/>
            <p:cNvSpPr>
              <a:spLocks noChangeArrowheads="1"/>
            </p:cNvSpPr>
            <p:nvPr/>
          </p:nvSpPr>
          <p:spPr bwMode="auto">
            <a:xfrm>
              <a:off x="2602" y="458"/>
              <a:ext cx="620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1st Pfoto ea Nito</a:t>
              </a:r>
            </a:p>
          </p:txBody>
        </p:sp>
        <p:sp>
          <p:nvSpPr>
            <p:cNvPr id="586795" name="Line 43"/>
            <p:cNvSpPr>
              <a:spLocks noChangeShapeType="1"/>
            </p:cNvSpPr>
            <p:nvPr/>
          </p:nvSpPr>
          <p:spPr bwMode="auto">
            <a:xfrm>
              <a:off x="2703" y="1642"/>
              <a:ext cx="52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96" name="Line 44"/>
            <p:cNvSpPr>
              <a:spLocks noChangeShapeType="1"/>
            </p:cNvSpPr>
            <p:nvPr/>
          </p:nvSpPr>
          <p:spPr bwMode="auto">
            <a:xfrm>
              <a:off x="2703" y="1770"/>
              <a:ext cx="52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97" name="Rectangle 45"/>
            <p:cNvSpPr>
              <a:spLocks noChangeArrowheads="1"/>
            </p:cNvSpPr>
            <p:nvPr/>
          </p:nvSpPr>
          <p:spPr bwMode="auto">
            <a:xfrm>
              <a:off x="2907" y="1670"/>
              <a:ext cx="208" cy="7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98" name="Rectangle 46"/>
            <p:cNvSpPr>
              <a:spLocks noChangeArrowheads="1"/>
            </p:cNvSpPr>
            <p:nvPr/>
          </p:nvSpPr>
          <p:spPr bwMode="auto">
            <a:xfrm>
              <a:off x="2749" y="1531"/>
              <a:ext cx="433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O - O - S</a:t>
              </a:r>
            </a:p>
          </p:txBody>
        </p:sp>
        <p:sp>
          <p:nvSpPr>
            <p:cNvPr id="586799" name="Rectangle 47"/>
            <p:cNvSpPr>
              <a:spLocks noChangeArrowheads="1"/>
            </p:cNvSpPr>
            <p:nvPr/>
          </p:nvSpPr>
          <p:spPr bwMode="auto">
            <a:xfrm>
              <a:off x="2812" y="1771"/>
              <a:ext cx="282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J - E</a:t>
              </a:r>
            </a:p>
          </p:txBody>
        </p:sp>
        <p:sp>
          <p:nvSpPr>
            <p:cNvPr id="586800" name="Rectangle 48"/>
            <p:cNvSpPr>
              <a:spLocks noChangeArrowheads="1"/>
            </p:cNvSpPr>
            <p:nvPr/>
          </p:nvSpPr>
          <p:spPr bwMode="auto">
            <a:xfrm>
              <a:off x="2846" y="1891"/>
              <a:ext cx="202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12</a:t>
              </a:r>
            </a:p>
          </p:txBody>
        </p:sp>
        <p:sp>
          <p:nvSpPr>
            <p:cNvPr id="586801" name="Rectangle 49"/>
            <p:cNvSpPr>
              <a:spLocks noChangeArrowheads="1"/>
            </p:cNvSpPr>
            <p:nvPr/>
          </p:nvSpPr>
          <p:spPr bwMode="auto">
            <a:xfrm>
              <a:off x="2742" y="1414"/>
              <a:ext cx="35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Kokolo</a:t>
              </a:r>
            </a:p>
          </p:txBody>
        </p:sp>
        <p:sp>
          <p:nvSpPr>
            <p:cNvPr id="586802" name="Rectangle 50"/>
            <p:cNvSpPr>
              <a:spLocks noChangeArrowheads="1"/>
            </p:cNvSpPr>
            <p:nvPr/>
          </p:nvSpPr>
          <p:spPr bwMode="auto">
            <a:xfrm>
              <a:off x="2634" y="1274"/>
              <a:ext cx="516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hicago" charset="0"/>
                </a:rPr>
                <a:t>ABRAHAM</a:t>
              </a:r>
            </a:p>
          </p:txBody>
        </p:sp>
        <p:sp>
          <p:nvSpPr>
            <p:cNvPr id="586803" name="Rectangle 51"/>
            <p:cNvSpPr>
              <a:spLocks noChangeArrowheads="1"/>
            </p:cNvSpPr>
            <p:nvPr/>
          </p:nvSpPr>
          <p:spPr bwMode="auto">
            <a:xfrm>
              <a:off x="2834" y="1653"/>
              <a:ext cx="229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Helvetica" charset="0"/>
                </a:rPr>
                <a:t>I - I</a:t>
              </a:r>
            </a:p>
          </p:txBody>
        </p:sp>
        <p:sp>
          <p:nvSpPr>
            <p:cNvPr id="586804" name="Line 52"/>
            <p:cNvSpPr>
              <a:spLocks noChangeShapeType="1"/>
            </p:cNvSpPr>
            <p:nvPr/>
          </p:nvSpPr>
          <p:spPr bwMode="auto">
            <a:xfrm>
              <a:off x="2701" y="2411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05" name="Line 53"/>
            <p:cNvSpPr>
              <a:spLocks noChangeShapeType="1"/>
            </p:cNvSpPr>
            <p:nvPr/>
          </p:nvSpPr>
          <p:spPr bwMode="auto">
            <a:xfrm>
              <a:off x="2699" y="2528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06" name="Rectangle 54"/>
            <p:cNvSpPr>
              <a:spLocks noChangeArrowheads="1"/>
            </p:cNvSpPr>
            <p:nvPr/>
          </p:nvSpPr>
          <p:spPr bwMode="auto">
            <a:xfrm>
              <a:off x="2694" y="2152"/>
              <a:ext cx="42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hicago" charset="0"/>
                </a:rPr>
                <a:t>JOSEPH</a:t>
              </a:r>
            </a:p>
          </p:txBody>
        </p:sp>
        <p:sp>
          <p:nvSpPr>
            <p:cNvPr id="586807" name="Rectangle 55"/>
            <p:cNvSpPr>
              <a:spLocks noChangeArrowheads="1"/>
            </p:cNvSpPr>
            <p:nvPr/>
          </p:nvSpPr>
          <p:spPr bwMode="auto">
            <a:xfrm>
              <a:off x="2724" y="2301"/>
              <a:ext cx="502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   Kobukola</a:t>
              </a:r>
            </a:p>
          </p:txBody>
        </p:sp>
        <p:sp>
          <p:nvSpPr>
            <p:cNvPr id="586808" name="Rectangle 56"/>
            <p:cNvSpPr>
              <a:spLocks noChangeArrowheads="1"/>
            </p:cNvSpPr>
            <p:nvPr/>
          </p:nvSpPr>
          <p:spPr bwMode="auto">
            <a:xfrm>
              <a:off x="2856" y="2420"/>
              <a:ext cx="23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430</a:t>
              </a:r>
            </a:p>
          </p:txBody>
        </p:sp>
        <p:sp>
          <p:nvSpPr>
            <p:cNvPr id="586809" name="Line 57"/>
            <p:cNvSpPr>
              <a:spLocks noChangeShapeType="1"/>
            </p:cNvSpPr>
            <p:nvPr/>
          </p:nvSpPr>
          <p:spPr bwMode="auto">
            <a:xfrm>
              <a:off x="2699" y="1522"/>
              <a:ext cx="52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10" name="Line 58"/>
            <p:cNvSpPr>
              <a:spLocks noChangeShapeType="1"/>
            </p:cNvSpPr>
            <p:nvPr/>
          </p:nvSpPr>
          <p:spPr bwMode="auto">
            <a:xfrm>
              <a:off x="2699" y="1886"/>
              <a:ext cx="52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11" name="Line 59"/>
            <p:cNvSpPr>
              <a:spLocks noChangeShapeType="1"/>
            </p:cNvSpPr>
            <p:nvPr/>
          </p:nvSpPr>
          <p:spPr bwMode="auto">
            <a:xfrm>
              <a:off x="2699" y="2010"/>
              <a:ext cx="52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12" name="Line 60"/>
            <p:cNvSpPr>
              <a:spLocks noChangeShapeType="1"/>
            </p:cNvSpPr>
            <p:nvPr/>
          </p:nvSpPr>
          <p:spPr bwMode="auto">
            <a:xfrm>
              <a:off x="2699" y="2932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13" name="Line 61"/>
            <p:cNvSpPr>
              <a:spLocks noChangeShapeType="1"/>
            </p:cNvSpPr>
            <p:nvPr/>
          </p:nvSpPr>
          <p:spPr bwMode="auto">
            <a:xfrm>
              <a:off x="2699" y="3044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14" name="Line 62"/>
            <p:cNvSpPr>
              <a:spLocks noChangeShapeType="1"/>
            </p:cNvSpPr>
            <p:nvPr/>
          </p:nvSpPr>
          <p:spPr bwMode="auto">
            <a:xfrm>
              <a:off x="2699" y="3156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15" name="Line 63"/>
            <p:cNvSpPr>
              <a:spLocks noChangeShapeType="1"/>
            </p:cNvSpPr>
            <p:nvPr/>
          </p:nvSpPr>
          <p:spPr bwMode="auto">
            <a:xfrm>
              <a:off x="2699" y="3268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16" name="Line 64"/>
            <p:cNvSpPr>
              <a:spLocks noChangeShapeType="1"/>
            </p:cNvSpPr>
            <p:nvPr/>
          </p:nvSpPr>
          <p:spPr bwMode="auto">
            <a:xfrm>
              <a:off x="2707" y="3380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17" name="Rectangle 65"/>
            <p:cNvSpPr>
              <a:spLocks noChangeArrowheads="1"/>
            </p:cNvSpPr>
            <p:nvPr/>
          </p:nvSpPr>
          <p:spPr bwMode="auto">
            <a:xfrm>
              <a:off x="2708" y="2674"/>
              <a:ext cx="39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hicago" charset="0"/>
                </a:rPr>
                <a:t>MOSES</a:t>
              </a:r>
            </a:p>
          </p:txBody>
        </p:sp>
        <p:sp>
          <p:nvSpPr>
            <p:cNvPr id="586818" name="Rectangle 66"/>
            <p:cNvSpPr>
              <a:spLocks noChangeArrowheads="1"/>
            </p:cNvSpPr>
            <p:nvPr/>
          </p:nvSpPr>
          <p:spPr bwMode="auto">
            <a:xfrm>
              <a:off x="2802" y="2934"/>
              <a:ext cx="28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Sinai</a:t>
              </a:r>
            </a:p>
          </p:txBody>
        </p:sp>
        <p:sp>
          <p:nvSpPr>
            <p:cNvPr id="586819" name="Rectangle 67"/>
            <p:cNvSpPr>
              <a:spLocks noChangeArrowheads="1"/>
            </p:cNvSpPr>
            <p:nvPr/>
          </p:nvSpPr>
          <p:spPr bwMode="auto">
            <a:xfrm>
              <a:off x="2751" y="3050"/>
              <a:ext cx="4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M - C - C</a:t>
              </a:r>
            </a:p>
          </p:txBody>
        </p:sp>
        <p:sp>
          <p:nvSpPr>
            <p:cNvPr id="586820" name="Rectangle 68"/>
            <p:cNvSpPr>
              <a:spLocks noChangeArrowheads="1"/>
            </p:cNvSpPr>
            <p:nvPr/>
          </p:nvSpPr>
          <p:spPr bwMode="auto">
            <a:xfrm>
              <a:off x="2648" y="3158"/>
              <a:ext cx="63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Kadesh Barnea</a:t>
              </a:r>
            </a:p>
          </p:txBody>
        </p:sp>
        <p:sp>
          <p:nvSpPr>
            <p:cNvPr id="586821" name="Rectangle 69"/>
            <p:cNvSpPr>
              <a:spLocks noChangeArrowheads="1"/>
            </p:cNvSpPr>
            <p:nvPr/>
          </p:nvSpPr>
          <p:spPr bwMode="auto">
            <a:xfrm>
              <a:off x="2872" y="3274"/>
              <a:ext cx="19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40</a:t>
              </a:r>
            </a:p>
          </p:txBody>
        </p:sp>
        <p:sp>
          <p:nvSpPr>
            <p:cNvPr id="586822" name="Rectangle 70"/>
            <p:cNvSpPr>
              <a:spLocks noChangeArrowheads="1"/>
            </p:cNvSpPr>
            <p:nvPr/>
          </p:nvSpPr>
          <p:spPr bwMode="auto">
            <a:xfrm>
              <a:off x="2724" y="3382"/>
              <a:ext cx="56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5 SOchiikape</a:t>
              </a:r>
            </a:p>
          </p:txBody>
        </p:sp>
        <p:sp>
          <p:nvSpPr>
            <p:cNvPr id="586823" name="Line 71"/>
            <p:cNvSpPr>
              <a:spLocks noChangeShapeType="1"/>
            </p:cNvSpPr>
            <p:nvPr/>
          </p:nvSpPr>
          <p:spPr bwMode="auto">
            <a:xfrm>
              <a:off x="2695" y="3492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24" name="Rectangle 72"/>
            <p:cNvSpPr>
              <a:spLocks noChangeArrowheads="1"/>
            </p:cNvSpPr>
            <p:nvPr/>
          </p:nvSpPr>
          <p:spPr bwMode="auto">
            <a:xfrm>
              <a:off x="2779" y="2826"/>
              <a:ext cx="39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Takapra</a:t>
              </a:r>
            </a:p>
          </p:txBody>
        </p:sp>
        <p:sp>
          <p:nvSpPr>
            <p:cNvPr id="586825" name="Line 73"/>
            <p:cNvSpPr>
              <a:spLocks noChangeShapeType="1"/>
            </p:cNvSpPr>
            <p:nvPr/>
          </p:nvSpPr>
          <p:spPr bwMode="auto">
            <a:xfrm>
              <a:off x="2667" y="560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26" name="Line 74"/>
            <p:cNvSpPr>
              <a:spLocks noChangeShapeType="1"/>
            </p:cNvSpPr>
            <p:nvPr/>
          </p:nvSpPr>
          <p:spPr bwMode="auto">
            <a:xfrm>
              <a:off x="2695" y="3800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27" name="Line 75"/>
            <p:cNvSpPr>
              <a:spLocks noChangeShapeType="1"/>
            </p:cNvSpPr>
            <p:nvPr/>
          </p:nvSpPr>
          <p:spPr bwMode="auto">
            <a:xfrm>
              <a:off x="2695" y="3920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28" name="Rectangle 76"/>
            <p:cNvSpPr>
              <a:spLocks noChangeArrowheads="1"/>
            </p:cNvSpPr>
            <p:nvPr/>
          </p:nvSpPr>
          <p:spPr bwMode="auto">
            <a:xfrm>
              <a:off x="2697" y="3550"/>
              <a:ext cx="426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hicago" charset="0"/>
                </a:rPr>
                <a:t>JOSHUA</a:t>
              </a:r>
            </a:p>
          </p:txBody>
        </p:sp>
        <p:sp>
          <p:nvSpPr>
            <p:cNvPr id="586829" name="Rectangle 77"/>
            <p:cNvSpPr>
              <a:spLocks noChangeArrowheads="1"/>
            </p:cNvSpPr>
            <p:nvPr/>
          </p:nvSpPr>
          <p:spPr bwMode="auto">
            <a:xfrm>
              <a:off x="2738" y="3686"/>
              <a:ext cx="41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Jeriko/Ai</a:t>
              </a:r>
            </a:p>
          </p:txBody>
        </p:sp>
        <p:sp>
          <p:nvSpPr>
            <p:cNvPr id="586830" name="Rectangle 78"/>
            <p:cNvSpPr>
              <a:spLocks noChangeArrowheads="1"/>
            </p:cNvSpPr>
            <p:nvPr/>
          </p:nvSpPr>
          <p:spPr bwMode="auto">
            <a:xfrm>
              <a:off x="2686" y="3806"/>
              <a:ext cx="51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Ojii Dadutie</a:t>
              </a:r>
            </a:p>
          </p:txBody>
        </p:sp>
      </p:grpSp>
      <p:sp>
        <p:nvSpPr>
          <p:cNvPr id="586831" name="AutoShape 79"/>
          <p:cNvSpPr>
            <a:spLocks noChangeArrowheads="1"/>
          </p:cNvSpPr>
          <p:nvPr/>
        </p:nvSpPr>
        <p:spPr bwMode="auto">
          <a:xfrm>
            <a:off x="6604000" y="5110163"/>
            <a:ext cx="682625" cy="3571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32" name="Freeform 80"/>
          <p:cNvSpPr>
            <a:spLocks/>
          </p:cNvSpPr>
          <p:nvPr/>
        </p:nvSpPr>
        <p:spPr bwMode="auto">
          <a:xfrm>
            <a:off x="6424613" y="41910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33" name="Freeform 81"/>
          <p:cNvSpPr>
            <a:spLocks/>
          </p:cNvSpPr>
          <p:nvPr/>
        </p:nvSpPr>
        <p:spPr bwMode="auto">
          <a:xfrm>
            <a:off x="6424613" y="41529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34" name="Freeform 82"/>
          <p:cNvSpPr>
            <a:spLocks/>
          </p:cNvSpPr>
          <p:nvPr/>
        </p:nvSpPr>
        <p:spPr bwMode="auto">
          <a:xfrm>
            <a:off x="6424613" y="40259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35" name="Freeform 83"/>
          <p:cNvSpPr>
            <a:spLocks/>
          </p:cNvSpPr>
          <p:nvPr/>
        </p:nvSpPr>
        <p:spPr bwMode="auto">
          <a:xfrm>
            <a:off x="6424613" y="39878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36" name="Freeform 84"/>
          <p:cNvSpPr>
            <a:spLocks/>
          </p:cNvSpPr>
          <p:nvPr/>
        </p:nvSpPr>
        <p:spPr bwMode="auto">
          <a:xfrm>
            <a:off x="6424613" y="3860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37" name="Freeform 85"/>
          <p:cNvSpPr>
            <a:spLocks/>
          </p:cNvSpPr>
          <p:nvPr/>
        </p:nvSpPr>
        <p:spPr bwMode="auto">
          <a:xfrm>
            <a:off x="6424613" y="3822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38" name="Freeform 86"/>
          <p:cNvSpPr>
            <a:spLocks/>
          </p:cNvSpPr>
          <p:nvPr/>
        </p:nvSpPr>
        <p:spPr bwMode="auto">
          <a:xfrm>
            <a:off x="6424613" y="3695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39" name="Freeform 87"/>
          <p:cNvSpPr>
            <a:spLocks/>
          </p:cNvSpPr>
          <p:nvPr/>
        </p:nvSpPr>
        <p:spPr bwMode="auto">
          <a:xfrm>
            <a:off x="6424613" y="3657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40" name="Freeform 88"/>
          <p:cNvSpPr>
            <a:spLocks/>
          </p:cNvSpPr>
          <p:nvPr/>
        </p:nvSpPr>
        <p:spPr bwMode="auto">
          <a:xfrm>
            <a:off x="6424613" y="3530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41" name="Freeform 89"/>
          <p:cNvSpPr>
            <a:spLocks/>
          </p:cNvSpPr>
          <p:nvPr/>
        </p:nvSpPr>
        <p:spPr bwMode="auto">
          <a:xfrm>
            <a:off x="6424613" y="34798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42" name="Freeform 90"/>
          <p:cNvSpPr>
            <a:spLocks/>
          </p:cNvSpPr>
          <p:nvPr/>
        </p:nvSpPr>
        <p:spPr bwMode="auto">
          <a:xfrm>
            <a:off x="6424613" y="3352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43" name="Freeform 91"/>
          <p:cNvSpPr>
            <a:spLocks/>
          </p:cNvSpPr>
          <p:nvPr/>
        </p:nvSpPr>
        <p:spPr bwMode="auto">
          <a:xfrm>
            <a:off x="6424613" y="3314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44" name="Freeform 92"/>
          <p:cNvSpPr>
            <a:spLocks/>
          </p:cNvSpPr>
          <p:nvPr/>
        </p:nvSpPr>
        <p:spPr bwMode="auto">
          <a:xfrm>
            <a:off x="6424613" y="3187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45" name="Freeform 93"/>
          <p:cNvSpPr>
            <a:spLocks/>
          </p:cNvSpPr>
          <p:nvPr/>
        </p:nvSpPr>
        <p:spPr bwMode="auto">
          <a:xfrm>
            <a:off x="6424613" y="3149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46" name="Freeform 94"/>
          <p:cNvSpPr>
            <a:spLocks/>
          </p:cNvSpPr>
          <p:nvPr/>
        </p:nvSpPr>
        <p:spPr bwMode="auto">
          <a:xfrm>
            <a:off x="6424613" y="3022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47" name="Freeform 95"/>
          <p:cNvSpPr>
            <a:spLocks/>
          </p:cNvSpPr>
          <p:nvPr/>
        </p:nvSpPr>
        <p:spPr bwMode="auto">
          <a:xfrm>
            <a:off x="6424613" y="2984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48" name="Freeform 96"/>
          <p:cNvSpPr>
            <a:spLocks/>
          </p:cNvSpPr>
          <p:nvPr/>
        </p:nvSpPr>
        <p:spPr bwMode="auto">
          <a:xfrm>
            <a:off x="6424613" y="2857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49" name="Freeform 97"/>
          <p:cNvSpPr>
            <a:spLocks/>
          </p:cNvSpPr>
          <p:nvPr/>
        </p:nvSpPr>
        <p:spPr bwMode="auto">
          <a:xfrm>
            <a:off x="6424613" y="2819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50" name="Freeform 98"/>
          <p:cNvSpPr>
            <a:spLocks/>
          </p:cNvSpPr>
          <p:nvPr/>
        </p:nvSpPr>
        <p:spPr bwMode="auto">
          <a:xfrm>
            <a:off x="6424613" y="2692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51" name="Freeform 99"/>
          <p:cNvSpPr>
            <a:spLocks/>
          </p:cNvSpPr>
          <p:nvPr/>
        </p:nvSpPr>
        <p:spPr bwMode="auto">
          <a:xfrm>
            <a:off x="6424613" y="26416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52" name="Freeform 100"/>
          <p:cNvSpPr>
            <a:spLocks/>
          </p:cNvSpPr>
          <p:nvPr/>
        </p:nvSpPr>
        <p:spPr bwMode="auto">
          <a:xfrm>
            <a:off x="6424613" y="2514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53" name="Freeform 101"/>
          <p:cNvSpPr>
            <a:spLocks/>
          </p:cNvSpPr>
          <p:nvPr/>
        </p:nvSpPr>
        <p:spPr bwMode="auto">
          <a:xfrm>
            <a:off x="6424613" y="2476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54" name="Freeform 102"/>
          <p:cNvSpPr>
            <a:spLocks/>
          </p:cNvSpPr>
          <p:nvPr/>
        </p:nvSpPr>
        <p:spPr bwMode="auto">
          <a:xfrm>
            <a:off x="6424613" y="2349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55" name="Freeform 103"/>
          <p:cNvSpPr>
            <a:spLocks/>
          </p:cNvSpPr>
          <p:nvPr/>
        </p:nvSpPr>
        <p:spPr bwMode="auto">
          <a:xfrm>
            <a:off x="6424613" y="2311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56" name="Freeform 104"/>
          <p:cNvSpPr>
            <a:spLocks/>
          </p:cNvSpPr>
          <p:nvPr/>
        </p:nvSpPr>
        <p:spPr bwMode="auto">
          <a:xfrm>
            <a:off x="6424613" y="2184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57" name="Freeform 105"/>
          <p:cNvSpPr>
            <a:spLocks/>
          </p:cNvSpPr>
          <p:nvPr/>
        </p:nvSpPr>
        <p:spPr bwMode="auto">
          <a:xfrm>
            <a:off x="6424613" y="21463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58" name="Freeform 106"/>
          <p:cNvSpPr>
            <a:spLocks/>
          </p:cNvSpPr>
          <p:nvPr/>
        </p:nvSpPr>
        <p:spPr bwMode="auto">
          <a:xfrm>
            <a:off x="6424613" y="2019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59" name="Freeform 107"/>
          <p:cNvSpPr>
            <a:spLocks/>
          </p:cNvSpPr>
          <p:nvPr/>
        </p:nvSpPr>
        <p:spPr bwMode="auto">
          <a:xfrm>
            <a:off x="6424613" y="19812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60" name="Freeform 108"/>
          <p:cNvSpPr>
            <a:spLocks/>
          </p:cNvSpPr>
          <p:nvPr/>
        </p:nvSpPr>
        <p:spPr bwMode="auto">
          <a:xfrm>
            <a:off x="6424613" y="18542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61" name="Freeform 109"/>
          <p:cNvSpPr>
            <a:spLocks/>
          </p:cNvSpPr>
          <p:nvPr/>
        </p:nvSpPr>
        <p:spPr bwMode="auto">
          <a:xfrm>
            <a:off x="6424613" y="18161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62" name="Freeform 110"/>
          <p:cNvSpPr>
            <a:spLocks/>
          </p:cNvSpPr>
          <p:nvPr/>
        </p:nvSpPr>
        <p:spPr bwMode="auto">
          <a:xfrm>
            <a:off x="6424613" y="16891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63" name="Freeform 111"/>
          <p:cNvSpPr>
            <a:spLocks/>
          </p:cNvSpPr>
          <p:nvPr/>
        </p:nvSpPr>
        <p:spPr bwMode="auto">
          <a:xfrm>
            <a:off x="6424613" y="16383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64" name="Freeform 112"/>
          <p:cNvSpPr>
            <a:spLocks/>
          </p:cNvSpPr>
          <p:nvPr/>
        </p:nvSpPr>
        <p:spPr bwMode="auto">
          <a:xfrm>
            <a:off x="6424613" y="1511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65" name="Freeform 113"/>
          <p:cNvSpPr>
            <a:spLocks/>
          </p:cNvSpPr>
          <p:nvPr/>
        </p:nvSpPr>
        <p:spPr bwMode="auto">
          <a:xfrm>
            <a:off x="6424613" y="14732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66" name="Freeform 114"/>
          <p:cNvSpPr>
            <a:spLocks/>
          </p:cNvSpPr>
          <p:nvPr/>
        </p:nvSpPr>
        <p:spPr bwMode="auto">
          <a:xfrm>
            <a:off x="6424613" y="13462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67" name="Freeform 115"/>
          <p:cNvSpPr>
            <a:spLocks/>
          </p:cNvSpPr>
          <p:nvPr/>
        </p:nvSpPr>
        <p:spPr bwMode="auto">
          <a:xfrm>
            <a:off x="6424613" y="13081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68" name="Freeform 116"/>
          <p:cNvSpPr>
            <a:spLocks/>
          </p:cNvSpPr>
          <p:nvPr/>
        </p:nvSpPr>
        <p:spPr bwMode="auto">
          <a:xfrm>
            <a:off x="6424613" y="11811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69" name="Freeform 117"/>
          <p:cNvSpPr>
            <a:spLocks/>
          </p:cNvSpPr>
          <p:nvPr/>
        </p:nvSpPr>
        <p:spPr bwMode="auto">
          <a:xfrm>
            <a:off x="6424613" y="120015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70" name="Freeform 118"/>
          <p:cNvSpPr>
            <a:spLocks/>
          </p:cNvSpPr>
          <p:nvPr/>
        </p:nvSpPr>
        <p:spPr bwMode="auto">
          <a:xfrm>
            <a:off x="6424613" y="107315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71" name="Freeform 119"/>
          <p:cNvSpPr>
            <a:spLocks/>
          </p:cNvSpPr>
          <p:nvPr/>
        </p:nvSpPr>
        <p:spPr bwMode="auto">
          <a:xfrm>
            <a:off x="6424613" y="103505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72" name="Freeform 120"/>
          <p:cNvSpPr>
            <a:spLocks/>
          </p:cNvSpPr>
          <p:nvPr/>
        </p:nvSpPr>
        <p:spPr bwMode="auto">
          <a:xfrm>
            <a:off x="6424613" y="90805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73" name="Freeform 121"/>
          <p:cNvSpPr>
            <a:spLocks/>
          </p:cNvSpPr>
          <p:nvPr/>
        </p:nvSpPr>
        <p:spPr bwMode="auto">
          <a:xfrm>
            <a:off x="6424613" y="85725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74" name="Freeform 122"/>
          <p:cNvSpPr>
            <a:spLocks/>
          </p:cNvSpPr>
          <p:nvPr/>
        </p:nvSpPr>
        <p:spPr bwMode="auto">
          <a:xfrm>
            <a:off x="6424613" y="73025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78" name="Freeform 126"/>
          <p:cNvSpPr>
            <a:spLocks/>
          </p:cNvSpPr>
          <p:nvPr/>
        </p:nvSpPr>
        <p:spPr bwMode="auto">
          <a:xfrm>
            <a:off x="7326313" y="3429000"/>
            <a:ext cx="204787" cy="65088"/>
          </a:xfrm>
          <a:custGeom>
            <a:avLst/>
            <a:gdLst>
              <a:gd name="T0" fmla="*/ 128 w 129"/>
              <a:gd name="T1" fmla="*/ 40 h 41"/>
              <a:gd name="T2" fmla="*/ 0 w 129"/>
              <a:gd name="T3" fmla="*/ 40 h 41"/>
              <a:gd name="T4" fmla="*/ 0 w 129"/>
              <a:gd name="T5" fmla="*/ 0 h 41"/>
              <a:gd name="T6" fmla="*/ 128 w 129"/>
              <a:gd name="T7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1">
                <a:moveTo>
                  <a:pt x="128" y="40"/>
                </a:moveTo>
                <a:lnTo>
                  <a:pt x="0" y="40"/>
                </a:lnTo>
                <a:lnTo>
                  <a:pt x="0" y="0"/>
                </a:lnTo>
                <a:lnTo>
                  <a:pt x="128" y="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6879" name="Picture 1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9013" y="965200"/>
            <a:ext cx="3429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86881" name="Picture 12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913" y="3022600"/>
            <a:ext cx="3429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6882" name="Line 130"/>
          <p:cNvSpPr>
            <a:spLocks noChangeShapeType="1"/>
          </p:cNvSpPr>
          <p:nvPr/>
        </p:nvSpPr>
        <p:spPr bwMode="auto">
          <a:xfrm>
            <a:off x="6615113" y="1447800"/>
            <a:ext cx="736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0FF6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83" name="Freeform 131"/>
          <p:cNvSpPr>
            <a:spLocks/>
          </p:cNvSpPr>
          <p:nvPr/>
        </p:nvSpPr>
        <p:spPr bwMode="auto">
          <a:xfrm>
            <a:off x="7351713" y="13970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884" name="Rectangle 132"/>
          <p:cNvSpPr>
            <a:spLocks noChangeArrowheads="1"/>
          </p:cNvSpPr>
          <p:nvPr/>
        </p:nvSpPr>
        <p:spPr bwMode="auto">
          <a:xfrm>
            <a:off x="3038475" y="434975"/>
            <a:ext cx="2190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Times" charset="0"/>
              </a:rPr>
              <a:t> </a:t>
            </a:r>
          </a:p>
        </p:txBody>
      </p:sp>
      <p:sp>
        <p:nvSpPr>
          <p:cNvPr id="586885" name="Rectangle 133"/>
          <p:cNvSpPr>
            <a:spLocks noChangeArrowheads="1"/>
          </p:cNvSpPr>
          <p:nvPr/>
        </p:nvSpPr>
        <p:spPr bwMode="auto">
          <a:xfrm>
            <a:off x="3189288" y="433388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86" name="Rectangle 134"/>
          <p:cNvSpPr>
            <a:spLocks noChangeArrowheads="1"/>
          </p:cNvSpPr>
          <p:nvPr/>
        </p:nvSpPr>
        <p:spPr bwMode="auto">
          <a:xfrm>
            <a:off x="4281488" y="20638"/>
            <a:ext cx="325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87" name="Rectangle 135"/>
          <p:cNvSpPr>
            <a:spLocks noChangeArrowheads="1"/>
          </p:cNvSpPr>
          <p:nvPr/>
        </p:nvSpPr>
        <p:spPr bwMode="auto">
          <a:xfrm>
            <a:off x="4484688" y="295275"/>
            <a:ext cx="2841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88" name="Rectangle 136"/>
          <p:cNvSpPr>
            <a:spLocks noChangeArrowheads="1"/>
          </p:cNvSpPr>
          <p:nvPr/>
        </p:nvSpPr>
        <p:spPr bwMode="auto">
          <a:xfrm>
            <a:off x="5310188" y="519113"/>
            <a:ext cx="766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89" name="Rectangle 137"/>
          <p:cNvSpPr>
            <a:spLocks noChangeArrowheads="1"/>
          </p:cNvSpPr>
          <p:nvPr/>
        </p:nvSpPr>
        <p:spPr bwMode="auto">
          <a:xfrm>
            <a:off x="5894388" y="519113"/>
            <a:ext cx="1390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90" name="Rectangle 138"/>
          <p:cNvSpPr>
            <a:spLocks noChangeArrowheads="1"/>
          </p:cNvSpPr>
          <p:nvPr/>
        </p:nvSpPr>
        <p:spPr bwMode="auto">
          <a:xfrm>
            <a:off x="6238875" y="4462463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Times" charset="0"/>
              </a:rPr>
              <a:t>S</a:t>
            </a:r>
          </a:p>
        </p:txBody>
      </p:sp>
      <p:sp>
        <p:nvSpPr>
          <p:cNvPr id="586891" name="Rectangle 139"/>
          <p:cNvSpPr>
            <a:spLocks noChangeArrowheads="1"/>
          </p:cNvSpPr>
          <p:nvPr/>
        </p:nvSpPr>
        <p:spPr bwMode="auto">
          <a:xfrm>
            <a:off x="4900613" y="1968500"/>
            <a:ext cx="792162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00">
                <a:solidFill>
                  <a:srgbClr val="FFFF00"/>
                </a:solidFill>
                <a:latin typeface="Times" charset="0"/>
              </a:rPr>
              <a:t>(2000 B.C.)</a:t>
            </a:r>
          </a:p>
        </p:txBody>
      </p:sp>
      <p:sp>
        <p:nvSpPr>
          <p:cNvPr id="586892" name="Rectangle 140"/>
          <p:cNvSpPr>
            <a:spLocks noChangeArrowheads="1"/>
          </p:cNvSpPr>
          <p:nvPr/>
        </p:nvSpPr>
        <p:spPr bwMode="auto">
          <a:xfrm>
            <a:off x="992188" y="2355850"/>
            <a:ext cx="2511425" cy="9112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0">
                <a:solidFill>
                  <a:srgbClr val="FAFD00"/>
                </a:solidFill>
                <a:latin typeface="Times" charset="0"/>
              </a:rPr>
              <a:t>C 7 M J </a:t>
            </a:r>
          </a:p>
        </p:txBody>
      </p:sp>
      <p:sp>
        <p:nvSpPr>
          <p:cNvPr id="586893" name="Rectangle 141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586894" name="Rectangle 142"/>
          <p:cNvSpPr>
            <a:spLocks noChangeArrowheads="1"/>
          </p:cNvSpPr>
          <p:nvPr/>
        </p:nvSpPr>
        <p:spPr bwMode="auto">
          <a:xfrm>
            <a:off x="725488" y="3506788"/>
            <a:ext cx="3463925" cy="9112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0">
                <a:solidFill>
                  <a:srgbClr val="00FF00"/>
                </a:solidFill>
                <a:latin typeface="Times" charset="0"/>
              </a:rPr>
              <a:t>7 = 4 + 3 </a:t>
            </a:r>
          </a:p>
        </p:txBody>
      </p:sp>
      <p:sp>
        <p:nvSpPr>
          <p:cNvPr id="586895" name="Line 143"/>
          <p:cNvSpPr>
            <a:spLocks noChangeShapeType="1"/>
          </p:cNvSpPr>
          <p:nvPr/>
        </p:nvSpPr>
        <p:spPr bwMode="auto">
          <a:xfrm>
            <a:off x="787400" y="838200"/>
            <a:ext cx="4064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96" name="Rectangle 144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97" name="Line 145"/>
          <p:cNvSpPr>
            <a:spLocks noChangeShapeType="1"/>
          </p:cNvSpPr>
          <p:nvPr/>
        </p:nvSpPr>
        <p:spPr bwMode="auto">
          <a:xfrm>
            <a:off x="1765300" y="2819400"/>
            <a:ext cx="279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98" name="Rectangle 146"/>
          <p:cNvSpPr>
            <a:spLocks noChangeArrowheads="1"/>
          </p:cNvSpPr>
          <p:nvPr/>
        </p:nvSpPr>
        <p:spPr bwMode="auto">
          <a:xfrm>
            <a:off x="5930900" y="1520825"/>
            <a:ext cx="511175" cy="27781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899" name="Text Box 147"/>
          <p:cNvSpPr txBox="1">
            <a:spLocks noChangeArrowheads="1"/>
          </p:cNvSpPr>
          <p:nvPr/>
        </p:nvSpPr>
        <p:spPr bwMode="auto">
          <a:xfrm rot="-5400000">
            <a:off x="4984750" y="2573338"/>
            <a:ext cx="2427288" cy="519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EFF4B"/>
                </a:solidFill>
                <a:latin typeface="Times" charset="0"/>
              </a:rPr>
              <a:t>3 SOCIETY</a:t>
            </a:r>
          </a:p>
        </p:txBody>
      </p:sp>
      <p:sp>
        <p:nvSpPr>
          <p:cNvPr id="586900" name="Rectangle 148"/>
          <p:cNvSpPr>
            <a:spLocks noChangeArrowheads="1"/>
          </p:cNvSpPr>
          <p:nvPr/>
        </p:nvSpPr>
        <p:spPr bwMode="auto">
          <a:xfrm rot="-5400000">
            <a:off x="5929313" y="5407025"/>
            <a:ext cx="511175" cy="5238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01" name="Rectangle 149"/>
          <p:cNvSpPr>
            <a:spLocks noChangeArrowheads="1"/>
          </p:cNvSpPr>
          <p:nvPr/>
        </p:nvSpPr>
        <p:spPr bwMode="auto">
          <a:xfrm rot="-5400000">
            <a:off x="5926138" y="4408488"/>
            <a:ext cx="511175" cy="5365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02" name="Text Box 150"/>
          <p:cNvSpPr txBox="1">
            <a:spLocks noChangeArrowheads="1"/>
          </p:cNvSpPr>
          <p:nvPr/>
        </p:nvSpPr>
        <p:spPr bwMode="auto">
          <a:xfrm rot="-5385664">
            <a:off x="5960269" y="4334669"/>
            <a:ext cx="508000" cy="519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EFF4B"/>
                </a:solidFill>
                <a:latin typeface="Times" charset="0"/>
              </a:rPr>
              <a:t>M</a:t>
            </a:r>
          </a:p>
        </p:txBody>
      </p:sp>
      <p:sp>
        <p:nvSpPr>
          <p:cNvPr id="586903" name="Text Box 151"/>
          <p:cNvSpPr txBox="1">
            <a:spLocks noChangeArrowheads="1"/>
          </p:cNvSpPr>
          <p:nvPr/>
        </p:nvSpPr>
        <p:spPr bwMode="auto">
          <a:xfrm rot="-5400000">
            <a:off x="6016626" y="5424487"/>
            <a:ext cx="341312" cy="51911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EFF4B"/>
                </a:solidFill>
                <a:latin typeface="Times" charset="0"/>
              </a:rPr>
              <a:t>J</a:t>
            </a:r>
          </a:p>
        </p:txBody>
      </p:sp>
      <p:sp>
        <p:nvSpPr>
          <p:cNvPr id="586904" name="Rectangle 152"/>
          <p:cNvSpPr>
            <a:spLocks noChangeArrowheads="1"/>
          </p:cNvSpPr>
          <p:nvPr/>
        </p:nvSpPr>
        <p:spPr bwMode="auto">
          <a:xfrm>
            <a:off x="3494088" y="2744788"/>
            <a:ext cx="511175" cy="27781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05" name="Text Box 153"/>
          <p:cNvSpPr txBox="1">
            <a:spLocks noChangeArrowheads="1"/>
          </p:cNvSpPr>
          <p:nvPr/>
        </p:nvSpPr>
        <p:spPr bwMode="auto">
          <a:xfrm rot="-5388536">
            <a:off x="2817812" y="3870326"/>
            <a:ext cx="1966913" cy="519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EFF4B"/>
                </a:solidFill>
                <a:latin typeface="Times" charset="0"/>
              </a:rPr>
              <a:t>4 OMEI</a:t>
            </a:r>
          </a:p>
        </p:txBody>
      </p:sp>
      <p:sp>
        <p:nvSpPr>
          <p:cNvPr id="586906" name="Rectangle 154"/>
          <p:cNvSpPr>
            <a:spLocks noChangeArrowheads="1"/>
          </p:cNvSpPr>
          <p:nvPr/>
        </p:nvSpPr>
        <p:spPr bwMode="auto">
          <a:xfrm>
            <a:off x="3151188" y="5438775"/>
            <a:ext cx="274637" cy="765175"/>
          </a:xfrm>
          <a:prstGeom prst="rect">
            <a:avLst/>
          </a:prstGeom>
          <a:solidFill>
            <a:srgbClr val="4C54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07" name="Rectangle 155"/>
          <p:cNvSpPr>
            <a:spLocks noChangeArrowheads="1"/>
          </p:cNvSpPr>
          <p:nvPr/>
        </p:nvSpPr>
        <p:spPr bwMode="auto">
          <a:xfrm rot="-5400000">
            <a:off x="3432175" y="941388"/>
            <a:ext cx="511175" cy="5746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08" name="Text Box 156"/>
          <p:cNvSpPr txBox="1">
            <a:spLocks noChangeArrowheads="1"/>
          </p:cNvSpPr>
          <p:nvPr/>
        </p:nvSpPr>
        <p:spPr bwMode="auto">
          <a:xfrm rot="-5400000">
            <a:off x="3540126" y="1027112"/>
            <a:ext cx="341312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EFF4B"/>
                </a:solidFill>
                <a:latin typeface="Times" charset="0"/>
              </a:rPr>
              <a:t>C</a:t>
            </a:r>
          </a:p>
        </p:txBody>
      </p:sp>
      <p:sp>
        <p:nvSpPr>
          <p:cNvPr id="586909" name="Freeform 157"/>
          <p:cNvSpPr>
            <a:spLocks/>
          </p:cNvSpPr>
          <p:nvPr/>
        </p:nvSpPr>
        <p:spPr bwMode="auto">
          <a:xfrm>
            <a:off x="7326313" y="34163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910" name="Freeform 158"/>
          <p:cNvSpPr>
            <a:spLocks/>
          </p:cNvSpPr>
          <p:nvPr/>
        </p:nvSpPr>
        <p:spPr bwMode="auto">
          <a:xfrm>
            <a:off x="7656513" y="17018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911" name="Rectangle 159"/>
          <p:cNvSpPr>
            <a:spLocks noChangeArrowheads="1"/>
          </p:cNvSpPr>
          <p:nvPr/>
        </p:nvSpPr>
        <p:spPr bwMode="auto">
          <a:xfrm>
            <a:off x="6330950" y="590550"/>
            <a:ext cx="193675" cy="904875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12" name="AutoShape 160"/>
          <p:cNvSpPr>
            <a:spLocks noChangeArrowheads="1"/>
          </p:cNvSpPr>
          <p:nvPr/>
        </p:nvSpPr>
        <p:spPr bwMode="auto">
          <a:xfrm>
            <a:off x="6597650" y="3235325"/>
            <a:ext cx="730250" cy="4206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13" name="Freeform 161"/>
          <p:cNvSpPr>
            <a:spLocks/>
          </p:cNvSpPr>
          <p:nvPr/>
        </p:nvSpPr>
        <p:spPr bwMode="auto">
          <a:xfrm>
            <a:off x="7339013" y="520065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914" name="Rectangle 162"/>
          <p:cNvSpPr>
            <a:spLocks noChangeArrowheads="1"/>
          </p:cNvSpPr>
          <p:nvPr/>
        </p:nvSpPr>
        <p:spPr bwMode="auto">
          <a:xfrm>
            <a:off x="4548188" y="519113"/>
            <a:ext cx="942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15" name="AutoShape 163"/>
          <p:cNvSpPr>
            <a:spLocks noChangeArrowheads="1"/>
          </p:cNvSpPr>
          <p:nvPr/>
        </p:nvSpPr>
        <p:spPr bwMode="auto">
          <a:xfrm>
            <a:off x="6577013" y="1287463"/>
            <a:ext cx="757237" cy="2825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16" name="Rectangle 164"/>
          <p:cNvSpPr>
            <a:spLocks noChangeArrowheads="1"/>
          </p:cNvSpPr>
          <p:nvPr/>
        </p:nvSpPr>
        <p:spPr bwMode="auto">
          <a:xfrm>
            <a:off x="6578600" y="1443038"/>
            <a:ext cx="971550" cy="167163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17" name="AutoShape 165"/>
          <p:cNvSpPr>
            <a:spLocks noChangeArrowheads="1"/>
          </p:cNvSpPr>
          <p:nvPr/>
        </p:nvSpPr>
        <p:spPr bwMode="auto">
          <a:xfrm>
            <a:off x="6596063" y="1323975"/>
            <a:ext cx="719137" cy="10636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18" name="Rectangle 166"/>
          <p:cNvSpPr>
            <a:spLocks noChangeArrowheads="1"/>
          </p:cNvSpPr>
          <p:nvPr/>
        </p:nvSpPr>
        <p:spPr bwMode="auto">
          <a:xfrm>
            <a:off x="6596063" y="3414713"/>
            <a:ext cx="969962" cy="90646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19" name="AutoShape 167"/>
          <p:cNvSpPr>
            <a:spLocks noChangeArrowheads="1"/>
          </p:cNvSpPr>
          <p:nvPr/>
        </p:nvSpPr>
        <p:spPr bwMode="auto">
          <a:xfrm>
            <a:off x="6610350" y="3254375"/>
            <a:ext cx="704850" cy="706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6920" name="Group 168"/>
          <p:cNvGrpSpPr>
            <a:grpSpLocks/>
          </p:cNvGrpSpPr>
          <p:nvPr/>
        </p:nvGrpSpPr>
        <p:grpSpPr bwMode="auto">
          <a:xfrm>
            <a:off x="6591300" y="4418013"/>
            <a:ext cx="952500" cy="527050"/>
            <a:chOff x="4152" y="2783"/>
            <a:chExt cx="600" cy="332"/>
          </a:xfrm>
        </p:grpSpPr>
        <p:sp>
          <p:nvSpPr>
            <p:cNvPr id="586921" name="AutoShape 169"/>
            <p:cNvSpPr>
              <a:spLocks noChangeArrowheads="1"/>
            </p:cNvSpPr>
            <p:nvPr/>
          </p:nvSpPr>
          <p:spPr bwMode="auto">
            <a:xfrm>
              <a:off x="4153" y="2783"/>
              <a:ext cx="460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922" name="Rectangle 170"/>
            <p:cNvSpPr>
              <a:spLocks noChangeArrowheads="1"/>
            </p:cNvSpPr>
            <p:nvPr/>
          </p:nvSpPr>
          <p:spPr bwMode="auto">
            <a:xfrm>
              <a:off x="4152" y="2866"/>
              <a:ext cx="600" cy="249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923" name="AutoShape 171"/>
            <p:cNvSpPr>
              <a:spLocks noChangeArrowheads="1"/>
            </p:cNvSpPr>
            <p:nvPr/>
          </p:nvSpPr>
          <p:spPr bwMode="auto">
            <a:xfrm>
              <a:off x="4165" y="2799"/>
              <a:ext cx="436" cy="22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6924" name="Rectangle 172"/>
          <p:cNvSpPr>
            <a:spLocks noChangeArrowheads="1"/>
          </p:cNvSpPr>
          <p:nvPr/>
        </p:nvSpPr>
        <p:spPr bwMode="auto">
          <a:xfrm>
            <a:off x="4913313" y="4203700"/>
            <a:ext cx="792162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00">
                <a:solidFill>
                  <a:srgbClr val="FFFF00"/>
                </a:solidFill>
                <a:latin typeface="Times" charset="0"/>
              </a:rPr>
              <a:t>(1500 B.C.)</a:t>
            </a:r>
          </a:p>
        </p:txBody>
      </p:sp>
      <p:sp>
        <p:nvSpPr>
          <p:cNvPr id="586925" name="Rectangle 173"/>
          <p:cNvSpPr>
            <a:spLocks noChangeArrowheads="1"/>
          </p:cNvSpPr>
          <p:nvPr/>
        </p:nvSpPr>
        <p:spPr bwMode="auto">
          <a:xfrm>
            <a:off x="7269163" y="4330700"/>
            <a:ext cx="728662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00">
                <a:solidFill>
                  <a:srgbClr val="FFFF00"/>
                </a:solidFill>
                <a:latin typeface="Times" charset="0"/>
              </a:rPr>
              <a:t>(500 B.C.)</a:t>
            </a:r>
          </a:p>
        </p:txBody>
      </p:sp>
      <p:sp>
        <p:nvSpPr>
          <p:cNvPr id="586926" name="Rectangle 174"/>
          <p:cNvSpPr>
            <a:spLocks noChangeArrowheads="1"/>
          </p:cNvSpPr>
          <p:nvPr/>
        </p:nvSpPr>
        <p:spPr bwMode="auto">
          <a:xfrm>
            <a:off x="7262813" y="1219200"/>
            <a:ext cx="792162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000">
                <a:solidFill>
                  <a:srgbClr val="FFFF00"/>
                </a:solidFill>
                <a:latin typeface="Times" charset="0"/>
              </a:rPr>
              <a:t>(1000 B.C.)</a:t>
            </a:r>
          </a:p>
        </p:txBody>
      </p:sp>
      <p:sp>
        <p:nvSpPr>
          <p:cNvPr id="586927" name="Line 175"/>
          <p:cNvSpPr>
            <a:spLocks noChangeShapeType="1"/>
          </p:cNvSpPr>
          <p:nvPr/>
        </p:nvSpPr>
        <p:spPr bwMode="auto">
          <a:xfrm>
            <a:off x="6627813" y="17843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28" name="Line 176"/>
          <p:cNvSpPr>
            <a:spLocks noChangeShapeType="1"/>
          </p:cNvSpPr>
          <p:nvPr/>
        </p:nvSpPr>
        <p:spPr bwMode="auto">
          <a:xfrm>
            <a:off x="6615113" y="24828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29" name="Line 177"/>
          <p:cNvSpPr>
            <a:spLocks noChangeShapeType="1"/>
          </p:cNvSpPr>
          <p:nvPr/>
        </p:nvSpPr>
        <p:spPr bwMode="auto">
          <a:xfrm>
            <a:off x="6615113" y="26606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30" name="Line 178"/>
          <p:cNvSpPr>
            <a:spLocks noChangeShapeType="1"/>
          </p:cNvSpPr>
          <p:nvPr/>
        </p:nvSpPr>
        <p:spPr bwMode="auto">
          <a:xfrm>
            <a:off x="6627813" y="28384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31" name="Line 179"/>
          <p:cNvSpPr>
            <a:spLocks noChangeShapeType="1"/>
          </p:cNvSpPr>
          <p:nvPr/>
        </p:nvSpPr>
        <p:spPr bwMode="auto">
          <a:xfrm>
            <a:off x="6621463" y="30162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32" name="Line 180"/>
          <p:cNvSpPr>
            <a:spLocks noChangeShapeType="1"/>
          </p:cNvSpPr>
          <p:nvPr/>
        </p:nvSpPr>
        <p:spPr bwMode="auto">
          <a:xfrm>
            <a:off x="7083425" y="1866900"/>
            <a:ext cx="0" cy="1181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33" name="Line 181"/>
          <p:cNvSpPr>
            <a:spLocks noChangeShapeType="1"/>
          </p:cNvSpPr>
          <p:nvPr/>
        </p:nvSpPr>
        <p:spPr bwMode="auto">
          <a:xfrm>
            <a:off x="6621463" y="21399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34" name="Line 182"/>
          <p:cNvSpPr>
            <a:spLocks noChangeShapeType="1"/>
          </p:cNvSpPr>
          <p:nvPr/>
        </p:nvSpPr>
        <p:spPr bwMode="auto">
          <a:xfrm flipV="1">
            <a:off x="6627813" y="23050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35" name="Line 183"/>
          <p:cNvSpPr>
            <a:spLocks noChangeShapeType="1"/>
          </p:cNvSpPr>
          <p:nvPr/>
        </p:nvSpPr>
        <p:spPr bwMode="auto">
          <a:xfrm flipV="1">
            <a:off x="6627813" y="1962150"/>
            <a:ext cx="873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36" name="Line 184"/>
          <p:cNvSpPr>
            <a:spLocks noChangeShapeType="1"/>
          </p:cNvSpPr>
          <p:nvPr/>
        </p:nvSpPr>
        <p:spPr bwMode="auto">
          <a:xfrm>
            <a:off x="7088188" y="1684338"/>
            <a:ext cx="3175" cy="5619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37" name="Line 185"/>
          <p:cNvSpPr>
            <a:spLocks noChangeShapeType="1"/>
          </p:cNvSpPr>
          <p:nvPr/>
        </p:nvSpPr>
        <p:spPr bwMode="auto">
          <a:xfrm>
            <a:off x="6646863" y="366395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38" name="Line 186"/>
          <p:cNvSpPr>
            <a:spLocks noChangeShapeType="1"/>
          </p:cNvSpPr>
          <p:nvPr/>
        </p:nvSpPr>
        <p:spPr bwMode="auto">
          <a:xfrm>
            <a:off x="6646863" y="38576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39" name="Rectangle 187"/>
          <p:cNvSpPr>
            <a:spLocks noChangeArrowheads="1"/>
          </p:cNvSpPr>
          <p:nvPr/>
        </p:nvSpPr>
        <p:spPr bwMode="auto">
          <a:xfrm>
            <a:off x="6523038" y="3213100"/>
            <a:ext cx="10858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7EC26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Chicago" charset="0"/>
              </a:rPr>
              <a:t>CHILI KOSOCHILU</a:t>
            </a:r>
          </a:p>
        </p:txBody>
      </p:sp>
      <p:sp>
        <p:nvSpPr>
          <p:cNvPr id="586940" name="Line 188"/>
          <p:cNvSpPr>
            <a:spLocks noChangeShapeType="1"/>
          </p:cNvSpPr>
          <p:nvPr/>
        </p:nvSpPr>
        <p:spPr bwMode="auto">
          <a:xfrm>
            <a:off x="6646863" y="423545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41" name="Line 189"/>
          <p:cNvSpPr>
            <a:spLocks noChangeShapeType="1"/>
          </p:cNvSpPr>
          <p:nvPr/>
        </p:nvSpPr>
        <p:spPr bwMode="auto">
          <a:xfrm>
            <a:off x="6634163" y="470535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42" name="Line 190"/>
          <p:cNvSpPr>
            <a:spLocks noChangeShapeType="1"/>
          </p:cNvSpPr>
          <p:nvPr/>
        </p:nvSpPr>
        <p:spPr bwMode="auto">
          <a:xfrm>
            <a:off x="6634163" y="485775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43" name="Rectangle 191"/>
          <p:cNvSpPr>
            <a:spLocks noChangeArrowheads="1"/>
          </p:cNvSpPr>
          <p:nvPr/>
        </p:nvSpPr>
        <p:spPr bwMode="auto">
          <a:xfrm>
            <a:off x="6599238" y="4394200"/>
            <a:ext cx="79533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MAKRAKOBU</a:t>
            </a:r>
          </a:p>
        </p:txBody>
      </p:sp>
      <p:sp>
        <p:nvSpPr>
          <p:cNvPr id="586944" name="Line 192"/>
          <p:cNvSpPr>
            <a:spLocks noChangeShapeType="1"/>
          </p:cNvSpPr>
          <p:nvPr/>
        </p:nvSpPr>
        <p:spPr bwMode="auto">
          <a:xfrm flipV="1">
            <a:off x="6646863" y="4044950"/>
            <a:ext cx="8572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45" name="Line 193"/>
          <p:cNvSpPr>
            <a:spLocks noChangeShapeType="1"/>
          </p:cNvSpPr>
          <p:nvPr/>
        </p:nvSpPr>
        <p:spPr bwMode="auto">
          <a:xfrm flipV="1">
            <a:off x="6630988" y="15938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46" name="Rectangle 194"/>
          <p:cNvSpPr>
            <a:spLocks noChangeArrowheads="1"/>
          </p:cNvSpPr>
          <p:nvPr/>
        </p:nvSpPr>
        <p:spPr bwMode="auto">
          <a:xfrm>
            <a:off x="6605588" y="5318125"/>
            <a:ext cx="952500" cy="10287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47" name="AutoShape 195"/>
          <p:cNvSpPr>
            <a:spLocks noChangeArrowheads="1"/>
          </p:cNvSpPr>
          <p:nvPr/>
        </p:nvSpPr>
        <p:spPr bwMode="auto">
          <a:xfrm>
            <a:off x="6621463" y="5154613"/>
            <a:ext cx="647700" cy="363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48" name="Rectangle 196"/>
          <p:cNvSpPr>
            <a:spLocks noChangeArrowheads="1"/>
          </p:cNvSpPr>
          <p:nvPr/>
        </p:nvSpPr>
        <p:spPr bwMode="auto">
          <a:xfrm>
            <a:off x="6610350" y="5102225"/>
            <a:ext cx="5492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hicago" charset="0"/>
              </a:rPr>
              <a:t>JISU</a:t>
            </a:r>
          </a:p>
        </p:txBody>
      </p:sp>
      <p:sp>
        <p:nvSpPr>
          <p:cNvPr id="586949" name="Line 197"/>
          <p:cNvSpPr>
            <a:spLocks noChangeShapeType="1"/>
          </p:cNvSpPr>
          <p:nvPr/>
        </p:nvSpPr>
        <p:spPr bwMode="auto">
          <a:xfrm>
            <a:off x="6651625" y="54419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50" name="Line 198"/>
          <p:cNvSpPr>
            <a:spLocks noChangeShapeType="1"/>
          </p:cNvSpPr>
          <p:nvPr/>
        </p:nvSpPr>
        <p:spPr bwMode="auto">
          <a:xfrm flipV="1">
            <a:off x="6653213" y="55816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51" name="Line 199"/>
          <p:cNvSpPr>
            <a:spLocks noChangeShapeType="1"/>
          </p:cNvSpPr>
          <p:nvPr/>
        </p:nvSpPr>
        <p:spPr bwMode="auto">
          <a:xfrm flipV="1">
            <a:off x="6654800" y="57213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52" name="Line 200"/>
          <p:cNvSpPr>
            <a:spLocks noChangeShapeType="1"/>
          </p:cNvSpPr>
          <p:nvPr/>
        </p:nvSpPr>
        <p:spPr bwMode="auto">
          <a:xfrm>
            <a:off x="6656388" y="58674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53" name="Line 201"/>
          <p:cNvSpPr>
            <a:spLocks noChangeShapeType="1"/>
          </p:cNvSpPr>
          <p:nvPr/>
        </p:nvSpPr>
        <p:spPr bwMode="auto">
          <a:xfrm>
            <a:off x="6659563" y="61563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54" name="Line 202"/>
          <p:cNvSpPr>
            <a:spLocks noChangeShapeType="1"/>
          </p:cNvSpPr>
          <p:nvPr/>
        </p:nvSpPr>
        <p:spPr bwMode="auto">
          <a:xfrm flipV="1">
            <a:off x="6659563" y="62992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55" name="AutoShape 203"/>
          <p:cNvSpPr>
            <a:spLocks noChangeArrowheads="1"/>
          </p:cNvSpPr>
          <p:nvPr/>
        </p:nvSpPr>
        <p:spPr bwMode="auto">
          <a:xfrm>
            <a:off x="6594475" y="581025"/>
            <a:ext cx="730250" cy="2492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56" name="Rectangle 204"/>
          <p:cNvSpPr>
            <a:spLocks noChangeArrowheads="1"/>
          </p:cNvSpPr>
          <p:nvPr/>
        </p:nvSpPr>
        <p:spPr bwMode="auto">
          <a:xfrm>
            <a:off x="6592888" y="741363"/>
            <a:ext cx="952500" cy="44291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57" name="AutoShape 205"/>
          <p:cNvSpPr>
            <a:spLocks noChangeArrowheads="1"/>
          </p:cNvSpPr>
          <p:nvPr/>
        </p:nvSpPr>
        <p:spPr bwMode="auto">
          <a:xfrm>
            <a:off x="6613525" y="647700"/>
            <a:ext cx="692150" cy="250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58" name="Rectangle 206"/>
          <p:cNvSpPr>
            <a:spLocks noChangeArrowheads="1"/>
          </p:cNvSpPr>
          <p:nvPr/>
        </p:nvSpPr>
        <p:spPr bwMode="auto">
          <a:xfrm>
            <a:off x="6570663" y="561975"/>
            <a:ext cx="9048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Chicago" charset="0"/>
              </a:rPr>
              <a:t>AMAZHI CHILU</a:t>
            </a:r>
          </a:p>
        </p:txBody>
      </p:sp>
      <p:sp>
        <p:nvSpPr>
          <p:cNvPr id="586959" name="Line 207"/>
          <p:cNvSpPr>
            <a:spLocks noChangeShapeType="1"/>
          </p:cNvSpPr>
          <p:nvPr/>
        </p:nvSpPr>
        <p:spPr bwMode="auto">
          <a:xfrm>
            <a:off x="6630988" y="111760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60" name="Line 208"/>
          <p:cNvSpPr>
            <a:spLocks noChangeShapeType="1"/>
          </p:cNvSpPr>
          <p:nvPr/>
        </p:nvSpPr>
        <p:spPr bwMode="auto">
          <a:xfrm flipV="1">
            <a:off x="6630988" y="928688"/>
            <a:ext cx="8636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61" name="Rectangle 209"/>
          <p:cNvSpPr>
            <a:spLocks noChangeArrowheads="1"/>
          </p:cNvSpPr>
          <p:nvPr/>
        </p:nvSpPr>
        <p:spPr bwMode="auto">
          <a:xfrm>
            <a:off x="6580188" y="1266825"/>
            <a:ext cx="8636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7EC26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MOVU CHILU</a:t>
            </a:r>
          </a:p>
        </p:txBody>
      </p:sp>
      <p:sp>
        <p:nvSpPr>
          <p:cNvPr id="586962" name="Line 210"/>
          <p:cNvSpPr>
            <a:spLocks noChangeShapeType="1"/>
          </p:cNvSpPr>
          <p:nvPr/>
        </p:nvSpPr>
        <p:spPr bwMode="auto">
          <a:xfrm>
            <a:off x="6665913" y="60198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63" name="Rectangle 211"/>
          <p:cNvSpPr>
            <a:spLocks noChangeArrowheads="1"/>
          </p:cNvSpPr>
          <p:nvPr/>
        </p:nvSpPr>
        <p:spPr bwMode="auto">
          <a:xfrm>
            <a:off x="4548188" y="519113"/>
            <a:ext cx="942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64" name="Rectangle 212"/>
          <p:cNvSpPr>
            <a:spLocks noChangeArrowheads="1"/>
          </p:cNvSpPr>
          <p:nvPr/>
        </p:nvSpPr>
        <p:spPr bwMode="auto">
          <a:xfrm>
            <a:off x="4097338" y="463550"/>
            <a:ext cx="1625600" cy="1414463"/>
          </a:xfrm>
          <a:prstGeom prst="rect">
            <a:avLst/>
          </a:prstGeom>
          <a:noFill/>
          <a:ln w="76200">
            <a:solidFill>
              <a:srgbClr val="EEFF4B"/>
            </a:solidFill>
            <a:miter lim="800000"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CEB6E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65" name="Rectangle 213"/>
          <p:cNvSpPr>
            <a:spLocks noChangeArrowheads="1"/>
          </p:cNvSpPr>
          <p:nvPr/>
        </p:nvSpPr>
        <p:spPr bwMode="auto">
          <a:xfrm>
            <a:off x="4097338" y="2001838"/>
            <a:ext cx="1625600" cy="4340225"/>
          </a:xfrm>
          <a:prstGeom prst="rect">
            <a:avLst/>
          </a:prstGeom>
          <a:noFill/>
          <a:ln w="76200">
            <a:solidFill>
              <a:srgbClr val="70FABF"/>
            </a:solidFill>
            <a:miter lim="800000"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CEB6E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67" name="Text Box 215"/>
          <p:cNvSpPr txBox="1">
            <a:spLocks noChangeArrowheads="1"/>
          </p:cNvSpPr>
          <p:nvPr/>
        </p:nvSpPr>
        <p:spPr bwMode="auto">
          <a:xfrm>
            <a:off x="533400" y="6483350"/>
            <a:ext cx="19939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86968" name="Text Box 216"/>
          <p:cNvSpPr txBox="1">
            <a:spLocks noChangeArrowheads="1"/>
          </p:cNvSpPr>
          <p:nvPr/>
        </p:nvSpPr>
        <p:spPr bwMode="auto">
          <a:xfrm>
            <a:off x="1773238" y="47625"/>
            <a:ext cx="2247900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Hr 1 - Josh 24</a:t>
            </a:r>
          </a:p>
        </p:txBody>
      </p:sp>
      <p:sp>
        <p:nvSpPr>
          <p:cNvPr id="586969" name="Freeform 217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970" name="Rectangle 218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71" name="Freeform 219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972" name="AutoShape 220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73" name="Rectangle 221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74" name="Rectangle 222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75" name="AutoShape 223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76" name="Line 224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77" name="Line 225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78" name="Rectangle 226"/>
          <p:cNvSpPr>
            <a:spLocks noChangeArrowheads="1"/>
          </p:cNvSpPr>
          <p:nvPr/>
        </p:nvSpPr>
        <p:spPr bwMode="auto">
          <a:xfrm>
            <a:off x="8053388" y="3429000"/>
            <a:ext cx="6762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JOSHUA</a:t>
            </a:r>
          </a:p>
        </p:txBody>
      </p:sp>
      <p:sp>
        <p:nvSpPr>
          <p:cNvPr id="586979" name="Rectangle 227"/>
          <p:cNvSpPr>
            <a:spLocks noChangeArrowheads="1"/>
          </p:cNvSpPr>
          <p:nvPr/>
        </p:nvSpPr>
        <p:spPr bwMode="auto">
          <a:xfrm>
            <a:off x="8118475" y="3644900"/>
            <a:ext cx="663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Jeriko/Ai</a:t>
            </a:r>
          </a:p>
        </p:txBody>
      </p:sp>
      <p:sp>
        <p:nvSpPr>
          <p:cNvPr id="586980" name="Rectangle 228"/>
          <p:cNvSpPr>
            <a:spLocks noChangeArrowheads="1"/>
          </p:cNvSpPr>
          <p:nvPr/>
        </p:nvSpPr>
        <p:spPr bwMode="auto">
          <a:xfrm>
            <a:off x="8035925" y="3835400"/>
            <a:ext cx="8159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Ojii Dadutie</a:t>
            </a:r>
          </a:p>
        </p:txBody>
      </p:sp>
      <p:sp>
        <p:nvSpPr>
          <p:cNvPr id="586982" name="Text Box 230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586987" name="Rectangle 235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</a:t>
            </a:r>
          </a:p>
        </p:txBody>
      </p:sp>
      <p:grpSp>
        <p:nvGrpSpPr>
          <p:cNvPr id="586988" name="Group 236"/>
          <p:cNvGrpSpPr>
            <a:grpSpLocks/>
          </p:cNvGrpSpPr>
          <p:nvPr/>
        </p:nvGrpSpPr>
        <p:grpSpPr bwMode="auto">
          <a:xfrm>
            <a:off x="5154613" y="1331913"/>
            <a:ext cx="2894012" cy="4484687"/>
            <a:chOff x="3247" y="839"/>
            <a:chExt cx="1823" cy="2825"/>
          </a:xfrm>
        </p:grpSpPr>
        <p:grpSp>
          <p:nvGrpSpPr>
            <p:cNvPr id="586989" name="Group 237"/>
            <p:cNvGrpSpPr>
              <a:grpSpLocks/>
            </p:cNvGrpSpPr>
            <p:nvPr/>
          </p:nvGrpSpPr>
          <p:grpSpPr bwMode="auto">
            <a:xfrm>
              <a:off x="3247" y="1390"/>
              <a:ext cx="348" cy="369"/>
              <a:chOff x="1567" y="1192"/>
              <a:chExt cx="348" cy="369"/>
            </a:xfrm>
          </p:grpSpPr>
          <p:grpSp>
            <p:nvGrpSpPr>
              <p:cNvPr id="586990" name="Group 238"/>
              <p:cNvGrpSpPr>
                <a:grpSpLocks/>
              </p:cNvGrpSpPr>
              <p:nvPr/>
            </p:nvGrpSpPr>
            <p:grpSpPr bwMode="auto">
              <a:xfrm>
                <a:off x="1567" y="1192"/>
                <a:ext cx="331" cy="369"/>
                <a:chOff x="1084" y="711"/>
                <a:chExt cx="2950" cy="2769"/>
              </a:xfrm>
            </p:grpSpPr>
            <p:grpSp>
              <p:nvGrpSpPr>
                <p:cNvPr id="586991" name="Group 239"/>
                <p:cNvGrpSpPr>
                  <a:grpSpLocks/>
                </p:cNvGrpSpPr>
                <p:nvPr/>
              </p:nvGrpSpPr>
              <p:grpSpPr bwMode="auto">
                <a:xfrm>
                  <a:off x="1084" y="711"/>
                  <a:ext cx="2950" cy="2769"/>
                  <a:chOff x="2707" y="548"/>
                  <a:chExt cx="2950" cy="2769"/>
                </a:xfrm>
              </p:grpSpPr>
              <p:grpSp>
                <p:nvGrpSpPr>
                  <p:cNvPr id="586992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3180" y="1046"/>
                    <a:ext cx="2105" cy="1421"/>
                    <a:chOff x="578" y="2316"/>
                    <a:chExt cx="2105" cy="1421"/>
                  </a:xfrm>
                </p:grpSpPr>
                <p:sp>
                  <p:nvSpPr>
                    <p:cNvPr id="586993" name="Freeform 241" descr="Cork"/>
                    <p:cNvSpPr>
                      <a:spLocks/>
                    </p:cNvSpPr>
                    <p:nvPr/>
                  </p:nvSpPr>
                  <p:spPr bwMode="auto">
                    <a:xfrm>
                      <a:off x="633" y="2316"/>
                      <a:ext cx="2050" cy="256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6994" name="Freeform 242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78" y="2506"/>
                      <a:ext cx="2074" cy="1231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586995" name="Picture 243"/>
                  <p:cNvPicPr>
                    <a:picLocks noChangeArrowheads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07" y="548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BE844A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586996" name="Freeform 244"/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997" name="Freeform 245"/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998" name="Freeform 246"/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6999" name="Freeform 247"/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000" name="Freeform 248"/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87001" name="Rectangle 249"/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306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2115817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i="1">
                    <a:solidFill>
                      <a:schemeClr val="bg2"/>
                    </a:solidFill>
                    <a:latin typeface="Kosher-Normal" charset="0"/>
                  </a:rPr>
                  <a:t>AO</a:t>
                </a:r>
                <a:endParaRPr lang="en-US" b="0" i="1">
                  <a:solidFill>
                    <a:schemeClr val="bg2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587002" name="Group 250"/>
            <p:cNvGrpSpPr>
              <a:grpSpLocks/>
            </p:cNvGrpSpPr>
            <p:nvPr/>
          </p:nvGrpSpPr>
          <p:grpSpPr bwMode="auto">
            <a:xfrm>
              <a:off x="3250" y="3295"/>
              <a:ext cx="334" cy="369"/>
              <a:chOff x="1567" y="1192"/>
              <a:chExt cx="334" cy="369"/>
            </a:xfrm>
          </p:grpSpPr>
          <p:grpSp>
            <p:nvGrpSpPr>
              <p:cNvPr id="587003" name="Group 251"/>
              <p:cNvGrpSpPr>
                <a:grpSpLocks/>
              </p:cNvGrpSpPr>
              <p:nvPr/>
            </p:nvGrpSpPr>
            <p:grpSpPr bwMode="auto">
              <a:xfrm>
                <a:off x="1567" y="1192"/>
                <a:ext cx="331" cy="369"/>
                <a:chOff x="1084" y="711"/>
                <a:chExt cx="2950" cy="2769"/>
              </a:xfrm>
            </p:grpSpPr>
            <p:grpSp>
              <p:nvGrpSpPr>
                <p:cNvPr id="587004" name="Group 252"/>
                <p:cNvGrpSpPr>
                  <a:grpSpLocks/>
                </p:cNvGrpSpPr>
                <p:nvPr/>
              </p:nvGrpSpPr>
              <p:grpSpPr bwMode="auto">
                <a:xfrm>
                  <a:off x="1084" y="711"/>
                  <a:ext cx="2950" cy="2769"/>
                  <a:chOff x="2707" y="548"/>
                  <a:chExt cx="2950" cy="2769"/>
                </a:xfrm>
              </p:grpSpPr>
              <p:grpSp>
                <p:nvGrpSpPr>
                  <p:cNvPr id="587005" name="Group 253"/>
                  <p:cNvGrpSpPr>
                    <a:grpSpLocks/>
                  </p:cNvGrpSpPr>
                  <p:nvPr/>
                </p:nvGrpSpPr>
                <p:grpSpPr bwMode="auto">
                  <a:xfrm>
                    <a:off x="3180" y="1046"/>
                    <a:ext cx="2105" cy="1421"/>
                    <a:chOff x="578" y="2316"/>
                    <a:chExt cx="2105" cy="1421"/>
                  </a:xfrm>
                </p:grpSpPr>
                <p:sp>
                  <p:nvSpPr>
                    <p:cNvPr id="587006" name="Freeform 254" descr="Cork"/>
                    <p:cNvSpPr>
                      <a:spLocks/>
                    </p:cNvSpPr>
                    <p:nvPr/>
                  </p:nvSpPr>
                  <p:spPr bwMode="auto">
                    <a:xfrm>
                      <a:off x="633" y="2316"/>
                      <a:ext cx="2050" cy="256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7007" name="Freeform 255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78" y="2506"/>
                      <a:ext cx="2074" cy="1231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587008" name="Picture 256"/>
                  <p:cNvPicPr>
                    <a:picLocks noChangeArrowheads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07" y="548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BE844A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587009" name="Freeform 257"/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010" name="Freeform 258"/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011" name="Freeform 259"/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012" name="Freeform 260"/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013" name="Freeform 261"/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87014" name="Rectangle 262"/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292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2115817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i="1">
                    <a:solidFill>
                      <a:schemeClr val="bg2"/>
                    </a:solidFill>
                    <a:latin typeface="Kosher-Normal" charset="0"/>
                  </a:rPr>
                  <a:t>LO</a:t>
                </a:r>
                <a:endParaRPr lang="en-US" b="0" i="1">
                  <a:solidFill>
                    <a:schemeClr val="bg2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587015" name="Group 263"/>
            <p:cNvGrpSpPr>
              <a:grpSpLocks/>
            </p:cNvGrpSpPr>
            <p:nvPr/>
          </p:nvGrpSpPr>
          <p:grpSpPr bwMode="auto">
            <a:xfrm>
              <a:off x="4739" y="839"/>
              <a:ext cx="331" cy="369"/>
              <a:chOff x="1567" y="1192"/>
              <a:chExt cx="331" cy="369"/>
            </a:xfrm>
          </p:grpSpPr>
          <p:grpSp>
            <p:nvGrpSpPr>
              <p:cNvPr id="587016" name="Group 264"/>
              <p:cNvGrpSpPr>
                <a:grpSpLocks/>
              </p:cNvGrpSpPr>
              <p:nvPr/>
            </p:nvGrpSpPr>
            <p:grpSpPr bwMode="auto">
              <a:xfrm>
                <a:off x="1567" y="1192"/>
                <a:ext cx="331" cy="369"/>
                <a:chOff x="1084" y="711"/>
                <a:chExt cx="2950" cy="2769"/>
              </a:xfrm>
            </p:grpSpPr>
            <p:grpSp>
              <p:nvGrpSpPr>
                <p:cNvPr id="587017" name="Group 265"/>
                <p:cNvGrpSpPr>
                  <a:grpSpLocks/>
                </p:cNvGrpSpPr>
                <p:nvPr/>
              </p:nvGrpSpPr>
              <p:grpSpPr bwMode="auto">
                <a:xfrm>
                  <a:off x="1084" y="711"/>
                  <a:ext cx="2950" cy="2769"/>
                  <a:chOff x="2707" y="548"/>
                  <a:chExt cx="2950" cy="2769"/>
                </a:xfrm>
              </p:grpSpPr>
              <p:grpSp>
                <p:nvGrpSpPr>
                  <p:cNvPr id="587018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3180" y="1046"/>
                    <a:ext cx="2105" cy="1421"/>
                    <a:chOff x="578" y="2316"/>
                    <a:chExt cx="2105" cy="1421"/>
                  </a:xfrm>
                </p:grpSpPr>
                <p:sp>
                  <p:nvSpPr>
                    <p:cNvPr id="587019" name="Freeform 267" descr="Cork"/>
                    <p:cNvSpPr>
                      <a:spLocks/>
                    </p:cNvSpPr>
                    <p:nvPr/>
                  </p:nvSpPr>
                  <p:spPr bwMode="auto">
                    <a:xfrm>
                      <a:off x="633" y="2316"/>
                      <a:ext cx="2050" cy="256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7020" name="Freeform 268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78" y="2506"/>
                      <a:ext cx="2074" cy="1231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587021" name="Picture 269"/>
                  <p:cNvPicPr>
                    <a:picLocks noChangeArrowheads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07" y="548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BE844A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587022" name="Freeform 270"/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023" name="Freeform 271"/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024" name="Freeform 272"/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025" name="Freeform 273"/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026" name="Freeform 274"/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87027" name="Rectangle 275"/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114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2115817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endParaRPr lang="en-US" b="0" i="1">
                  <a:solidFill>
                    <a:schemeClr val="bg2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587028" name="Group 276"/>
            <p:cNvGrpSpPr>
              <a:grpSpLocks/>
            </p:cNvGrpSpPr>
            <p:nvPr/>
          </p:nvGrpSpPr>
          <p:grpSpPr bwMode="auto">
            <a:xfrm>
              <a:off x="4739" y="1351"/>
              <a:ext cx="331" cy="369"/>
              <a:chOff x="1567" y="1192"/>
              <a:chExt cx="331" cy="369"/>
            </a:xfrm>
          </p:grpSpPr>
          <p:grpSp>
            <p:nvGrpSpPr>
              <p:cNvPr id="587029" name="Group 277"/>
              <p:cNvGrpSpPr>
                <a:grpSpLocks/>
              </p:cNvGrpSpPr>
              <p:nvPr/>
            </p:nvGrpSpPr>
            <p:grpSpPr bwMode="auto">
              <a:xfrm>
                <a:off x="1567" y="1192"/>
                <a:ext cx="331" cy="369"/>
                <a:chOff x="1084" y="711"/>
                <a:chExt cx="2950" cy="2769"/>
              </a:xfrm>
            </p:grpSpPr>
            <p:grpSp>
              <p:nvGrpSpPr>
                <p:cNvPr id="587030" name="Group 278"/>
                <p:cNvGrpSpPr>
                  <a:grpSpLocks/>
                </p:cNvGrpSpPr>
                <p:nvPr/>
              </p:nvGrpSpPr>
              <p:grpSpPr bwMode="auto">
                <a:xfrm>
                  <a:off x="1084" y="711"/>
                  <a:ext cx="2950" cy="2769"/>
                  <a:chOff x="2707" y="548"/>
                  <a:chExt cx="2950" cy="2769"/>
                </a:xfrm>
              </p:grpSpPr>
              <p:grpSp>
                <p:nvGrpSpPr>
                  <p:cNvPr id="587031" name="Group 279"/>
                  <p:cNvGrpSpPr>
                    <a:grpSpLocks/>
                  </p:cNvGrpSpPr>
                  <p:nvPr/>
                </p:nvGrpSpPr>
                <p:grpSpPr bwMode="auto">
                  <a:xfrm>
                    <a:off x="3180" y="1046"/>
                    <a:ext cx="2105" cy="1421"/>
                    <a:chOff x="578" y="2316"/>
                    <a:chExt cx="2105" cy="1421"/>
                  </a:xfrm>
                </p:grpSpPr>
                <p:sp>
                  <p:nvSpPr>
                    <p:cNvPr id="587032" name="Freeform 280" descr="Cork"/>
                    <p:cNvSpPr>
                      <a:spLocks/>
                    </p:cNvSpPr>
                    <p:nvPr/>
                  </p:nvSpPr>
                  <p:spPr bwMode="auto">
                    <a:xfrm>
                      <a:off x="633" y="2316"/>
                      <a:ext cx="2050" cy="256"/>
                    </a:xfrm>
                    <a:custGeom>
                      <a:avLst/>
                      <a:gdLst>
                        <a:gd name="T0" fmla="*/ 8 w 592"/>
                        <a:gd name="T1" fmla="*/ 90 h 90"/>
                        <a:gd name="T2" fmla="*/ 22 w 592"/>
                        <a:gd name="T3" fmla="*/ 44 h 90"/>
                        <a:gd name="T4" fmla="*/ 34 w 592"/>
                        <a:gd name="T5" fmla="*/ 36 h 90"/>
                        <a:gd name="T6" fmla="*/ 46 w 592"/>
                        <a:gd name="T7" fmla="*/ 32 h 90"/>
                        <a:gd name="T8" fmla="*/ 112 w 592"/>
                        <a:gd name="T9" fmla="*/ 34 h 90"/>
                        <a:gd name="T10" fmla="*/ 152 w 592"/>
                        <a:gd name="T11" fmla="*/ 40 h 90"/>
                        <a:gd name="T12" fmla="*/ 170 w 592"/>
                        <a:gd name="T13" fmla="*/ 46 h 90"/>
                        <a:gd name="T14" fmla="*/ 238 w 592"/>
                        <a:gd name="T15" fmla="*/ 52 h 90"/>
                        <a:gd name="T16" fmla="*/ 338 w 592"/>
                        <a:gd name="T17" fmla="*/ 44 h 90"/>
                        <a:gd name="T18" fmla="*/ 472 w 592"/>
                        <a:gd name="T19" fmla="*/ 16 h 90"/>
                        <a:gd name="T20" fmla="*/ 520 w 592"/>
                        <a:gd name="T21" fmla="*/ 0 h 90"/>
                        <a:gd name="T22" fmla="*/ 572 w 592"/>
                        <a:gd name="T23" fmla="*/ 2 h 90"/>
                        <a:gd name="T24" fmla="*/ 590 w 592"/>
                        <a:gd name="T25" fmla="*/ 30 h 90"/>
                        <a:gd name="T26" fmla="*/ 592 w 592"/>
                        <a:gd name="T27" fmla="*/ 36 h 90"/>
                        <a:gd name="T28" fmla="*/ 582 w 592"/>
                        <a:gd name="T29" fmla="*/ 60 h 90"/>
                        <a:gd name="T30" fmla="*/ 584 w 592"/>
                        <a:gd name="T31" fmla="*/ 66 h 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592" h="90">
                          <a:moveTo>
                            <a:pt x="8" y="90"/>
                          </a:moveTo>
                          <a:cubicBezTo>
                            <a:pt x="0" y="78"/>
                            <a:pt x="10" y="51"/>
                            <a:pt x="22" y="44"/>
                          </a:cubicBezTo>
                          <a:cubicBezTo>
                            <a:pt x="27" y="35"/>
                            <a:pt x="23" y="39"/>
                            <a:pt x="34" y="36"/>
                          </a:cubicBezTo>
                          <a:cubicBezTo>
                            <a:pt x="38" y="34"/>
                            <a:pt x="46" y="32"/>
                            <a:pt x="46" y="32"/>
                          </a:cubicBezTo>
                          <a:cubicBezTo>
                            <a:pt x="72" y="33"/>
                            <a:pt x="84" y="35"/>
                            <a:pt x="112" y="34"/>
                          </a:cubicBezTo>
                          <a:cubicBezTo>
                            <a:pt x="125" y="35"/>
                            <a:pt x="138" y="38"/>
                            <a:pt x="152" y="40"/>
                          </a:cubicBezTo>
                          <a:cubicBezTo>
                            <a:pt x="158" y="42"/>
                            <a:pt x="170" y="46"/>
                            <a:pt x="170" y="46"/>
                          </a:cubicBezTo>
                          <a:cubicBezTo>
                            <a:pt x="192" y="42"/>
                            <a:pt x="215" y="46"/>
                            <a:pt x="238" y="52"/>
                          </a:cubicBezTo>
                          <a:cubicBezTo>
                            <a:pt x="271" y="50"/>
                            <a:pt x="304" y="47"/>
                            <a:pt x="338" y="44"/>
                          </a:cubicBezTo>
                          <a:cubicBezTo>
                            <a:pt x="381" y="33"/>
                            <a:pt x="427" y="24"/>
                            <a:pt x="472" y="16"/>
                          </a:cubicBezTo>
                          <a:cubicBezTo>
                            <a:pt x="488" y="12"/>
                            <a:pt x="503" y="4"/>
                            <a:pt x="520" y="0"/>
                          </a:cubicBezTo>
                          <a:cubicBezTo>
                            <a:pt x="537" y="0"/>
                            <a:pt x="554" y="0"/>
                            <a:pt x="572" y="2"/>
                          </a:cubicBezTo>
                          <a:cubicBezTo>
                            <a:pt x="582" y="3"/>
                            <a:pt x="587" y="21"/>
                            <a:pt x="590" y="30"/>
                          </a:cubicBezTo>
                          <a:cubicBezTo>
                            <a:pt x="590" y="32"/>
                            <a:pt x="592" y="36"/>
                            <a:pt x="592" y="36"/>
                          </a:cubicBezTo>
                          <a:cubicBezTo>
                            <a:pt x="588" y="45"/>
                            <a:pt x="589" y="52"/>
                            <a:pt x="582" y="60"/>
                          </a:cubicBezTo>
                          <a:cubicBezTo>
                            <a:pt x="579" y="67"/>
                            <a:pt x="577" y="66"/>
                            <a:pt x="584" y="66"/>
                          </a:cubicBezTo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7033" name="Freeform 281" descr="Cork"/>
                    <p:cNvSpPr>
                      <a:spLocks/>
                    </p:cNvSpPr>
                    <p:nvPr/>
                  </p:nvSpPr>
                  <p:spPr bwMode="auto">
                    <a:xfrm>
                      <a:off x="578" y="2506"/>
                      <a:ext cx="2074" cy="1231"/>
                    </a:xfrm>
                    <a:custGeom>
                      <a:avLst/>
                      <a:gdLst>
                        <a:gd name="T0" fmla="*/ 599 w 599"/>
                        <a:gd name="T1" fmla="*/ 0 h 432"/>
                        <a:gd name="T2" fmla="*/ 595 w 599"/>
                        <a:gd name="T3" fmla="*/ 6 h 432"/>
                        <a:gd name="T4" fmla="*/ 589 w 599"/>
                        <a:gd name="T5" fmla="*/ 10 h 432"/>
                        <a:gd name="T6" fmla="*/ 585 w 599"/>
                        <a:gd name="T7" fmla="*/ 24 h 432"/>
                        <a:gd name="T8" fmla="*/ 557 w 599"/>
                        <a:gd name="T9" fmla="*/ 92 h 432"/>
                        <a:gd name="T10" fmla="*/ 525 w 599"/>
                        <a:gd name="T11" fmla="*/ 208 h 432"/>
                        <a:gd name="T12" fmla="*/ 515 w 599"/>
                        <a:gd name="T13" fmla="*/ 266 h 432"/>
                        <a:gd name="T14" fmla="*/ 505 w 599"/>
                        <a:gd name="T15" fmla="*/ 350 h 432"/>
                        <a:gd name="T16" fmla="*/ 495 w 599"/>
                        <a:gd name="T17" fmla="*/ 402 h 432"/>
                        <a:gd name="T18" fmla="*/ 461 w 599"/>
                        <a:gd name="T19" fmla="*/ 422 h 432"/>
                        <a:gd name="T20" fmla="*/ 433 w 599"/>
                        <a:gd name="T21" fmla="*/ 414 h 432"/>
                        <a:gd name="T22" fmla="*/ 421 w 599"/>
                        <a:gd name="T23" fmla="*/ 410 h 432"/>
                        <a:gd name="T24" fmla="*/ 425 w 599"/>
                        <a:gd name="T25" fmla="*/ 352 h 432"/>
                        <a:gd name="T26" fmla="*/ 431 w 599"/>
                        <a:gd name="T27" fmla="*/ 338 h 432"/>
                        <a:gd name="T28" fmla="*/ 405 w 599"/>
                        <a:gd name="T29" fmla="*/ 328 h 432"/>
                        <a:gd name="T30" fmla="*/ 347 w 599"/>
                        <a:gd name="T31" fmla="*/ 316 h 432"/>
                        <a:gd name="T32" fmla="*/ 113 w 599"/>
                        <a:gd name="T33" fmla="*/ 360 h 432"/>
                        <a:gd name="T34" fmla="*/ 103 w 599"/>
                        <a:gd name="T35" fmla="*/ 368 h 432"/>
                        <a:gd name="T36" fmla="*/ 87 w 599"/>
                        <a:gd name="T37" fmla="*/ 392 h 432"/>
                        <a:gd name="T38" fmla="*/ 53 w 599"/>
                        <a:gd name="T39" fmla="*/ 432 h 432"/>
                        <a:gd name="T40" fmla="*/ 29 w 599"/>
                        <a:gd name="T41" fmla="*/ 422 h 432"/>
                        <a:gd name="T42" fmla="*/ 17 w 599"/>
                        <a:gd name="T43" fmla="*/ 414 h 432"/>
                        <a:gd name="T44" fmla="*/ 7 w 599"/>
                        <a:gd name="T45" fmla="*/ 398 h 432"/>
                        <a:gd name="T46" fmla="*/ 11 w 599"/>
                        <a:gd name="T47" fmla="*/ 372 h 432"/>
                        <a:gd name="T48" fmla="*/ 17 w 599"/>
                        <a:gd name="T49" fmla="*/ 334 h 432"/>
                        <a:gd name="T50" fmla="*/ 27 w 599"/>
                        <a:gd name="T51" fmla="*/ 262 h 432"/>
                        <a:gd name="T52" fmla="*/ 29 w 599"/>
                        <a:gd name="T53" fmla="*/ 188 h 432"/>
                        <a:gd name="T54" fmla="*/ 31 w 599"/>
                        <a:gd name="T55" fmla="*/ 126 h 432"/>
                        <a:gd name="T56" fmla="*/ 29 w 599"/>
                        <a:gd name="T57" fmla="*/ 82 h 432"/>
                        <a:gd name="T58" fmla="*/ 21 w 599"/>
                        <a:gd name="T59" fmla="*/ 30 h 432"/>
                        <a:gd name="T60" fmla="*/ 19 w 599"/>
                        <a:gd name="T61" fmla="*/ 14 h 4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599" h="432">
                          <a:moveTo>
                            <a:pt x="599" y="0"/>
                          </a:moveTo>
                          <a:cubicBezTo>
                            <a:pt x="597" y="2"/>
                            <a:pt x="596" y="4"/>
                            <a:pt x="595" y="6"/>
                          </a:cubicBezTo>
                          <a:cubicBezTo>
                            <a:pt x="593" y="7"/>
                            <a:pt x="590" y="8"/>
                            <a:pt x="589" y="10"/>
                          </a:cubicBezTo>
                          <a:cubicBezTo>
                            <a:pt x="587" y="11"/>
                            <a:pt x="585" y="23"/>
                            <a:pt x="585" y="24"/>
                          </a:cubicBezTo>
                          <a:cubicBezTo>
                            <a:pt x="575" y="45"/>
                            <a:pt x="570" y="72"/>
                            <a:pt x="557" y="92"/>
                          </a:cubicBezTo>
                          <a:cubicBezTo>
                            <a:pt x="551" y="130"/>
                            <a:pt x="537" y="171"/>
                            <a:pt x="525" y="208"/>
                          </a:cubicBezTo>
                          <a:cubicBezTo>
                            <a:pt x="523" y="228"/>
                            <a:pt x="519" y="246"/>
                            <a:pt x="515" y="266"/>
                          </a:cubicBezTo>
                          <a:cubicBezTo>
                            <a:pt x="511" y="294"/>
                            <a:pt x="511" y="322"/>
                            <a:pt x="505" y="350"/>
                          </a:cubicBezTo>
                          <a:cubicBezTo>
                            <a:pt x="503" y="368"/>
                            <a:pt x="503" y="385"/>
                            <a:pt x="495" y="402"/>
                          </a:cubicBezTo>
                          <a:cubicBezTo>
                            <a:pt x="492" y="416"/>
                            <a:pt x="474" y="420"/>
                            <a:pt x="461" y="422"/>
                          </a:cubicBezTo>
                          <a:cubicBezTo>
                            <a:pt x="440" y="416"/>
                            <a:pt x="450" y="419"/>
                            <a:pt x="433" y="414"/>
                          </a:cubicBezTo>
                          <a:cubicBezTo>
                            <a:pt x="429" y="412"/>
                            <a:pt x="421" y="410"/>
                            <a:pt x="421" y="410"/>
                          </a:cubicBezTo>
                          <a:cubicBezTo>
                            <a:pt x="410" y="394"/>
                            <a:pt x="414" y="367"/>
                            <a:pt x="425" y="352"/>
                          </a:cubicBezTo>
                          <a:cubicBezTo>
                            <a:pt x="426" y="347"/>
                            <a:pt x="431" y="342"/>
                            <a:pt x="431" y="338"/>
                          </a:cubicBezTo>
                          <a:cubicBezTo>
                            <a:pt x="429" y="328"/>
                            <a:pt x="405" y="328"/>
                            <a:pt x="405" y="328"/>
                          </a:cubicBezTo>
                          <a:cubicBezTo>
                            <a:pt x="392" y="315"/>
                            <a:pt x="365" y="319"/>
                            <a:pt x="347" y="316"/>
                          </a:cubicBezTo>
                          <a:cubicBezTo>
                            <a:pt x="268" y="322"/>
                            <a:pt x="188" y="334"/>
                            <a:pt x="113" y="360"/>
                          </a:cubicBezTo>
                          <a:cubicBezTo>
                            <a:pt x="101" y="377"/>
                            <a:pt x="116" y="356"/>
                            <a:pt x="103" y="368"/>
                          </a:cubicBezTo>
                          <a:cubicBezTo>
                            <a:pt x="99" y="370"/>
                            <a:pt x="90" y="387"/>
                            <a:pt x="87" y="392"/>
                          </a:cubicBezTo>
                          <a:cubicBezTo>
                            <a:pt x="94" y="431"/>
                            <a:pt x="75" y="417"/>
                            <a:pt x="53" y="432"/>
                          </a:cubicBezTo>
                          <a:cubicBezTo>
                            <a:pt x="44" y="429"/>
                            <a:pt x="36" y="426"/>
                            <a:pt x="29" y="422"/>
                          </a:cubicBezTo>
                          <a:cubicBezTo>
                            <a:pt x="24" y="419"/>
                            <a:pt x="17" y="414"/>
                            <a:pt x="17" y="414"/>
                          </a:cubicBezTo>
                          <a:cubicBezTo>
                            <a:pt x="12" y="399"/>
                            <a:pt x="16" y="404"/>
                            <a:pt x="7" y="398"/>
                          </a:cubicBezTo>
                          <a:cubicBezTo>
                            <a:pt x="0" y="388"/>
                            <a:pt x="5" y="380"/>
                            <a:pt x="11" y="372"/>
                          </a:cubicBezTo>
                          <a:cubicBezTo>
                            <a:pt x="8" y="357"/>
                            <a:pt x="13" y="347"/>
                            <a:pt x="17" y="334"/>
                          </a:cubicBezTo>
                          <a:cubicBezTo>
                            <a:pt x="19" y="311"/>
                            <a:pt x="19" y="283"/>
                            <a:pt x="27" y="262"/>
                          </a:cubicBezTo>
                          <a:cubicBezTo>
                            <a:pt x="28" y="237"/>
                            <a:pt x="32" y="212"/>
                            <a:pt x="29" y="188"/>
                          </a:cubicBezTo>
                          <a:cubicBezTo>
                            <a:pt x="31" y="167"/>
                            <a:pt x="27" y="146"/>
                            <a:pt x="31" y="126"/>
                          </a:cubicBezTo>
                          <a:cubicBezTo>
                            <a:pt x="29" y="108"/>
                            <a:pt x="27" y="99"/>
                            <a:pt x="29" y="82"/>
                          </a:cubicBezTo>
                          <a:cubicBezTo>
                            <a:pt x="26" y="64"/>
                            <a:pt x="23" y="47"/>
                            <a:pt x="21" y="30"/>
                          </a:cubicBezTo>
                          <a:cubicBezTo>
                            <a:pt x="23" y="10"/>
                            <a:pt x="28" y="9"/>
                            <a:pt x="19" y="14"/>
                          </a:cubicBezTo>
                        </a:path>
                      </a:pathLst>
                    </a:custGeom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587034" name="Picture 282"/>
                  <p:cNvPicPr>
                    <a:picLocks noChangeArrowheads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07" y="548"/>
                    <a:ext cx="2950" cy="27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BE844A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587035" name="Freeform 283"/>
                <p:cNvSpPr>
                  <a:spLocks/>
                </p:cNvSpPr>
                <p:nvPr/>
              </p:nvSpPr>
              <p:spPr bwMode="auto">
                <a:xfrm>
                  <a:off x="1616" y="2649"/>
                  <a:ext cx="88" cy="277"/>
                </a:xfrm>
                <a:custGeom>
                  <a:avLst/>
                  <a:gdLst>
                    <a:gd name="T0" fmla="*/ 72 w 85"/>
                    <a:gd name="T1" fmla="*/ 153 h 318"/>
                    <a:gd name="T2" fmla="*/ 64 w 85"/>
                    <a:gd name="T3" fmla="*/ 69 h 318"/>
                    <a:gd name="T4" fmla="*/ 47 w 85"/>
                    <a:gd name="T5" fmla="*/ 43 h 318"/>
                    <a:gd name="T6" fmla="*/ 55 w 85"/>
                    <a:gd name="T7" fmla="*/ 69 h 318"/>
                    <a:gd name="T8" fmla="*/ 64 w 85"/>
                    <a:gd name="T9" fmla="*/ 27 h 318"/>
                    <a:gd name="T10" fmla="*/ 38 w 85"/>
                    <a:gd name="T11" fmla="*/ 10 h 318"/>
                    <a:gd name="T12" fmla="*/ 38 w 85"/>
                    <a:gd name="T13" fmla="*/ 43 h 318"/>
                    <a:gd name="T14" fmla="*/ 47 w 85"/>
                    <a:gd name="T15" fmla="*/ 187 h 318"/>
                    <a:gd name="T16" fmla="*/ 30 w 85"/>
                    <a:gd name="T17" fmla="*/ 161 h 318"/>
                    <a:gd name="T18" fmla="*/ 38 w 85"/>
                    <a:gd name="T19" fmla="*/ 128 h 318"/>
                    <a:gd name="T20" fmla="*/ 47 w 85"/>
                    <a:gd name="T21" fmla="*/ 161 h 318"/>
                    <a:gd name="T22" fmla="*/ 38 w 85"/>
                    <a:gd name="T23" fmla="*/ 102 h 318"/>
                    <a:gd name="T24" fmla="*/ 47 w 85"/>
                    <a:gd name="T25" fmla="*/ 153 h 318"/>
                    <a:gd name="T26" fmla="*/ 38 w 85"/>
                    <a:gd name="T27" fmla="*/ 119 h 318"/>
                    <a:gd name="T28" fmla="*/ 47 w 85"/>
                    <a:gd name="T29" fmla="*/ 144 h 318"/>
                    <a:gd name="T30" fmla="*/ 55 w 85"/>
                    <a:gd name="T31" fmla="*/ 170 h 318"/>
                    <a:gd name="T32" fmla="*/ 72 w 85"/>
                    <a:gd name="T33" fmla="*/ 203 h 318"/>
                    <a:gd name="T34" fmla="*/ 80 w 85"/>
                    <a:gd name="T35" fmla="*/ 229 h 318"/>
                    <a:gd name="T36" fmla="*/ 72 w 85"/>
                    <a:gd name="T37" fmla="*/ 279 h 318"/>
                    <a:gd name="T38" fmla="*/ 64 w 85"/>
                    <a:gd name="T39" fmla="*/ 271 h 318"/>
                    <a:gd name="T40" fmla="*/ 55 w 85"/>
                    <a:gd name="T41" fmla="*/ 313 h 318"/>
                    <a:gd name="T42" fmla="*/ 38 w 85"/>
                    <a:gd name="T43" fmla="*/ 288 h 318"/>
                    <a:gd name="T44" fmla="*/ 30 w 85"/>
                    <a:gd name="T45" fmla="*/ 203 h 318"/>
                    <a:gd name="T46" fmla="*/ 22 w 85"/>
                    <a:gd name="T47" fmla="*/ 246 h 318"/>
                    <a:gd name="T48" fmla="*/ 5 w 85"/>
                    <a:gd name="T49" fmla="*/ 212 h 318"/>
                    <a:gd name="T50" fmla="*/ 38 w 85"/>
                    <a:gd name="T51" fmla="*/ 144 h 318"/>
                    <a:gd name="T52" fmla="*/ 64 w 85"/>
                    <a:gd name="T53" fmla="*/ 170 h 318"/>
                    <a:gd name="T54" fmla="*/ 72 w 85"/>
                    <a:gd name="T55" fmla="*/ 220 h 318"/>
                    <a:gd name="T56" fmla="*/ 64 w 85"/>
                    <a:gd name="T57" fmla="*/ 187 h 318"/>
                    <a:gd name="T58" fmla="*/ 64 w 85"/>
                    <a:gd name="T59" fmla="*/ 10 h 318"/>
                    <a:gd name="T60" fmla="*/ 47 w 85"/>
                    <a:gd name="T61" fmla="*/ 35 h 318"/>
                    <a:gd name="T62" fmla="*/ 22 w 85"/>
                    <a:gd name="T63" fmla="*/ 43 h 318"/>
                    <a:gd name="T64" fmla="*/ 38 w 85"/>
                    <a:gd name="T65" fmla="*/ 94 h 318"/>
                    <a:gd name="T66" fmla="*/ 55 w 85"/>
                    <a:gd name="T67" fmla="*/ 136 h 318"/>
                    <a:gd name="T68" fmla="*/ 72 w 85"/>
                    <a:gd name="T69" fmla="*/ 153 h 3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5" h="318">
                      <a:moveTo>
                        <a:pt x="72" y="153"/>
                      </a:moveTo>
                      <a:cubicBezTo>
                        <a:pt x="69" y="125"/>
                        <a:pt x="70" y="96"/>
                        <a:pt x="64" y="69"/>
                      </a:cubicBezTo>
                      <a:cubicBezTo>
                        <a:pt x="61" y="58"/>
                        <a:pt x="57" y="43"/>
                        <a:pt x="47" y="43"/>
                      </a:cubicBezTo>
                      <a:cubicBezTo>
                        <a:pt x="37" y="43"/>
                        <a:pt x="55" y="69"/>
                        <a:pt x="55" y="69"/>
                      </a:cubicBezTo>
                      <a:cubicBezTo>
                        <a:pt x="58" y="55"/>
                        <a:pt x="67" y="40"/>
                        <a:pt x="64" y="27"/>
                      </a:cubicBezTo>
                      <a:cubicBezTo>
                        <a:pt x="61" y="17"/>
                        <a:pt x="41" y="0"/>
                        <a:pt x="38" y="10"/>
                      </a:cubicBezTo>
                      <a:cubicBezTo>
                        <a:pt x="30" y="27"/>
                        <a:pt x="61" y="111"/>
                        <a:pt x="38" y="43"/>
                      </a:cubicBezTo>
                      <a:cubicBezTo>
                        <a:pt x="46" y="96"/>
                        <a:pt x="56" y="134"/>
                        <a:pt x="47" y="187"/>
                      </a:cubicBezTo>
                      <a:cubicBezTo>
                        <a:pt x="41" y="178"/>
                        <a:pt x="31" y="171"/>
                        <a:pt x="30" y="161"/>
                      </a:cubicBezTo>
                      <a:cubicBezTo>
                        <a:pt x="28" y="149"/>
                        <a:pt x="26" y="128"/>
                        <a:pt x="38" y="128"/>
                      </a:cubicBezTo>
                      <a:cubicBezTo>
                        <a:pt x="49" y="128"/>
                        <a:pt x="47" y="172"/>
                        <a:pt x="47" y="161"/>
                      </a:cubicBezTo>
                      <a:cubicBezTo>
                        <a:pt x="47" y="141"/>
                        <a:pt x="38" y="121"/>
                        <a:pt x="38" y="102"/>
                      </a:cubicBezTo>
                      <a:cubicBezTo>
                        <a:pt x="38" y="84"/>
                        <a:pt x="47" y="135"/>
                        <a:pt x="47" y="153"/>
                      </a:cubicBezTo>
                      <a:cubicBezTo>
                        <a:pt x="47" y="164"/>
                        <a:pt x="38" y="130"/>
                        <a:pt x="38" y="119"/>
                      </a:cubicBezTo>
                      <a:cubicBezTo>
                        <a:pt x="38" y="110"/>
                        <a:pt x="44" y="135"/>
                        <a:pt x="47" y="144"/>
                      </a:cubicBezTo>
                      <a:cubicBezTo>
                        <a:pt x="49" y="152"/>
                        <a:pt x="52" y="161"/>
                        <a:pt x="55" y="170"/>
                      </a:cubicBezTo>
                      <a:cubicBezTo>
                        <a:pt x="73" y="83"/>
                        <a:pt x="55" y="148"/>
                        <a:pt x="72" y="203"/>
                      </a:cubicBezTo>
                      <a:cubicBezTo>
                        <a:pt x="74" y="211"/>
                        <a:pt x="77" y="220"/>
                        <a:pt x="80" y="229"/>
                      </a:cubicBezTo>
                      <a:cubicBezTo>
                        <a:pt x="77" y="245"/>
                        <a:pt x="85" y="269"/>
                        <a:pt x="72" y="279"/>
                      </a:cubicBezTo>
                      <a:cubicBezTo>
                        <a:pt x="66" y="282"/>
                        <a:pt x="39" y="202"/>
                        <a:pt x="64" y="271"/>
                      </a:cubicBezTo>
                      <a:cubicBezTo>
                        <a:pt x="61" y="285"/>
                        <a:pt x="66" y="305"/>
                        <a:pt x="55" y="313"/>
                      </a:cubicBezTo>
                      <a:cubicBezTo>
                        <a:pt x="46" y="318"/>
                        <a:pt x="40" y="297"/>
                        <a:pt x="38" y="288"/>
                      </a:cubicBezTo>
                      <a:cubicBezTo>
                        <a:pt x="31" y="260"/>
                        <a:pt x="32" y="231"/>
                        <a:pt x="30" y="203"/>
                      </a:cubicBezTo>
                      <a:cubicBezTo>
                        <a:pt x="27" y="217"/>
                        <a:pt x="35" y="241"/>
                        <a:pt x="22" y="246"/>
                      </a:cubicBezTo>
                      <a:cubicBezTo>
                        <a:pt x="10" y="250"/>
                        <a:pt x="6" y="224"/>
                        <a:pt x="5" y="212"/>
                      </a:cubicBezTo>
                      <a:cubicBezTo>
                        <a:pt x="0" y="173"/>
                        <a:pt x="15" y="167"/>
                        <a:pt x="38" y="144"/>
                      </a:cubicBezTo>
                      <a:cubicBezTo>
                        <a:pt x="46" y="152"/>
                        <a:pt x="58" y="158"/>
                        <a:pt x="64" y="170"/>
                      </a:cubicBezTo>
                      <a:cubicBezTo>
                        <a:pt x="70" y="185"/>
                        <a:pt x="72" y="203"/>
                        <a:pt x="72" y="220"/>
                      </a:cubicBezTo>
                      <a:cubicBezTo>
                        <a:pt x="72" y="231"/>
                        <a:pt x="66" y="198"/>
                        <a:pt x="64" y="187"/>
                      </a:cubicBezTo>
                      <a:cubicBezTo>
                        <a:pt x="78" y="124"/>
                        <a:pt x="84" y="73"/>
                        <a:pt x="64" y="10"/>
                      </a:cubicBezTo>
                      <a:cubicBezTo>
                        <a:pt x="58" y="18"/>
                        <a:pt x="54" y="28"/>
                        <a:pt x="47" y="35"/>
                      </a:cubicBezTo>
                      <a:cubicBezTo>
                        <a:pt x="40" y="40"/>
                        <a:pt x="23" y="34"/>
                        <a:pt x="22" y="43"/>
                      </a:cubicBezTo>
                      <a:cubicBezTo>
                        <a:pt x="19" y="60"/>
                        <a:pt x="38" y="94"/>
                        <a:pt x="38" y="94"/>
                      </a:cubicBezTo>
                      <a:cubicBezTo>
                        <a:pt x="57" y="39"/>
                        <a:pt x="38" y="80"/>
                        <a:pt x="55" y="136"/>
                      </a:cubicBezTo>
                      <a:cubicBezTo>
                        <a:pt x="57" y="143"/>
                        <a:pt x="66" y="147"/>
                        <a:pt x="72" y="15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036" name="Freeform 284"/>
                <p:cNvSpPr>
                  <a:spLocks/>
                </p:cNvSpPr>
                <p:nvPr/>
              </p:nvSpPr>
              <p:spPr bwMode="auto">
                <a:xfrm>
                  <a:off x="1635" y="2647"/>
                  <a:ext cx="109" cy="309"/>
                </a:xfrm>
                <a:custGeom>
                  <a:avLst/>
                  <a:gdLst>
                    <a:gd name="T0" fmla="*/ 1 w 105"/>
                    <a:gd name="T1" fmla="*/ 0 h 354"/>
                    <a:gd name="T2" fmla="*/ 92 w 105"/>
                    <a:gd name="T3" fmla="*/ 5 h 354"/>
                    <a:gd name="T4" fmla="*/ 73 w 105"/>
                    <a:gd name="T5" fmla="*/ 29 h 354"/>
                    <a:gd name="T6" fmla="*/ 84 w 105"/>
                    <a:gd name="T7" fmla="*/ 61 h 354"/>
                    <a:gd name="T8" fmla="*/ 84 w 105"/>
                    <a:gd name="T9" fmla="*/ 146 h 354"/>
                    <a:gd name="T10" fmla="*/ 97 w 105"/>
                    <a:gd name="T11" fmla="*/ 168 h 354"/>
                    <a:gd name="T12" fmla="*/ 97 w 105"/>
                    <a:gd name="T13" fmla="*/ 240 h 354"/>
                    <a:gd name="T14" fmla="*/ 84 w 105"/>
                    <a:gd name="T15" fmla="*/ 336 h 354"/>
                    <a:gd name="T16" fmla="*/ 68 w 105"/>
                    <a:gd name="T17" fmla="*/ 354 h 354"/>
                    <a:gd name="T18" fmla="*/ 14 w 105"/>
                    <a:gd name="T19" fmla="*/ 320 h 354"/>
                    <a:gd name="T20" fmla="*/ 12 w 105"/>
                    <a:gd name="T21" fmla="*/ 282 h 354"/>
                    <a:gd name="T22" fmla="*/ 14 w 105"/>
                    <a:gd name="T23" fmla="*/ 245 h 354"/>
                    <a:gd name="T24" fmla="*/ 9 w 105"/>
                    <a:gd name="T25" fmla="*/ 98 h 354"/>
                    <a:gd name="T26" fmla="*/ 20 w 105"/>
                    <a:gd name="T27" fmla="*/ 45 h 354"/>
                    <a:gd name="T28" fmla="*/ 6 w 105"/>
                    <a:gd name="T29" fmla="*/ 13 h 354"/>
                    <a:gd name="T30" fmla="*/ 1 w 105"/>
                    <a:gd name="T31" fmla="*/ 0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5" h="354">
                      <a:moveTo>
                        <a:pt x="1" y="0"/>
                      </a:moveTo>
                      <a:cubicBezTo>
                        <a:pt x="19" y="11"/>
                        <a:pt x="67" y="3"/>
                        <a:pt x="92" y="5"/>
                      </a:cubicBezTo>
                      <a:cubicBezTo>
                        <a:pt x="87" y="16"/>
                        <a:pt x="83" y="22"/>
                        <a:pt x="73" y="29"/>
                      </a:cubicBezTo>
                      <a:cubicBezTo>
                        <a:pt x="76" y="39"/>
                        <a:pt x="80" y="50"/>
                        <a:pt x="84" y="61"/>
                      </a:cubicBezTo>
                      <a:cubicBezTo>
                        <a:pt x="80" y="89"/>
                        <a:pt x="73" y="118"/>
                        <a:pt x="84" y="146"/>
                      </a:cubicBezTo>
                      <a:cubicBezTo>
                        <a:pt x="86" y="158"/>
                        <a:pt x="89" y="158"/>
                        <a:pt x="97" y="168"/>
                      </a:cubicBezTo>
                      <a:cubicBezTo>
                        <a:pt x="101" y="194"/>
                        <a:pt x="99" y="212"/>
                        <a:pt x="97" y="240"/>
                      </a:cubicBezTo>
                      <a:cubicBezTo>
                        <a:pt x="103" y="261"/>
                        <a:pt x="105" y="319"/>
                        <a:pt x="84" y="336"/>
                      </a:cubicBezTo>
                      <a:cubicBezTo>
                        <a:pt x="80" y="347"/>
                        <a:pt x="79" y="351"/>
                        <a:pt x="68" y="354"/>
                      </a:cubicBezTo>
                      <a:cubicBezTo>
                        <a:pt x="38" y="351"/>
                        <a:pt x="24" y="348"/>
                        <a:pt x="14" y="320"/>
                      </a:cubicBezTo>
                      <a:cubicBezTo>
                        <a:pt x="12" y="307"/>
                        <a:pt x="7" y="294"/>
                        <a:pt x="12" y="282"/>
                      </a:cubicBezTo>
                      <a:cubicBezTo>
                        <a:pt x="7" y="269"/>
                        <a:pt x="10" y="257"/>
                        <a:pt x="14" y="245"/>
                      </a:cubicBezTo>
                      <a:cubicBezTo>
                        <a:pt x="2" y="199"/>
                        <a:pt x="13" y="146"/>
                        <a:pt x="9" y="98"/>
                      </a:cubicBezTo>
                      <a:cubicBezTo>
                        <a:pt x="11" y="79"/>
                        <a:pt x="13" y="62"/>
                        <a:pt x="20" y="45"/>
                      </a:cubicBezTo>
                      <a:cubicBezTo>
                        <a:pt x="17" y="29"/>
                        <a:pt x="20" y="18"/>
                        <a:pt x="6" y="13"/>
                      </a:cubicBezTo>
                      <a:cubicBezTo>
                        <a:pt x="0" y="3"/>
                        <a:pt x="1" y="8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037" name="Freeform 285"/>
                <p:cNvSpPr>
                  <a:spLocks/>
                </p:cNvSpPr>
                <p:nvPr/>
              </p:nvSpPr>
              <p:spPr bwMode="auto">
                <a:xfrm>
                  <a:off x="3008" y="2583"/>
                  <a:ext cx="155" cy="328"/>
                </a:xfrm>
                <a:custGeom>
                  <a:avLst/>
                  <a:gdLst>
                    <a:gd name="T0" fmla="*/ 141 w 149"/>
                    <a:gd name="T1" fmla="*/ 20 h 376"/>
                    <a:gd name="T2" fmla="*/ 133 w 149"/>
                    <a:gd name="T3" fmla="*/ 103 h 376"/>
                    <a:gd name="T4" fmla="*/ 125 w 149"/>
                    <a:gd name="T5" fmla="*/ 130 h 376"/>
                    <a:gd name="T6" fmla="*/ 122 w 149"/>
                    <a:gd name="T7" fmla="*/ 140 h 376"/>
                    <a:gd name="T8" fmla="*/ 104 w 149"/>
                    <a:gd name="T9" fmla="*/ 244 h 376"/>
                    <a:gd name="T10" fmla="*/ 82 w 149"/>
                    <a:gd name="T11" fmla="*/ 314 h 376"/>
                    <a:gd name="T12" fmla="*/ 66 w 149"/>
                    <a:gd name="T13" fmla="*/ 362 h 376"/>
                    <a:gd name="T14" fmla="*/ 56 w 149"/>
                    <a:gd name="T15" fmla="*/ 364 h 376"/>
                    <a:gd name="T16" fmla="*/ 18 w 149"/>
                    <a:gd name="T17" fmla="*/ 370 h 376"/>
                    <a:gd name="T18" fmla="*/ 2 w 149"/>
                    <a:gd name="T19" fmla="*/ 351 h 376"/>
                    <a:gd name="T20" fmla="*/ 5 w 149"/>
                    <a:gd name="T21" fmla="*/ 316 h 376"/>
                    <a:gd name="T22" fmla="*/ 8 w 149"/>
                    <a:gd name="T23" fmla="*/ 220 h 376"/>
                    <a:gd name="T24" fmla="*/ 21 w 149"/>
                    <a:gd name="T25" fmla="*/ 199 h 376"/>
                    <a:gd name="T26" fmla="*/ 34 w 149"/>
                    <a:gd name="T27" fmla="*/ 106 h 376"/>
                    <a:gd name="T28" fmla="*/ 42 w 149"/>
                    <a:gd name="T29" fmla="*/ 74 h 376"/>
                    <a:gd name="T30" fmla="*/ 80 w 149"/>
                    <a:gd name="T31" fmla="*/ 18 h 376"/>
                    <a:gd name="T32" fmla="*/ 122 w 149"/>
                    <a:gd name="T33" fmla="*/ 18 h 376"/>
                    <a:gd name="T34" fmla="*/ 141 w 149"/>
                    <a:gd name="T35" fmla="*/ 20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9" h="376">
                      <a:moveTo>
                        <a:pt x="141" y="20"/>
                      </a:moveTo>
                      <a:cubicBezTo>
                        <a:pt x="135" y="47"/>
                        <a:pt x="136" y="74"/>
                        <a:pt x="133" y="103"/>
                      </a:cubicBezTo>
                      <a:cubicBezTo>
                        <a:pt x="131" y="112"/>
                        <a:pt x="127" y="120"/>
                        <a:pt x="125" y="130"/>
                      </a:cubicBezTo>
                      <a:cubicBezTo>
                        <a:pt x="124" y="133"/>
                        <a:pt x="122" y="140"/>
                        <a:pt x="122" y="140"/>
                      </a:cubicBezTo>
                      <a:cubicBezTo>
                        <a:pt x="126" y="171"/>
                        <a:pt x="121" y="215"/>
                        <a:pt x="104" y="244"/>
                      </a:cubicBezTo>
                      <a:cubicBezTo>
                        <a:pt x="98" y="263"/>
                        <a:pt x="102" y="306"/>
                        <a:pt x="82" y="314"/>
                      </a:cubicBezTo>
                      <a:cubicBezTo>
                        <a:pt x="78" y="326"/>
                        <a:pt x="66" y="361"/>
                        <a:pt x="66" y="362"/>
                      </a:cubicBezTo>
                      <a:cubicBezTo>
                        <a:pt x="62" y="362"/>
                        <a:pt x="59" y="363"/>
                        <a:pt x="56" y="364"/>
                      </a:cubicBezTo>
                      <a:cubicBezTo>
                        <a:pt x="43" y="376"/>
                        <a:pt x="36" y="371"/>
                        <a:pt x="18" y="370"/>
                      </a:cubicBezTo>
                      <a:cubicBezTo>
                        <a:pt x="12" y="363"/>
                        <a:pt x="8" y="356"/>
                        <a:pt x="2" y="351"/>
                      </a:cubicBezTo>
                      <a:cubicBezTo>
                        <a:pt x="0" y="336"/>
                        <a:pt x="0" y="329"/>
                        <a:pt x="5" y="316"/>
                      </a:cubicBezTo>
                      <a:cubicBezTo>
                        <a:pt x="7" y="287"/>
                        <a:pt x="1" y="247"/>
                        <a:pt x="8" y="220"/>
                      </a:cubicBezTo>
                      <a:cubicBezTo>
                        <a:pt x="9" y="211"/>
                        <a:pt x="21" y="199"/>
                        <a:pt x="21" y="199"/>
                      </a:cubicBezTo>
                      <a:cubicBezTo>
                        <a:pt x="22" y="168"/>
                        <a:pt x="17" y="133"/>
                        <a:pt x="34" y="106"/>
                      </a:cubicBezTo>
                      <a:cubicBezTo>
                        <a:pt x="36" y="95"/>
                        <a:pt x="42" y="74"/>
                        <a:pt x="42" y="74"/>
                      </a:cubicBezTo>
                      <a:cubicBezTo>
                        <a:pt x="45" y="3"/>
                        <a:pt x="33" y="0"/>
                        <a:pt x="80" y="18"/>
                      </a:cubicBezTo>
                      <a:cubicBezTo>
                        <a:pt x="108" y="14"/>
                        <a:pt x="99" y="13"/>
                        <a:pt x="122" y="18"/>
                      </a:cubicBezTo>
                      <a:cubicBezTo>
                        <a:pt x="144" y="22"/>
                        <a:pt x="149" y="28"/>
                        <a:pt x="141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038" name="Freeform 286"/>
                <p:cNvSpPr>
                  <a:spLocks/>
                </p:cNvSpPr>
                <p:nvPr/>
              </p:nvSpPr>
              <p:spPr bwMode="auto">
                <a:xfrm>
                  <a:off x="1714" y="1020"/>
                  <a:ext cx="99" cy="440"/>
                </a:xfrm>
                <a:custGeom>
                  <a:avLst/>
                  <a:gdLst>
                    <a:gd name="T0" fmla="*/ 26 w 96"/>
                    <a:gd name="T1" fmla="*/ 486 h 504"/>
                    <a:gd name="T2" fmla="*/ 61 w 96"/>
                    <a:gd name="T3" fmla="*/ 494 h 504"/>
                    <a:gd name="T4" fmla="*/ 72 w 96"/>
                    <a:gd name="T5" fmla="*/ 451 h 504"/>
                    <a:gd name="T6" fmla="*/ 72 w 96"/>
                    <a:gd name="T7" fmla="*/ 323 h 504"/>
                    <a:gd name="T8" fmla="*/ 88 w 96"/>
                    <a:gd name="T9" fmla="*/ 214 h 504"/>
                    <a:gd name="T10" fmla="*/ 96 w 96"/>
                    <a:gd name="T11" fmla="*/ 174 h 504"/>
                    <a:gd name="T12" fmla="*/ 88 w 96"/>
                    <a:gd name="T13" fmla="*/ 51 h 504"/>
                    <a:gd name="T14" fmla="*/ 77 w 96"/>
                    <a:gd name="T15" fmla="*/ 6 h 504"/>
                    <a:gd name="T16" fmla="*/ 29 w 96"/>
                    <a:gd name="T17" fmla="*/ 25 h 504"/>
                    <a:gd name="T18" fmla="*/ 26 w 96"/>
                    <a:gd name="T19" fmla="*/ 121 h 504"/>
                    <a:gd name="T20" fmla="*/ 32 w 96"/>
                    <a:gd name="T21" fmla="*/ 363 h 504"/>
                    <a:gd name="T22" fmla="*/ 40 w 96"/>
                    <a:gd name="T23" fmla="*/ 406 h 504"/>
                    <a:gd name="T24" fmla="*/ 24 w 96"/>
                    <a:gd name="T25" fmla="*/ 473 h 504"/>
                    <a:gd name="T26" fmla="*/ 26 w 96"/>
                    <a:gd name="T27" fmla="*/ 486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6" h="504">
                      <a:moveTo>
                        <a:pt x="26" y="486"/>
                      </a:moveTo>
                      <a:cubicBezTo>
                        <a:pt x="50" y="492"/>
                        <a:pt x="38" y="489"/>
                        <a:pt x="61" y="494"/>
                      </a:cubicBezTo>
                      <a:cubicBezTo>
                        <a:pt x="69" y="480"/>
                        <a:pt x="66" y="465"/>
                        <a:pt x="72" y="451"/>
                      </a:cubicBezTo>
                      <a:cubicBezTo>
                        <a:pt x="77" y="408"/>
                        <a:pt x="82" y="366"/>
                        <a:pt x="72" y="323"/>
                      </a:cubicBezTo>
                      <a:cubicBezTo>
                        <a:pt x="73" y="288"/>
                        <a:pt x="75" y="247"/>
                        <a:pt x="88" y="214"/>
                      </a:cubicBezTo>
                      <a:cubicBezTo>
                        <a:pt x="93" y="179"/>
                        <a:pt x="89" y="192"/>
                        <a:pt x="96" y="174"/>
                      </a:cubicBezTo>
                      <a:cubicBezTo>
                        <a:pt x="94" y="116"/>
                        <a:pt x="92" y="96"/>
                        <a:pt x="88" y="51"/>
                      </a:cubicBezTo>
                      <a:cubicBezTo>
                        <a:pt x="90" y="21"/>
                        <a:pt x="89" y="26"/>
                        <a:pt x="77" y="6"/>
                      </a:cubicBezTo>
                      <a:cubicBezTo>
                        <a:pt x="43" y="8"/>
                        <a:pt x="39" y="0"/>
                        <a:pt x="29" y="25"/>
                      </a:cubicBezTo>
                      <a:cubicBezTo>
                        <a:pt x="31" y="56"/>
                        <a:pt x="37" y="90"/>
                        <a:pt x="26" y="121"/>
                      </a:cubicBezTo>
                      <a:cubicBezTo>
                        <a:pt x="49" y="199"/>
                        <a:pt x="0" y="279"/>
                        <a:pt x="32" y="363"/>
                      </a:cubicBezTo>
                      <a:cubicBezTo>
                        <a:pt x="33" y="379"/>
                        <a:pt x="34" y="390"/>
                        <a:pt x="40" y="406"/>
                      </a:cubicBezTo>
                      <a:cubicBezTo>
                        <a:pt x="34" y="428"/>
                        <a:pt x="29" y="450"/>
                        <a:pt x="24" y="473"/>
                      </a:cubicBezTo>
                      <a:cubicBezTo>
                        <a:pt x="25" y="479"/>
                        <a:pt x="44" y="504"/>
                        <a:pt x="26" y="4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7039" name="Freeform 287"/>
                <p:cNvSpPr>
                  <a:spLocks/>
                </p:cNvSpPr>
                <p:nvPr/>
              </p:nvSpPr>
              <p:spPr bwMode="auto">
                <a:xfrm>
                  <a:off x="3431" y="1007"/>
                  <a:ext cx="156" cy="358"/>
                </a:xfrm>
                <a:custGeom>
                  <a:avLst/>
                  <a:gdLst>
                    <a:gd name="T0" fmla="*/ 5 w 150"/>
                    <a:gd name="T1" fmla="*/ 381 h 410"/>
                    <a:gd name="T2" fmla="*/ 40 w 150"/>
                    <a:gd name="T3" fmla="*/ 410 h 410"/>
                    <a:gd name="T4" fmla="*/ 80 w 150"/>
                    <a:gd name="T5" fmla="*/ 402 h 410"/>
                    <a:gd name="T6" fmla="*/ 93 w 150"/>
                    <a:gd name="T7" fmla="*/ 362 h 410"/>
                    <a:gd name="T8" fmla="*/ 114 w 150"/>
                    <a:gd name="T9" fmla="*/ 280 h 410"/>
                    <a:gd name="T10" fmla="*/ 128 w 150"/>
                    <a:gd name="T11" fmla="*/ 216 h 410"/>
                    <a:gd name="T12" fmla="*/ 136 w 150"/>
                    <a:gd name="T13" fmla="*/ 192 h 410"/>
                    <a:gd name="T14" fmla="*/ 138 w 150"/>
                    <a:gd name="T15" fmla="*/ 117 h 410"/>
                    <a:gd name="T16" fmla="*/ 144 w 150"/>
                    <a:gd name="T17" fmla="*/ 101 h 410"/>
                    <a:gd name="T18" fmla="*/ 146 w 150"/>
                    <a:gd name="T19" fmla="*/ 48 h 410"/>
                    <a:gd name="T20" fmla="*/ 130 w 150"/>
                    <a:gd name="T21" fmla="*/ 0 h 410"/>
                    <a:gd name="T22" fmla="*/ 93 w 150"/>
                    <a:gd name="T23" fmla="*/ 13 h 410"/>
                    <a:gd name="T24" fmla="*/ 77 w 150"/>
                    <a:gd name="T25" fmla="*/ 53 h 410"/>
                    <a:gd name="T26" fmla="*/ 66 w 150"/>
                    <a:gd name="T27" fmla="*/ 138 h 410"/>
                    <a:gd name="T28" fmla="*/ 58 w 150"/>
                    <a:gd name="T29" fmla="*/ 162 h 410"/>
                    <a:gd name="T30" fmla="*/ 42 w 150"/>
                    <a:gd name="T31" fmla="*/ 216 h 410"/>
                    <a:gd name="T32" fmla="*/ 40 w 150"/>
                    <a:gd name="T33" fmla="*/ 226 h 410"/>
                    <a:gd name="T34" fmla="*/ 34 w 150"/>
                    <a:gd name="T35" fmla="*/ 232 h 410"/>
                    <a:gd name="T36" fmla="*/ 32 w 150"/>
                    <a:gd name="T37" fmla="*/ 250 h 410"/>
                    <a:gd name="T38" fmla="*/ 29 w 150"/>
                    <a:gd name="T39" fmla="*/ 258 h 410"/>
                    <a:gd name="T40" fmla="*/ 16 w 150"/>
                    <a:gd name="T41" fmla="*/ 349 h 410"/>
                    <a:gd name="T42" fmla="*/ 10 w 150"/>
                    <a:gd name="T43" fmla="*/ 381 h 410"/>
                    <a:gd name="T44" fmla="*/ 2 w 150"/>
                    <a:gd name="T45" fmla="*/ 386 h 410"/>
                    <a:gd name="T46" fmla="*/ 5 w 150"/>
                    <a:gd name="T47" fmla="*/ 381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50" h="410">
                      <a:moveTo>
                        <a:pt x="5" y="381"/>
                      </a:moveTo>
                      <a:cubicBezTo>
                        <a:pt x="18" y="394"/>
                        <a:pt x="19" y="403"/>
                        <a:pt x="40" y="410"/>
                      </a:cubicBezTo>
                      <a:cubicBezTo>
                        <a:pt x="55" y="408"/>
                        <a:pt x="66" y="407"/>
                        <a:pt x="80" y="402"/>
                      </a:cubicBezTo>
                      <a:cubicBezTo>
                        <a:pt x="98" y="383"/>
                        <a:pt x="80" y="405"/>
                        <a:pt x="93" y="362"/>
                      </a:cubicBezTo>
                      <a:cubicBezTo>
                        <a:pt x="101" y="335"/>
                        <a:pt x="109" y="307"/>
                        <a:pt x="114" y="280"/>
                      </a:cubicBezTo>
                      <a:cubicBezTo>
                        <a:pt x="111" y="260"/>
                        <a:pt x="115" y="232"/>
                        <a:pt x="128" y="216"/>
                      </a:cubicBezTo>
                      <a:cubicBezTo>
                        <a:pt x="130" y="207"/>
                        <a:pt x="136" y="192"/>
                        <a:pt x="136" y="192"/>
                      </a:cubicBezTo>
                      <a:cubicBezTo>
                        <a:pt x="136" y="167"/>
                        <a:pt x="135" y="141"/>
                        <a:pt x="138" y="117"/>
                      </a:cubicBezTo>
                      <a:cubicBezTo>
                        <a:pt x="138" y="111"/>
                        <a:pt x="144" y="101"/>
                        <a:pt x="144" y="101"/>
                      </a:cubicBezTo>
                      <a:cubicBezTo>
                        <a:pt x="144" y="86"/>
                        <a:pt x="150" y="63"/>
                        <a:pt x="146" y="48"/>
                      </a:cubicBezTo>
                      <a:cubicBezTo>
                        <a:pt x="144" y="30"/>
                        <a:pt x="144" y="11"/>
                        <a:pt x="130" y="0"/>
                      </a:cubicBezTo>
                      <a:cubicBezTo>
                        <a:pt x="117" y="6"/>
                        <a:pt x="105" y="7"/>
                        <a:pt x="93" y="13"/>
                      </a:cubicBezTo>
                      <a:cubicBezTo>
                        <a:pt x="84" y="27"/>
                        <a:pt x="91" y="38"/>
                        <a:pt x="77" y="53"/>
                      </a:cubicBezTo>
                      <a:cubicBezTo>
                        <a:pt x="83" y="77"/>
                        <a:pt x="81" y="118"/>
                        <a:pt x="66" y="138"/>
                      </a:cubicBezTo>
                      <a:cubicBezTo>
                        <a:pt x="63" y="146"/>
                        <a:pt x="59" y="153"/>
                        <a:pt x="58" y="162"/>
                      </a:cubicBezTo>
                      <a:cubicBezTo>
                        <a:pt x="53" y="185"/>
                        <a:pt x="58" y="199"/>
                        <a:pt x="42" y="216"/>
                      </a:cubicBezTo>
                      <a:cubicBezTo>
                        <a:pt x="41" y="219"/>
                        <a:pt x="41" y="222"/>
                        <a:pt x="40" y="226"/>
                      </a:cubicBezTo>
                      <a:cubicBezTo>
                        <a:pt x="38" y="228"/>
                        <a:pt x="34" y="229"/>
                        <a:pt x="34" y="232"/>
                      </a:cubicBezTo>
                      <a:cubicBezTo>
                        <a:pt x="32" y="237"/>
                        <a:pt x="33" y="244"/>
                        <a:pt x="32" y="250"/>
                      </a:cubicBezTo>
                      <a:cubicBezTo>
                        <a:pt x="31" y="252"/>
                        <a:pt x="30" y="255"/>
                        <a:pt x="29" y="258"/>
                      </a:cubicBezTo>
                      <a:cubicBezTo>
                        <a:pt x="26" y="290"/>
                        <a:pt x="20" y="317"/>
                        <a:pt x="16" y="349"/>
                      </a:cubicBezTo>
                      <a:cubicBezTo>
                        <a:pt x="14" y="359"/>
                        <a:pt x="17" y="372"/>
                        <a:pt x="10" y="381"/>
                      </a:cubicBezTo>
                      <a:cubicBezTo>
                        <a:pt x="7" y="383"/>
                        <a:pt x="5" y="386"/>
                        <a:pt x="2" y="386"/>
                      </a:cubicBezTo>
                      <a:cubicBezTo>
                        <a:pt x="0" y="386"/>
                        <a:pt x="4" y="382"/>
                        <a:pt x="5" y="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87040" name="Rectangle 288"/>
              <p:cNvSpPr>
                <a:spLocks noChangeArrowheads="1"/>
              </p:cNvSpPr>
              <p:nvPr/>
            </p:nvSpPr>
            <p:spPr bwMode="auto">
              <a:xfrm>
                <a:off x="1609" y="1237"/>
                <a:ext cx="114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46662" dir="2115817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endParaRPr lang="en-US" b="0" i="1">
                  <a:solidFill>
                    <a:schemeClr val="bg2"/>
                  </a:solidFill>
                  <a:latin typeface="Helvetica" charset="0"/>
                </a:endParaRPr>
              </a:p>
            </p:txBody>
          </p:sp>
        </p:grpSp>
      </p:grpSp>
      <p:sp>
        <p:nvSpPr>
          <p:cNvPr id="587042" name="Text Box 290"/>
          <p:cNvSpPr txBox="1">
            <a:spLocks noChangeArrowheads="1"/>
          </p:cNvSpPr>
          <p:nvPr/>
        </p:nvSpPr>
        <p:spPr bwMode="auto">
          <a:xfrm>
            <a:off x="8588375" y="64103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587043" name="AutoShape 291"/>
          <p:cNvSpPr>
            <a:spLocks noChangeArrowheads="1"/>
          </p:cNvSpPr>
          <p:nvPr/>
        </p:nvSpPr>
        <p:spPr bwMode="auto">
          <a:xfrm>
            <a:off x="5054600" y="2159000"/>
            <a:ext cx="647700" cy="6223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7044" name="AutoShape 292"/>
          <p:cNvSpPr>
            <a:spLocks noChangeArrowheads="1"/>
          </p:cNvSpPr>
          <p:nvPr/>
        </p:nvSpPr>
        <p:spPr bwMode="auto">
          <a:xfrm>
            <a:off x="5080000" y="5143500"/>
            <a:ext cx="647700" cy="6223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981" name="AutoShape 229"/>
          <p:cNvSpPr>
            <a:spLocks noChangeArrowheads="1"/>
          </p:cNvSpPr>
          <p:nvPr/>
        </p:nvSpPr>
        <p:spPr bwMode="auto">
          <a:xfrm rot="-2030762">
            <a:off x="5073650" y="4665663"/>
            <a:ext cx="3349625" cy="463550"/>
          </a:xfrm>
          <a:prstGeom prst="leftArrow">
            <a:avLst>
              <a:gd name="adj1" fmla="val 50000"/>
              <a:gd name="adj2" fmla="val 180651"/>
            </a:avLst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6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6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6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6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6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6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6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6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8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964" grpId="0" animBg="1"/>
      <p:bldP spid="586965" grpId="0" animBg="1"/>
      <p:bldP spid="587043" grpId="0" animBg="1" autoUpdateAnimBg="0"/>
      <p:bldP spid="587044" grpId="0" animBg="1"/>
      <p:bldP spid="58698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>
            <a:hlinkClick r:id="rId3" action="ppaction://hlinkpres?slideindex=1&amp;slidetitle=PowerPoint Presentation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599" name="Text Box 15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solidFill>
                  <a:srgbClr val="FFFFFF"/>
                </a:solidFill>
                <a:latin typeface="Arial" charset="0"/>
              </a:rPr>
              <a:t>©2004 TBBMI</a:t>
            </a:r>
          </a:p>
        </p:txBody>
      </p:sp>
      <p:sp>
        <p:nvSpPr>
          <p:cNvPr id="579600" name="Rectangle 16"/>
          <p:cNvSpPr>
            <a:spLocks noChangeArrowheads="1"/>
          </p:cNvSpPr>
          <p:nvPr/>
        </p:nvSpPr>
        <p:spPr bwMode="auto">
          <a:xfrm>
            <a:off x="7558088" y="6515100"/>
            <a:ext cx="727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7.2.03c.</a:t>
            </a:r>
          </a:p>
        </p:txBody>
      </p:sp>
      <p:sp>
        <p:nvSpPr>
          <p:cNvPr id="579603" name="Rectangle 19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51</a:t>
            </a:r>
          </a:p>
        </p:txBody>
      </p:sp>
    </p:spTree>
  </p:cSld>
  <p:clrMapOvr>
    <a:masterClrMapping/>
  </p:clrMapOvr>
  <p:transition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The Bible</a:t>
            </a:r>
            <a:r>
              <a:rPr lang="is-I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…Basically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link at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26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ChangeArrowheads="1"/>
          </p:cNvSpPr>
          <p:nvPr/>
        </p:nvSpPr>
        <p:spPr bwMode="auto">
          <a:xfrm>
            <a:off x="3130550" y="1339850"/>
            <a:ext cx="2882900" cy="344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195" name="AutoShape 3"/>
          <p:cNvSpPr>
            <a:spLocks noChangeArrowheads="1"/>
          </p:cNvSpPr>
          <p:nvPr/>
        </p:nvSpPr>
        <p:spPr bwMode="auto">
          <a:xfrm>
            <a:off x="3130550" y="971550"/>
            <a:ext cx="1663700" cy="10541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196" name="Rectangle 4"/>
          <p:cNvSpPr>
            <a:spLocks noChangeArrowheads="1"/>
          </p:cNvSpPr>
          <p:nvPr/>
        </p:nvSpPr>
        <p:spPr bwMode="auto">
          <a:xfrm>
            <a:off x="3130550" y="1352550"/>
            <a:ext cx="2044700" cy="1054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197" name="Rectangle 5"/>
          <p:cNvSpPr>
            <a:spLocks noChangeArrowheads="1"/>
          </p:cNvSpPr>
          <p:nvPr/>
        </p:nvSpPr>
        <p:spPr bwMode="auto">
          <a:xfrm>
            <a:off x="3021013" y="866775"/>
            <a:ext cx="16922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Times" charset="0"/>
              </a:rPr>
              <a:t>   MOSES</a:t>
            </a:r>
          </a:p>
        </p:txBody>
      </p:sp>
      <p:sp>
        <p:nvSpPr>
          <p:cNvPr id="520198" name="Line 6"/>
          <p:cNvSpPr>
            <a:spLocks noChangeShapeType="1"/>
          </p:cNvSpPr>
          <p:nvPr/>
        </p:nvSpPr>
        <p:spPr bwMode="auto">
          <a:xfrm>
            <a:off x="3340100" y="24892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199" name="Line 7"/>
          <p:cNvSpPr>
            <a:spLocks noChangeShapeType="1"/>
          </p:cNvSpPr>
          <p:nvPr/>
        </p:nvSpPr>
        <p:spPr bwMode="auto">
          <a:xfrm>
            <a:off x="3340100" y="29464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200" name="Line 8"/>
          <p:cNvSpPr>
            <a:spLocks noChangeShapeType="1"/>
          </p:cNvSpPr>
          <p:nvPr/>
        </p:nvSpPr>
        <p:spPr bwMode="auto">
          <a:xfrm>
            <a:off x="3346450" y="34036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201" name="Line 9"/>
          <p:cNvSpPr>
            <a:spLocks noChangeShapeType="1"/>
          </p:cNvSpPr>
          <p:nvPr/>
        </p:nvSpPr>
        <p:spPr bwMode="auto">
          <a:xfrm>
            <a:off x="3340100" y="2032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202" name="Line 10"/>
          <p:cNvSpPr>
            <a:spLocks noChangeShapeType="1"/>
          </p:cNvSpPr>
          <p:nvPr/>
        </p:nvSpPr>
        <p:spPr bwMode="auto">
          <a:xfrm>
            <a:off x="3340100" y="4318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203" name="Line 11"/>
          <p:cNvSpPr>
            <a:spLocks noChangeShapeType="1"/>
          </p:cNvSpPr>
          <p:nvPr/>
        </p:nvSpPr>
        <p:spPr bwMode="auto">
          <a:xfrm>
            <a:off x="3340100" y="38608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204" name="Rectangle 12"/>
          <p:cNvSpPr>
            <a:spLocks noChangeArrowheads="1"/>
          </p:cNvSpPr>
          <p:nvPr/>
        </p:nvSpPr>
        <p:spPr bwMode="auto">
          <a:xfrm>
            <a:off x="3630613" y="1616075"/>
            <a:ext cx="16637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Times" charset="0"/>
              </a:rPr>
              <a:t>EXODUS</a:t>
            </a:r>
          </a:p>
        </p:txBody>
      </p:sp>
      <p:sp>
        <p:nvSpPr>
          <p:cNvPr id="520206" name="Rectangle 14"/>
          <p:cNvSpPr>
            <a:spLocks noChangeArrowheads="1"/>
          </p:cNvSpPr>
          <p:nvPr/>
        </p:nvSpPr>
        <p:spPr bwMode="auto">
          <a:xfrm>
            <a:off x="898525" y="2605088"/>
            <a:ext cx="1747838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208" name="Rectangle 16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520209" name="Line 17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211" name="Rectangle 19"/>
          <p:cNvSpPr>
            <a:spLocks noChangeArrowheads="1"/>
          </p:cNvSpPr>
          <p:nvPr/>
        </p:nvSpPr>
        <p:spPr bwMode="auto">
          <a:xfrm>
            <a:off x="441325" y="2312988"/>
            <a:ext cx="2124075" cy="32575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ja-JP" altLang="en-US" sz="3200">
                <a:solidFill>
                  <a:schemeClr val="tx2"/>
                </a:solidFill>
                <a:latin typeface="Arial"/>
              </a:rPr>
              <a:t>“</a:t>
            </a:r>
            <a:r>
              <a:rPr lang="en-US" sz="3200">
                <a:solidFill>
                  <a:schemeClr val="tx1"/>
                </a:solidFill>
                <a:latin typeface="Times" charset="0"/>
              </a:rPr>
              <a:t>4 OMEI</a:t>
            </a:r>
            <a:r>
              <a:rPr lang="ja-JP" altLang="en-US" sz="3200">
                <a:solidFill>
                  <a:schemeClr val="tx2"/>
                </a:solidFill>
                <a:latin typeface="Arial"/>
              </a:rPr>
              <a:t>”</a:t>
            </a:r>
            <a:r>
              <a:rPr lang="en-US" sz="3200">
                <a:solidFill>
                  <a:schemeClr val="tx2"/>
                </a:solidFill>
                <a:latin typeface="Times" charset="0"/>
              </a:rPr>
              <a:t> </a:t>
            </a:r>
          </a:p>
          <a:p>
            <a:pPr algn="ctr"/>
            <a:r>
              <a:rPr lang="en-US" sz="3200">
                <a:solidFill>
                  <a:srgbClr val="FAFD00"/>
                </a:solidFill>
                <a:latin typeface="Times" charset="0"/>
              </a:rPr>
              <a:t>le</a:t>
            </a:r>
          </a:p>
          <a:p>
            <a:pPr algn="ctr"/>
            <a:r>
              <a:rPr lang="en-US" sz="3200" i="1">
                <a:solidFill>
                  <a:schemeClr val="tx1"/>
                </a:solidFill>
                <a:latin typeface="Times" charset="0"/>
              </a:rPr>
              <a:t>KOSIINA</a:t>
            </a:r>
            <a:endParaRPr lang="en-US" sz="3200">
              <a:solidFill>
                <a:schemeClr val="tx2"/>
              </a:solidFill>
              <a:latin typeface="Times" charset="0"/>
            </a:endParaRPr>
          </a:p>
          <a:p>
            <a:pPr algn="ctr"/>
            <a:r>
              <a:rPr lang="en-US" sz="3200">
                <a:solidFill>
                  <a:srgbClr val="FAFD00"/>
                </a:solidFill>
                <a:latin typeface="Times" charset="0"/>
              </a:rPr>
              <a:t>sii:</a:t>
            </a:r>
          </a:p>
          <a:p>
            <a:pPr algn="ctr"/>
            <a:r>
              <a:rPr lang="en-US" sz="4000">
                <a:solidFill>
                  <a:srgbClr val="FAFD00"/>
                </a:solidFill>
                <a:latin typeface="Times" charset="0"/>
              </a:rPr>
              <a:t>AJ</a:t>
            </a:r>
            <a:r>
              <a:rPr lang="en-US" sz="8000">
                <a:solidFill>
                  <a:srgbClr val="00FF00"/>
                </a:solidFill>
                <a:latin typeface="Times" charset="0"/>
              </a:rPr>
              <a:t>M</a:t>
            </a:r>
            <a:r>
              <a:rPr lang="en-US" sz="4000">
                <a:solidFill>
                  <a:srgbClr val="FAFD00"/>
                </a:solidFill>
                <a:latin typeface="Times" charset="0"/>
              </a:rPr>
              <a:t>J</a:t>
            </a:r>
          </a:p>
        </p:txBody>
      </p:sp>
      <p:sp>
        <p:nvSpPr>
          <p:cNvPr id="520212" name="Rectangle 20"/>
          <p:cNvSpPr>
            <a:spLocks noChangeArrowheads="1"/>
          </p:cNvSpPr>
          <p:nvPr/>
        </p:nvSpPr>
        <p:spPr bwMode="auto">
          <a:xfrm>
            <a:off x="4811713" y="823913"/>
            <a:ext cx="2165350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AFD00"/>
                </a:solidFill>
                <a:latin typeface="Times" charset="0"/>
              </a:rPr>
              <a:t>ca. 1500 B.C.</a:t>
            </a:r>
          </a:p>
        </p:txBody>
      </p:sp>
      <p:sp>
        <p:nvSpPr>
          <p:cNvPr id="520237" name="Text Box 45"/>
          <p:cNvSpPr txBox="1">
            <a:spLocks noChangeArrowheads="1"/>
          </p:cNvSpPr>
          <p:nvPr/>
        </p:nvSpPr>
        <p:spPr bwMode="auto">
          <a:xfrm>
            <a:off x="1763713" y="23813"/>
            <a:ext cx="1993900" cy="33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Tak</a:t>
            </a:r>
            <a:r>
              <a:rPr lang="en-US" sz="1400">
                <a:solidFill>
                  <a:schemeClr val="tx1"/>
                </a:solidFill>
              </a:rPr>
              <a:t>. 12:31</a:t>
            </a:r>
          </a:p>
        </p:txBody>
      </p:sp>
      <p:sp>
        <p:nvSpPr>
          <p:cNvPr id="520239" name="Rectangle 47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240" name="Rectangle 48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520241" name="AutoShape 49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242" name="Rectangle 50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243" name="AutoShape 51"/>
          <p:cNvSpPr>
            <a:spLocks noChangeArrowheads="1"/>
          </p:cNvSpPr>
          <p:nvPr/>
        </p:nvSpPr>
        <p:spPr bwMode="auto">
          <a:xfrm>
            <a:off x="8045450" y="356870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244" name="Line 52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245" name="Line 53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246" name="Line 54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247" name="Line 55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248" name="Line 56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249" name="Rectangle 57"/>
          <p:cNvSpPr>
            <a:spLocks noChangeArrowheads="1"/>
          </p:cNvSpPr>
          <p:nvPr/>
        </p:nvSpPr>
        <p:spPr bwMode="auto">
          <a:xfrm>
            <a:off x="8007350" y="3429000"/>
            <a:ext cx="619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520250" name="Line 58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251" name="Rectangle 59"/>
          <p:cNvSpPr>
            <a:spLocks noChangeArrowheads="1"/>
          </p:cNvSpPr>
          <p:nvPr/>
        </p:nvSpPr>
        <p:spPr bwMode="auto">
          <a:xfrm>
            <a:off x="8120063" y="3670300"/>
            <a:ext cx="6191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Takapra</a:t>
            </a:r>
          </a:p>
        </p:txBody>
      </p:sp>
      <p:sp>
        <p:nvSpPr>
          <p:cNvPr id="520252" name="Text Box 60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520258" name="Rectangle 66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04</a:t>
            </a:r>
          </a:p>
        </p:txBody>
      </p:sp>
      <p:sp>
        <p:nvSpPr>
          <p:cNvPr id="520259" name="Text Box 67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grpSp>
        <p:nvGrpSpPr>
          <p:cNvPr id="520260" name="Group 68"/>
          <p:cNvGrpSpPr>
            <a:grpSpLocks/>
          </p:cNvGrpSpPr>
          <p:nvPr/>
        </p:nvGrpSpPr>
        <p:grpSpPr bwMode="auto">
          <a:xfrm>
            <a:off x="5951538" y="3552825"/>
            <a:ext cx="1262062" cy="1347788"/>
            <a:chOff x="1084" y="711"/>
            <a:chExt cx="2950" cy="2769"/>
          </a:xfrm>
        </p:grpSpPr>
        <p:grpSp>
          <p:nvGrpSpPr>
            <p:cNvPr id="520261" name="Group 69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520262" name="Group 70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520263" name="Freeform 71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264" name="Freeform 72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520265" name="Picture 73"/>
              <p:cNvPicPr>
                <a:picLocks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20266" name="Freeform 74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67" name="Freeform 75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68" name="Freeform 76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69" name="Freeform 77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70" name="Freeform 78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0289" name="Group 97"/>
          <p:cNvGrpSpPr>
            <a:grpSpLocks/>
          </p:cNvGrpSpPr>
          <p:nvPr/>
        </p:nvGrpSpPr>
        <p:grpSpPr bwMode="auto">
          <a:xfrm>
            <a:off x="2574925" y="0"/>
            <a:ext cx="5168900" cy="4237038"/>
            <a:chOff x="1768" y="0"/>
            <a:chExt cx="3082" cy="2669"/>
          </a:xfrm>
        </p:grpSpPr>
        <p:sp>
          <p:nvSpPr>
            <p:cNvPr id="520287" name="AutoShape 95"/>
            <p:cNvSpPr>
              <a:spLocks noChangeArrowheads="1"/>
            </p:cNvSpPr>
            <p:nvPr/>
          </p:nvSpPr>
          <p:spPr bwMode="auto">
            <a:xfrm rot="850334">
              <a:off x="1768" y="0"/>
              <a:ext cx="3082" cy="2669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59131" dir="368337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20288" name="Text Box 96"/>
            <p:cNvSpPr txBox="1">
              <a:spLocks noChangeArrowheads="1"/>
            </p:cNvSpPr>
            <p:nvPr/>
          </p:nvSpPr>
          <p:spPr bwMode="auto">
            <a:xfrm>
              <a:off x="2142" y="927"/>
              <a:ext cx="2467" cy="6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2E7E3B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>
                  <a:solidFill>
                    <a:srgbClr val="EEFF4B"/>
                  </a:solidFill>
                </a:rPr>
                <a:t>TAKAPRA!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0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0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0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0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20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0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ChangeArrowheads="1"/>
          </p:cNvSpPr>
          <p:nvPr/>
        </p:nvSpPr>
        <p:spPr bwMode="auto">
          <a:xfrm>
            <a:off x="1600200" y="838200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39" name="Freeform 3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40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41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42" name="Freeform 6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43" name="Freeform 7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555 w 2581"/>
              <a:gd name="T1" fmla="*/ 1824 h 1837"/>
              <a:gd name="T2" fmla="*/ 2494 w 2581"/>
              <a:gd name="T3" fmla="*/ 1800 h 1837"/>
              <a:gd name="T4" fmla="*/ 2444 w 2581"/>
              <a:gd name="T5" fmla="*/ 1787 h 1837"/>
              <a:gd name="T6" fmla="*/ 2395 w 2581"/>
              <a:gd name="T7" fmla="*/ 1763 h 1837"/>
              <a:gd name="T8" fmla="*/ 2345 w 2581"/>
              <a:gd name="T9" fmla="*/ 1727 h 1837"/>
              <a:gd name="T10" fmla="*/ 2296 w 2581"/>
              <a:gd name="T11" fmla="*/ 1702 h 1837"/>
              <a:gd name="T12" fmla="*/ 2247 w 2581"/>
              <a:gd name="T13" fmla="*/ 1678 h 1837"/>
              <a:gd name="T14" fmla="*/ 2185 w 2581"/>
              <a:gd name="T15" fmla="*/ 1641 h 1837"/>
              <a:gd name="T16" fmla="*/ 2123 w 2581"/>
              <a:gd name="T17" fmla="*/ 1605 h 1837"/>
              <a:gd name="T18" fmla="*/ 2074 w 2581"/>
              <a:gd name="T19" fmla="*/ 1581 h 1837"/>
              <a:gd name="T20" fmla="*/ 2024 w 2581"/>
              <a:gd name="T21" fmla="*/ 1556 h 1837"/>
              <a:gd name="T22" fmla="*/ 1975 w 2581"/>
              <a:gd name="T23" fmla="*/ 1520 h 1837"/>
              <a:gd name="T24" fmla="*/ 1926 w 2581"/>
              <a:gd name="T25" fmla="*/ 1496 h 1837"/>
              <a:gd name="T26" fmla="*/ 1889 w 2581"/>
              <a:gd name="T27" fmla="*/ 1471 h 1837"/>
              <a:gd name="T28" fmla="*/ 1827 w 2581"/>
              <a:gd name="T29" fmla="*/ 1423 h 1837"/>
              <a:gd name="T30" fmla="*/ 1778 w 2581"/>
              <a:gd name="T31" fmla="*/ 1410 h 1837"/>
              <a:gd name="T32" fmla="*/ 1728 w 2581"/>
              <a:gd name="T33" fmla="*/ 1362 h 1837"/>
              <a:gd name="T34" fmla="*/ 1679 w 2581"/>
              <a:gd name="T35" fmla="*/ 1337 h 1837"/>
              <a:gd name="T36" fmla="*/ 1629 w 2581"/>
              <a:gd name="T37" fmla="*/ 1301 h 1837"/>
              <a:gd name="T38" fmla="*/ 1555 w 2581"/>
              <a:gd name="T39" fmla="*/ 1240 h 1837"/>
              <a:gd name="T40" fmla="*/ 1506 w 2581"/>
              <a:gd name="T41" fmla="*/ 1216 h 1837"/>
              <a:gd name="T42" fmla="*/ 1457 w 2581"/>
              <a:gd name="T43" fmla="*/ 1167 h 1837"/>
              <a:gd name="T44" fmla="*/ 1395 w 2581"/>
              <a:gd name="T45" fmla="*/ 1106 h 1837"/>
              <a:gd name="T46" fmla="*/ 1358 w 2581"/>
              <a:gd name="T47" fmla="*/ 1058 h 1837"/>
              <a:gd name="T48" fmla="*/ 1333 w 2581"/>
              <a:gd name="T49" fmla="*/ 1009 h 1837"/>
              <a:gd name="T50" fmla="*/ 1296 w 2581"/>
              <a:gd name="T51" fmla="*/ 961 h 1837"/>
              <a:gd name="T52" fmla="*/ 1234 w 2581"/>
              <a:gd name="T53" fmla="*/ 912 h 1837"/>
              <a:gd name="T54" fmla="*/ 1173 w 2581"/>
              <a:gd name="T55" fmla="*/ 851 h 1837"/>
              <a:gd name="T56" fmla="*/ 1136 w 2581"/>
              <a:gd name="T57" fmla="*/ 815 h 1837"/>
              <a:gd name="T58" fmla="*/ 1099 w 2581"/>
              <a:gd name="T59" fmla="*/ 766 h 1837"/>
              <a:gd name="T60" fmla="*/ 1062 w 2581"/>
              <a:gd name="T61" fmla="*/ 730 h 1837"/>
              <a:gd name="T62" fmla="*/ 1012 w 2581"/>
              <a:gd name="T63" fmla="*/ 681 h 1837"/>
              <a:gd name="T64" fmla="*/ 963 w 2581"/>
              <a:gd name="T65" fmla="*/ 644 h 1837"/>
              <a:gd name="T66" fmla="*/ 938 w 2581"/>
              <a:gd name="T67" fmla="*/ 596 h 1837"/>
              <a:gd name="T68" fmla="*/ 901 w 2581"/>
              <a:gd name="T69" fmla="*/ 559 h 1837"/>
              <a:gd name="T70" fmla="*/ 876 w 2581"/>
              <a:gd name="T71" fmla="*/ 511 h 1837"/>
              <a:gd name="T72" fmla="*/ 852 w 2581"/>
              <a:gd name="T73" fmla="*/ 462 h 1837"/>
              <a:gd name="T74" fmla="*/ 815 w 2581"/>
              <a:gd name="T75" fmla="*/ 413 h 1837"/>
              <a:gd name="T76" fmla="*/ 790 w 2581"/>
              <a:gd name="T77" fmla="*/ 365 h 1837"/>
              <a:gd name="T78" fmla="*/ 753 w 2581"/>
              <a:gd name="T79" fmla="*/ 328 h 1837"/>
              <a:gd name="T80" fmla="*/ 704 w 2581"/>
              <a:gd name="T81" fmla="*/ 267 h 1837"/>
              <a:gd name="T82" fmla="*/ 667 w 2581"/>
              <a:gd name="T83" fmla="*/ 219 h 1837"/>
              <a:gd name="T84" fmla="*/ 630 w 2581"/>
              <a:gd name="T85" fmla="*/ 182 h 1837"/>
              <a:gd name="T86" fmla="*/ 580 w 2581"/>
              <a:gd name="T87" fmla="*/ 146 h 1837"/>
              <a:gd name="T88" fmla="*/ 543 w 2581"/>
              <a:gd name="T89" fmla="*/ 122 h 1837"/>
              <a:gd name="T90" fmla="*/ 494 w 2581"/>
              <a:gd name="T91" fmla="*/ 73 h 1837"/>
              <a:gd name="T92" fmla="*/ 444 w 2581"/>
              <a:gd name="T93" fmla="*/ 61 h 1837"/>
              <a:gd name="T94" fmla="*/ 383 w 2581"/>
              <a:gd name="T95" fmla="*/ 36 h 1837"/>
              <a:gd name="T96" fmla="*/ 321 w 2581"/>
              <a:gd name="T97" fmla="*/ 24 h 1837"/>
              <a:gd name="T98" fmla="*/ 272 w 2581"/>
              <a:gd name="T99" fmla="*/ 12 h 1837"/>
              <a:gd name="T100" fmla="*/ 222 w 2581"/>
              <a:gd name="T101" fmla="*/ 0 h 1837"/>
              <a:gd name="T102" fmla="*/ 173 w 2581"/>
              <a:gd name="T103" fmla="*/ 0 h 1837"/>
              <a:gd name="T104" fmla="*/ 123 w 2581"/>
              <a:gd name="T105" fmla="*/ 12 h 1837"/>
              <a:gd name="T106" fmla="*/ 74 w 2581"/>
              <a:gd name="T107" fmla="*/ 24 h 1837"/>
              <a:gd name="T108" fmla="*/ 25 w 2581"/>
              <a:gd name="T109" fmla="*/ 49 h 1837"/>
              <a:gd name="T110" fmla="*/ 0 w 2581"/>
              <a:gd name="T111" fmla="*/ 97 h 1837"/>
              <a:gd name="T112" fmla="*/ 0 w 2581"/>
              <a:gd name="T113" fmla="*/ 146 h 1837"/>
              <a:gd name="T114" fmla="*/ 12 w 2581"/>
              <a:gd name="T115" fmla="*/ 195 h 1837"/>
              <a:gd name="T116" fmla="*/ 37 w 2581"/>
              <a:gd name="T117" fmla="*/ 243 h 1837"/>
              <a:gd name="T118" fmla="*/ 74 w 2581"/>
              <a:gd name="T119" fmla="*/ 280 h 1837"/>
              <a:gd name="T120" fmla="*/ 136 w 2581"/>
              <a:gd name="T121" fmla="*/ 304 h 1837"/>
              <a:gd name="T122" fmla="*/ 185 w 2581"/>
              <a:gd name="T123" fmla="*/ 316 h 1837"/>
              <a:gd name="T124" fmla="*/ 235 w 2581"/>
              <a:gd name="T125" fmla="*/ 328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44" name="Rectangle 8"/>
          <p:cNvSpPr>
            <a:spLocks noChangeArrowheads="1"/>
          </p:cNvSpPr>
          <p:nvPr/>
        </p:nvSpPr>
        <p:spPr bwMode="auto">
          <a:xfrm>
            <a:off x="4630738" y="2649538"/>
            <a:ext cx="15208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EK</a:t>
            </a:r>
          </a:p>
        </p:txBody>
      </p:sp>
      <p:sp>
        <p:nvSpPr>
          <p:cNvPr id="577545" name="Freeform 9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46" name="Rectangle 10"/>
          <p:cNvSpPr>
            <a:spLocks noChangeArrowheads="1"/>
          </p:cNvSpPr>
          <p:nvPr/>
        </p:nvSpPr>
        <p:spPr bwMode="auto">
          <a:xfrm>
            <a:off x="7259638" y="5259388"/>
            <a:ext cx="13112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PG</a:t>
            </a:r>
          </a:p>
        </p:txBody>
      </p:sp>
      <p:sp>
        <p:nvSpPr>
          <p:cNvPr id="577547" name="Freeform 11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48" name="Freeform 12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49" name="Freeform 13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50" name="Rectangle 14"/>
          <p:cNvSpPr>
            <a:spLocks noChangeArrowheads="1"/>
          </p:cNvSpPr>
          <p:nvPr/>
        </p:nvSpPr>
        <p:spPr bwMode="auto">
          <a:xfrm>
            <a:off x="3449638" y="2382838"/>
            <a:ext cx="12731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GO</a:t>
            </a:r>
          </a:p>
        </p:txBody>
      </p:sp>
      <p:sp>
        <p:nvSpPr>
          <p:cNvPr id="577551" name="Rectangle 15"/>
          <p:cNvSpPr>
            <a:spLocks noChangeArrowheads="1"/>
          </p:cNvSpPr>
          <p:nvPr/>
        </p:nvSpPr>
        <p:spPr bwMode="auto">
          <a:xfrm>
            <a:off x="2516188" y="5640388"/>
            <a:ext cx="7016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KO</a:t>
            </a:r>
          </a:p>
        </p:txBody>
      </p:sp>
      <p:sp>
        <p:nvSpPr>
          <p:cNvPr id="577552" name="Rectangle 16"/>
          <p:cNvSpPr>
            <a:spLocks noChangeArrowheads="1"/>
          </p:cNvSpPr>
          <p:nvPr/>
        </p:nvSpPr>
        <p:spPr bwMode="auto">
          <a:xfrm>
            <a:off x="2020888" y="9921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MO</a:t>
            </a:r>
          </a:p>
        </p:txBody>
      </p:sp>
      <p:sp>
        <p:nvSpPr>
          <p:cNvPr id="577553" name="Rectangle 17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54" name="Line 18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55" name="Line 19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56" name="Rectangle 20"/>
          <p:cNvSpPr>
            <a:spLocks noChangeArrowheads="1"/>
          </p:cNvSpPr>
          <p:nvPr/>
        </p:nvSpPr>
        <p:spPr bwMode="auto">
          <a:xfrm>
            <a:off x="-123825" y="333375"/>
            <a:ext cx="2825750" cy="8191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ONGA</a:t>
            </a:r>
          </a:p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SOTHOKO</a:t>
            </a:r>
          </a:p>
        </p:txBody>
      </p:sp>
      <p:sp>
        <p:nvSpPr>
          <p:cNvPr id="577557" name="Rectangle 21"/>
          <p:cNvSpPr>
            <a:spLocks noChangeArrowheads="1"/>
          </p:cNvSpPr>
          <p:nvPr/>
        </p:nvSpPr>
        <p:spPr bwMode="auto">
          <a:xfrm>
            <a:off x="2613025" y="3613150"/>
            <a:ext cx="17303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KO</a:t>
            </a:r>
          </a:p>
        </p:txBody>
      </p:sp>
      <p:sp>
        <p:nvSpPr>
          <p:cNvPr id="577558" name="Line 22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59" name="Rectangle 23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60" name="Rectangle 24"/>
          <p:cNvSpPr>
            <a:spLocks noChangeArrowheads="1"/>
          </p:cNvSpPr>
          <p:nvPr/>
        </p:nvSpPr>
        <p:spPr bwMode="auto">
          <a:xfrm>
            <a:off x="6896100" y="43957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U</a:t>
            </a:r>
          </a:p>
        </p:txBody>
      </p:sp>
      <p:sp>
        <p:nvSpPr>
          <p:cNvPr id="577561" name="Rectangle 25"/>
          <p:cNvSpPr>
            <a:spLocks noChangeArrowheads="1"/>
          </p:cNvSpPr>
          <p:nvPr/>
        </p:nvSpPr>
        <p:spPr bwMode="auto">
          <a:xfrm>
            <a:off x="5830888" y="28844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B</a:t>
            </a:r>
          </a:p>
        </p:txBody>
      </p:sp>
      <p:sp>
        <p:nvSpPr>
          <p:cNvPr id="577562" name="Rectangle 26"/>
          <p:cNvSpPr>
            <a:spLocks noChangeArrowheads="1"/>
          </p:cNvSpPr>
          <p:nvPr/>
        </p:nvSpPr>
        <p:spPr bwMode="auto">
          <a:xfrm>
            <a:off x="5487988" y="181133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H</a:t>
            </a:r>
          </a:p>
        </p:txBody>
      </p:sp>
      <p:sp>
        <p:nvSpPr>
          <p:cNvPr id="577563" name="Rectangle 27"/>
          <p:cNvSpPr>
            <a:spLocks noChangeArrowheads="1"/>
          </p:cNvSpPr>
          <p:nvPr/>
        </p:nvSpPr>
        <p:spPr bwMode="auto">
          <a:xfrm>
            <a:off x="7088188" y="1525588"/>
            <a:ext cx="12922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N(A)</a:t>
            </a:r>
          </a:p>
        </p:txBody>
      </p:sp>
      <p:sp>
        <p:nvSpPr>
          <p:cNvPr id="577564" name="Oval 28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65" name="Rectangle 29"/>
          <p:cNvSpPr>
            <a:spLocks noChangeArrowheads="1"/>
          </p:cNvSpPr>
          <p:nvPr/>
        </p:nvSpPr>
        <p:spPr bwMode="auto">
          <a:xfrm>
            <a:off x="3074988" y="2568575"/>
            <a:ext cx="417512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</a:t>
            </a:r>
          </a:p>
        </p:txBody>
      </p:sp>
      <p:sp>
        <p:nvSpPr>
          <p:cNvPr id="577566" name="Oval 30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67" name="Rectangle 31"/>
          <p:cNvSpPr>
            <a:spLocks noChangeArrowheads="1"/>
          </p:cNvSpPr>
          <p:nvPr/>
        </p:nvSpPr>
        <p:spPr bwMode="auto">
          <a:xfrm>
            <a:off x="2727325" y="3078163"/>
            <a:ext cx="3333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J</a:t>
            </a:r>
          </a:p>
        </p:txBody>
      </p:sp>
      <p:sp>
        <p:nvSpPr>
          <p:cNvPr id="577568" name="Oval 32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69" name="Oval 33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70" name="Rectangle 34"/>
          <p:cNvSpPr>
            <a:spLocks noChangeArrowheads="1"/>
          </p:cNvSpPr>
          <p:nvPr/>
        </p:nvSpPr>
        <p:spPr bwMode="auto">
          <a:xfrm>
            <a:off x="3067050" y="4451350"/>
            <a:ext cx="620713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KB</a:t>
            </a:r>
          </a:p>
        </p:txBody>
      </p:sp>
      <p:sp>
        <p:nvSpPr>
          <p:cNvPr id="577571" name="Rectangle 35"/>
          <p:cNvSpPr>
            <a:spLocks noChangeArrowheads="1"/>
          </p:cNvSpPr>
          <p:nvPr/>
        </p:nvSpPr>
        <p:spPr bwMode="auto">
          <a:xfrm>
            <a:off x="1809750" y="4081463"/>
            <a:ext cx="3841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E</a:t>
            </a:r>
          </a:p>
        </p:txBody>
      </p:sp>
      <p:sp>
        <p:nvSpPr>
          <p:cNvPr id="577572" name="Rectangle 36"/>
          <p:cNvSpPr>
            <a:spLocks noChangeArrowheads="1"/>
          </p:cNvSpPr>
          <p:nvPr/>
        </p:nvSpPr>
        <p:spPr bwMode="auto">
          <a:xfrm>
            <a:off x="3751263" y="3078163"/>
            <a:ext cx="6889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MN</a:t>
            </a:r>
          </a:p>
        </p:txBody>
      </p:sp>
      <p:sp>
        <p:nvSpPr>
          <p:cNvPr id="577573" name="Freeform 37"/>
          <p:cNvSpPr>
            <a:spLocks/>
          </p:cNvSpPr>
          <p:nvPr/>
        </p:nvSpPr>
        <p:spPr bwMode="auto">
          <a:xfrm>
            <a:off x="5816600" y="3136900"/>
            <a:ext cx="939800" cy="1422400"/>
          </a:xfrm>
          <a:custGeom>
            <a:avLst/>
            <a:gdLst>
              <a:gd name="T0" fmla="*/ 592 w 592"/>
              <a:gd name="T1" fmla="*/ 896 h 896"/>
              <a:gd name="T2" fmla="*/ 328 w 592"/>
              <a:gd name="T3" fmla="*/ 760 h 896"/>
              <a:gd name="T4" fmla="*/ 192 w 592"/>
              <a:gd name="T5" fmla="*/ 576 h 896"/>
              <a:gd name="T6" fmla="*/ 40 w 592"/>
              <a:gd name="T7" fmla="*/ 160 h 896"/>
              <a:gd name="T8" fmla="*/ 24 w 592"/>
              <a:gd name="T9" fmla="*/ 80 h 896"/>
              <a:gd name="T10" fmla="*/ 0 w 592"/>
              <a:gd name="T11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2" h="896">
                <a:moveTo>
                  <a:pt x="592" y="896"/>
                </a:moveTo>
                <a:cubicBezTo>
                  <a:pt x="508" y="840"/>
                  <a:pt x="405" y="824"/>
                  <a:pt x="328" y="760"/>
                </a:cubicBezTo>
                <a:cubicBezTo>
                  <a:pt x="268" y="710"/>
                  <a:pt x="232" y="640"/>
                  <a:pt x="192" y="576"/>
                </a:cubicBezTo>
                <a:cubicBezTo>
                  <a:pt x="107" y="440"/>
                  <a:pt x="78" y="313"/>
                  <a:pt x="40" y="160"/>
                </a:cubicBezTo>
                <a:cubicBezTo>
                  <a:pt x="33" y="133"/>
                  <a:pt x="30" y="106"/>
                  <a:pt x="24" y="80"/>
                </a:cubicBezTo>
                <a:cubicBezTo>
                  <a:pt x="17" y="55"/>
                  <a:pt x="0" y="26"/>
                  <a:pt x="0" y="0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A35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74" name="Freeform 38"/>
          <p:cNvSpPr>
            <a:spLocks/>
          </p:cNvSpPr>
          <p:nvPr/>
        </p:nvSpPr>
        <p:spPr bwMode="auto">
          <a:xfrm>
            <a:off x="2921000" y="1852613"/>
            <a:ext cx="2882900" cy="1258887"/>
          </a:xfrm>
          <a:custGeom>
            <a:avLst/>
            <a:gdLst>
              <a:gd name="T0" fmla="*/ 1816 w 1816"/>
              <a:gd name="T1" fmla="*/ 793 h 793"/>
              <a:gd name="T2" fmla="*/ 1784 w 1816"/>
              <a:gd name="T3" fmla="*/ 713 h 793"/>
              <a:gd name="T4" fmla="*/ 1640 w 1816"/>
              <a:gd name="T5" fmla="*/ 273 h 793"/>
              <a:gd name="T6" fmla="*/ 1560 w 1816"/>
              <a:gd name="T7" fmla="*/ 129 h 793"/>
              <a:gd name="T8" fmla="*/ 1160 w 1816"/>
              <a:gd name="T9" fmla="*/ 17 h 793"/>
              <a:gd name="T10" fmla="*/ 560 w 1816"/>
              <a:gd name="T11" fmla="*/ 65 h 793"/>
              <a:gd name="T12" fmla="*/ 472 w 1816"/>
              <a:gd name="T13" fmla="*/ 113 h 793"/>
              <a:gd name="T14" fmla="*/ 424 w 1816"/>
              <a:gd name="T15" fmla="*/ 129 h 793"/>
              <a:gd name="T16" fmla="*/ 224 w 1816"/>
              <a:gd name="T17" fmla="*/ 241 h 793"/>
              <a:gd name="T18" fmla="*/ 120 w 1816"/>
              <a:gd name="T19" fmla="*/ 345 h 793"/>
              <a:gd name="T20" fmla="*/ 104 w 1816"/>
              <a:gd name="T21" fmla="*/ 377 h 793"/>
              <a:gd name="T22" fmla="*/ 72 w 1816"/>
              <a:gd name="T23" fmla="*/ 409 h 793"/>
              <a:gd name="T24" fmla="*/ 0 w 1816"/>
              <a:gd name="T25" fmla="*/ 609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16" h="793">
                <a:moveTo>
                  <a:pt x="1816" y="793"/>
                </a:moveTo>
                <a:cubicBezTo>
                  <a:pt x="1797" y="764"/>
                  <a:pt x="1796" y="743"/>
                  <a:pt x="1784" y="713"/>
                </a:cubicBezTo>
                <a:cubicBezTo>
                  <a:pt x="1723" y="571"/>
                  <a:pt x="1700" y="414"/>
                  <a:pt x="1640" y="273"/>
                </a:cubicBezTo>
                <a:cubicBezTo>
                  <a:pt x="1618" y="222"/>
                  <a:pt x="1604" y="165"/>
                  <a:pt x="1560" y="129"/>
                </a:cubicBezTo>
                <a:cubicBezTo>
                  <a:pt x="1463" y="48"/>
                  <a:pt x="1278" y="26"/>
                  <a:pt x="1160" y="17"/>
                </a:cubicBezTo>
                <a:cubicBezTo>
                  <a:pt x="827" y="22"/>
                  <a:pt x="787" y="0"/>
                  <a:pt x="560" y="65"/>
                </a:cubicBezTo>
                <a:cubicBezTo>
                  <a:pt x="531" y="86"/>
                  <a:pt x="504" y="99"/>
                  <a:pt x="472" y="113"/>
                </a:cubicBezTo>
                <a:cubicBezTo>
                  <a:pt x="456" y="119"/>
                  <a:pt x="438" y="119"/>
                  <a:pt x="424" y="129"/>
                </a:cubicBezTo>
                <a:cubicBezTo>
                  <a:pt x="360" y="171"/>
                  <a:pt x="285" y="195"/>
                  <a:pt x="224" y="241"/>
                </a:cubicBezTo>
                <a:cubicBezTo>
                  <a:pt x="187" y="268"/>
                  <a:pt x="144" y="306"/>
                  <a:pt x="120" y="345"/>
                </a:cubicBezTo>
                <a:cubicBezTo>
                  <a:pt x="113" y="355"/>
                  <a:pt x="111" y="367"/>
                  <a:pt x="104" y="377"/>
                </a:cubicBezTo>
                <a:cubicBezTo>
                  <a:pt x="94" y="389"/>
                  <a:pt x="81" y="396"/>
                  <a:pt x="72" y="409"/>
                </a:cubicBezTo>
                <a:cubicBezTo>
                  <a:pt x="34" y="458"/>
                  <a:pt x="0" y="546"/>
                  <a:pt x="0" y="609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75" name="Freeform 39"/>
          <p:cNvSpPr>
            <a:spLocks/>
          </p:cNvSpPr>
          <p:nvPr/>
        </p:nvSpPr>
        <p:spPr bwMode="auto">
          <a:xfrm>
            <a:off x="1739900" y="2832100"/>
            <a:ext cx="1181100" cy="1409700"/>
          </a:xfrm>
          <a:custGeom>
            <a:avLst/>
            <a:gdLst>
              <a:gd name="T0" fmla="*/ 744 w 744"/>
              <a:gd name="T1" fmla="*/ 0 h 888"/>
              <a:gd name="T2" fmla="*/ 688 w 744"/>
              <a:gd name="T3" fmla="*/ 344 h 888"/>
              <a:gd name="T4" fmla="*/ 632 w 744"/>
              <a:gd name="T5" fmla="*/ 616 h 888"/>
              <a:gd name="T6" fmla="*/ 456 w 744"/>
              <a:gd name="T7" fmla="*/ 752 h 888"/>
              <a:gd name="T8" fmla="*/ 176 w 744"/>
              <a:gd name="T9" fmla="*/ 824 h 888"/>
              <a:gd name="T10" fmla="*/ 0 w 744"/>
              <a:gd name="T11" fmla="*/ 888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4" h="888">
                <a:moveTo>
                  <a:pt x="744" y="0"/>
                </a:moveTo>
                <a:cubicBezTo>
                  <a:pt x="729" y="114"/>
                  <a:pt x="705" y="229"/>
                  <a:pt x="688" y="344"/>
                </a:cubicBezTo>
                <a:cubicBezTo>
                  <a:pt x="676" y="417"/>
                  <a:pt x="672" y="555"/>
                  <a:pt x="632" y="616"/>
                </a:cubicBezTo>
                <a:cubicBezTo>
                  <a:pt x="592" y="675"/>
                  <a:pt x="521" y="722"/>
                  <a:pt x="456" y="752"/>
                </a:cubicBezTo>
                <a:cubicBezTo>
                  <a:pt x="366" y="791"/>
                  <a:pt x="271" y="804"/>
                  <a:pt x="176" y="824"/>
                </a:cubicBezTo>
                <a:cubicBezTo>
                  <a:pt x="111" y="836"/>
                  <a:pt x="48" y="839"/>
                  <a:pt x="0" y="888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76" name="Freeform 40"/>
          <p:cNvSpPr>
            <a:spLocks/>
          </p:cNvSpPr>
          <p:nvPr/>
        </p:nvSpPr>
        <p:spPr bwMode="auto">
          <a:xfrm>
            <a:off x="1649413" y="4229100"/>
            <a:ext cx="1423987" cy="1189038"/>
          </a:xfrm>
          <a:custGeom>
            <a:avLst/>
            <a:gdLst>
              <a:gd name="T0" fmla="*/ 81 w 897"/>
              <a:gd name="T1" fmla="*/ 0 h 749"/>
              <a:gd name="T2" fmla="*/ 481 w 897"/>
              <a:gd name="T3" fmla="*/ 176 h 749"/>
              <a:gd name="T4" fmla="*/ 705 w 897"/>
              <a:gd name="T5" fmla="*/ 384 h 749"/>
              <a:gd name="T6" fmla="*/ 753 w 897"/>
              <a:gd name="T7" fmla="*/ 656 h 749"/>
              <a:gd name="T8" fmla="*/ 793 w 897"/>
              <a:gd name="T9" fmla="*/ 728 h 749"/>
              <a:gd name="T10" fmla="*/ 897 w 897"/>
              <a:gd name="T11" fmla="*/ 74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7" h="749">
                <a:moveTo>
                  <a:pt x="81" y="0"/>
                </a:moveTo>
                <a:cubicBezTo>
                  <a:pt x="0" y="241"/>
                  <a:pt x="386" y="173"/>
                  <a:pt x="481" y="176"/>
                </a:cubicBezTo>
                <a:cubicBezTo>
                  <a:pt x="576" y="207"/>
                  <a:pt x="683" y="277"/>
                  <a:pt x="705" y="384"/>
                </a:cubicBezTo>
                <a:cubicBezTo>
                  <a:pt x="723" y="474"/>
                  <a:pt x="727" y="567"/>
                  <a:pt x="753" y="656"/>
                </a:cubicBezTo>
                <a:cubicBezTo>
                  <a:pt x="758" y="676"/>
                  <a:pt x="774" y="721"/>
                  <a:pt x="793" y="728"/>
                </a:cubicBezTo>
                <a:cubicBezTo>
                  <a:pt x="858" y="749"/>
                  <a:pt x="824" y="744"/>
                  <a:pt x="897" y="744"/>
                </a:cubicBezTo>
              </a:path>
            </a:pathLst>
          </a:custGeom>
          <a:noFill/>
          <a:ln w="57150" cap="flat" cmpd="sng">
            <a:solidFill>
              <a:srgbClr val="FFFA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77" name="Oval 41"/>
          <p:cNvSpPr>
            <a:spLocks noChangeArrowheads="1"/>
          </p:cNvSpPr>
          <p:nvPr/>
        </p:nvSpPr>
        <p:spPr bwMode="auto">
          <a:xfrm>
            <a:off x="2514600" y="4914900"/>
            <a:ext cx="1066800" cy="990600"/>
          </a:xfrm>
          <a:prstGeom prst="ellipse">
            <a:avLst/>
          </a:prstGeom>
          <a:noFill/>
          <a:ln w="57150">
            <a:solidFill>
              <a:srgbClr val="D83104"/>
            </a:solidFill>
            <a:round/>
            <a:headEnd/>
            <a:tailEnd/>
          </a:ln>
          <a:effectLst>
            <a:outerShdw blurRad="63500" dist="109250" dir="2132261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78" name="Oval 42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79" name="Oval 43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80" name="Oval 44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81" name="Oval 45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82" name="Oval 46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83" name="Rectangle 47"/>
          <p:cNvSpPr>
            <a:spLocks noChangeArrowheads="1"/>
          </p:cNvSpPr>
          <p:nvPr/>
        </p:nvSpPr>
        <p:spPr bwMode="auto">
          <a:xfrm>
            <a:off x="2971800" y="5164138"/>
            <a:ext cx="1055688" cy="698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EEFF4B"/>
                </a:solidFill>
                <a:latin typeface="Times" charset="0"/>
              </a:rPr>
              <a:t>MO</a:t>
            </a:r>
          </a:p>
        </p:txBody>
      </p:sp>
      <p:sp>
        <p:nvSpPr>
          <p:cNvPr id="577601" name="Text Box 65"/>
          <p:cNvSpPr txBox="1">
            <a:spLocks noChangeArrowheads="1"/>
          </p:cNvSpPr>
          <p:nvPr/>
        </p:nvSpPr>
        <p:spPr bwMode="auto">
          <a:xfrm>
            <a:off x="1768475" y="25400"/>
            <a:ext cx="3441700" cy="33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Tak</a:t>
            </a:r>
            <a:r>
              <a:rPr lang="en-US" sz="1400">
                <a:solidFill>
                  <a:schemeClr val="tx1"/>
                </a:solidFill>
              </a:rPr>
              <a:t>. 12:31-18:27</a:t>
            </a:r>
          </a:p>
        </p:txBody>
      </p:sp>
      <p:sp>
        <p:nvSpPr>
          <p:cNvPr id="577603" name="Oval 67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604" name="Rectangle 68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605" name="Rectangle 69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577606" name="AutoShape 70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607" name="Rectangle 71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608" name="AutoShape 72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609" name="Line 73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610" name="Line 74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611" name="Line 75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612" name="Line 76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613" name="Line 77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614" name="Rectangle 78"/>
          <p:cNvSpPr>
            <a:spLocks noChangeArrowheads="1"/>
          </p:cNvSpPr>
          <p:nvPr/>
        </p:nvSpPr>
        <p:spPr bwMode="auto">
          <a:xfrm>
            <a:off x="8007350" y="3429000"/>
            <a:ext cx="619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577615" name="Line 79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616" name="Rectangle 80"/>
          <p:cNvSpPr>
            <a:spLocks noChangeArrowheads="1"/>
          </p:cNvSpPr>
          <p:nvPr/>
        </p:nvSpPr>
        <p:spPr bwMode="auto">
          <a:xfrm>
            <a:off x="8120063" y="3670300"/>
            <a:ext cx="6191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Takapra</a:t>
            </a:r>
          </a:p>
        </p:txBody>
      </p:sp>
      <p:sp>
        <p:nvSpPr>
          <p:cNvPr id="577617" name="Text Box 81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577621" name="Rectangle 85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05</a:t>
            </a:r>
          </a:p>
        </p:txBody>
      </p:sp>
      <p:sp>
        <p:nvSpPr>
          <p:cNvPr id="577622" name="Text Box 86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sp>
        <p:nvSpPr>
          <p:cNvPr id="577623" name="Rectangle 87"/>
          <p:cNvSpPr>
            <a:spLocks noChangeArrowheads="1"/>
          </p:cNvSpPr>
          <p:nvPr/>
        </p:nvSpPr>
        <p:spPr bwMode="auto">
          <a:xfrm>
            <a:off x="3162300" y="3787775"/>
            <a:ext cx="3925888" cy="1006475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EEFF4B"/>
                </a:solidFill>
              </a:rPr>
              <a:t>TAKAPRA!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76" grpId="0" animBg="1"/>
      <p:bldP spid="5775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1600200" y="825500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63" name="Freeform 3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66" name="Freeform 6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67" name="Freeform 7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555 w 2581"/>
              <a:gd name="T1" fmla="*/ 1824 h 1837"/>
              <a:gd name="T2" fmla="*/ 2494 w 2581"/>
              <a:gd name="T3" fmla="*/ 1800 h 1837"/>
              <a:gd name="T4" fmla="*/ 2444 w 2581"/>
              <a:gd name="T5" fmla="*/ 1787 h 1837"/>
              <a:gd name="T6" fmla="*/ 2395 w 2581"/>
              <a:gd name="T7" fmla="*/ 1763 h 1837"/>
              <a:gd name="T8" fmla="*/ 2345 w 2581"/>
              <a:gd name="T9" fmla="*/ 1727 h 1837"/>
              <a:gd name="T10" fmla="*/ 2296 w 2581"/>
              <a:gd name="T11" fmla="*/ 1702 h 1837"/>
              <a:gd name="T12" fmla="*/ 2247 w 2581"/>
              <a:gd name="T13" fmla="*/ 1678 h 1837"/>
              <a:gd name="T14" fmla="*/ 2185 w 2581"/>
              <a:gd name="T15" fmla="*/ 1641 h 1837"/>
              <a:gd name="T16" fmla="*/ 2123 w 2581"/>
              <a:gd name="T17" fmla="*/ 1605 h 1837"/>
              <a:gd name="T18" fmla="*/ 2074 w 2581"/>
              <a:gd name="T19" fmla="*/ 1581 h 1837"/>
              <a:gd name="T20" fmla="*/ 2024 w 2581"/>
              <a:gd name="T21" fmla="*/ 1556 h 1837"/>
              <a:gd name="T22" fmla="*/ 1975 w 2581"/>
              <a:gd name="T23" fmla="*/ 1520 h 1837"/>
              <a:gd name="T24" fmla="*/ 1926 w 2581"/>
              <a:gd name="T25" fmla="*/ 1496 h 1837"/>
              <a:gd name="T26" fmla="*/ 1889 w 2581"/>
              <a:gd name="T27" fmla="*/ 1471 h 1837"/>
              <a:gd name="T28" fmla="*/ 1827 w 2581"/>
              <a:gd name="T29" fmla="*/ 1423 h 1837"/>
              <a:gd name="T30" fmla="*/ 1778 w 2581"/>
              <a:gd name="T31" fmla="*/ 1410 h 1837"/>
              <a:gd name="T32" fmla="*/ 1728 w 2581"/>
              <a:gd name="T33" fmla="*/ 1362 h 1837"/>
              <a:gd name="T34" fmla="*/ 1679 w 2581"/>
              <a:gd name="T35" fmla="*/ 1337 h 1837"/>
              <a:gd name="T36" fmla="*/ 1629 w 2581"/>
              <a:gd name="T37" fmla="*/ 1301 h 1837"/>
              <a:gd name="T38" fmla="*/ 1555 w 2581"/>
              <a:gd name="T39" fmla="*/ 1240 h 1837"/>
              <a:gd name="T40" fmla="*/ 1506 w 2581"/>
              <a:gd name="T41" fmla="*/ 1216 h 1837"/>
              <a:gd name="T42" fmla="*/ 1457 w 2581"/>
              <a:gd name="T43" fmla="*/ 1167 h 1837"/>
              <a:gd name="T44" fmla="*/ 1395 w 2581"/>
              <a:gd name="T45" fmla="*/ 1106 h 1837"/>
              <a:gd name="T46" fmla="*/ 1358 w 2581"/>
              <a:gd name="T47" fmla="*/ 1058 h 1837"/>
              <a:gd name="T48" fmla="*/ 1333 w 2581"/>
              <a:gd name="T49" fmla="*/ 1009 h 1837"/>
              <a:gd name="T50" fmla="*/ 1296 w 2581"/>
              <a:gd name="T51" fmla="*/ 961 h 1837"/>
              <a:gd name="T52" fmla="*/ 1234 w 2581"/>
              <a:gd name="T53" fmla="*/ 912 h 1837"/>
              <a:gd name="T54" fmla="*/ 1173 w 2581"/>
              <a:gd name="T55" fmla="*/ 851 h 1837"/>
              <a:gd name="T56" fmla="*/ 1136 w 2581"/>
              <a:gd name="T57" fmla="*/ 815 h 1837"/>
              <a:gd name="T58" fmla="*/ 1099 w 2581"/>
              <a:gd name="T59" fmla="*/ 766 h 1837"/>
              <a:gd name="T60" fmla="*/ 1062 w 2581"/>
              <a:gd name="T61" fmla="*/ 730 h 1837"/>
              <a:gd name="T62" fmla="*/ 1012 w 2581"/>
              <a:gd name="T63" fmla="*/ 681 h 1837"/>
              <a:gd name="T64" fmla="*/ 963 w 2581"/>
              <a:gd name="T65" fmla="*/ 644 h 1837"/>
              <a:gd name="T66" fmla="*/ 938 w 2581"/>
              <a:gd name="T67" fmla="*/ 596 h 1837"/>
              <a:gd name="T68" fmla="*/ 901 w 2581"/>
              <a:gd name="T69" fmla="*/ 559 h 1837"/>
              <a:gd name="T70" fmla="*/ 876 w 2581"/>
              <a:gd name="T71" fmla="*/ 511 h 1837"/>
              <a:gd name="T72" fmla="*/ 852 w 2581"/>
              <a:gd name="T73" fmla="*/ 462 h 1837"/>
              <a:gd name="T74" fmla="*/ 815 w 2581"/>
              <a:gd name="T75" fmla="*/ 413 h 1837"/>
              <a:gd name="T76" fmla="*/ 790 w 2581"/>
              <a:gd name="T77" fmla="*/ 365 h 1837"/>
              <a:gd name="T78" fmla="*/ 753 w 2581"/>
              <a:gd name="T79" fmla="*/ 328 h 1837"/>
              <a:gd name="T80" fmla="*/ 704 w 2581"/>
              <a:gd name="T81" fmla="*/ 267 h 1837"/>
              <a:gd name="T82" fmla="*/ 667 w 2581"/>
              <a:gd name="T83" fmla="*/ 219 h 1837"/>
              <a:gd name="T84" fmla="*/ 630 w 2581"/>
              <a:gd name="T85" fmla="*/ 182 h 1837"/>
              <a:gd name="T86" fmla="*/ 580 w 2581"/>
              <a:gd name="T87" fmla="*/ 146 h 1837"/>
              <a:gd name="T88" fmla="*/ 543 w 2581"/>
              <a:gd name="T89" fmla="*/ 122 h 1837"/>
              <a:gd name="T90" fmla="*/ 494 w 2581"/>
              <a:gd name="T91" fmla="*/ 73 h 1837"/>
              <a:gd name="T92" fmla="*/ 444 w 2581"/>
              <a:gd name="T93" fmla="*/ 61 h 1837"/>
              <a:gd name="T94" fmla="*/ 383 w 2581"/>
              <a:gd name="T95" fmla="*/ 36 h 1837"/>
              <a:gd name="T96" fmla="*/ 321 w 2581"/>
              <a:gd name="T97" fmla="*/ 24 h 1837"/>
              <a:gd name="T98" fmla="*/ 272 w 2581"/>
              <a:gd name="T99" fmla="*/ 12 h 1837"/>
              <a:gd name="T100" fmla="*/ 222 w 2581"/>
              <a:gd name="T101" fmla="*/ 0 h 1837"/>
              <a:gd name="T102" fmla="*/ 173 w 2581"/>
              <a:gd name="T103" fmla="*/ 0 h 1837"/>
              <a:gd name="T104" fmla="*/ 123 w 2581"/>
              <a:gd name="T105" fmla="*/ 12 h 1837"/>
              <a:gd name="T106" fmla="*/ 74 w 2581"/>
              <a:gd name="T107" fmla="*/ 24 h 1837"/>
              <a:gd name="T108" fmla="*/ 25 w 2581"/>
              <a:gd name="T109" fmla="*/ 49 h 1837"/>
              <a:gd name="T110" fmla="*/ 0 w 2581"/>
              <a:gd name="T111" fmla="*/ 97 h 1837"/>
              <a:gd name="T112" fmla="*/ 0 w 2581"/>
              <a:gd name="T113" fmla="*/ 146 h 1837"/>
              <a:gd name="T114" fmla="*/ 12 w 2581"/>
              <a:gd name="T115" fmla="*/ 195 h 1837"/>
              <a:gd name="T116" fmla="*/ 37 w 2581"/>
              <a:gd name="T117" fmla="*/ 243 h 1837"/>
              <a:gd name="T118" fmla="*/ 74 w 2581"/>
              <a:gd name="T119" fmla="*/ 280 h 1837"/>
              <a:gd name="T120" fmla="*/ 136 w 2581"/>
              <a:gd name="T121" fmla="*/ 304 h 1837"/>
              <a:gd name="T122" fmla="*/ 185 w 2581"/>
              <a:gd name="T123" fmla="*/ 316 h 1837"/>
              <a:gd name="T124" fmla="*/ 235 w 2581"/>
              <a:gd name="T125" fmla="*/ 328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4630738" y="2649538"/>
            <a:ext cx="15208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EK</a:t>
            </a:r>
          </a:p>
        </p:txBody>
      </p:sp>
      <p:sp>
        <p:nvSpPr>
          <p:cNvPr id="271369" name="Freeform 9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70" name="Rectangle 10"/>
          <p:cNvSpPr>
            <a:spLocks noChangeArrowheads="1"/>
          </p:cNvSpPr>
          <p:nvPr/>
        </p:nvSpPr>
        <p:spPr bwMode="auto">
          <a:xfrm>
            <a:off x="7259638" y="5259388"/>
            <a:ext cx="13112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PG</a:t>
            </a:r>
          </a:p>
        </p:txBody>
      </p:sp>
      <p:sp>
        <p:nvSpPr>
          <p:cNvPr id="271371" name="Freeform 11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72" name="Freeform 12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73" name="Freeform 13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374" name="Rectangle 14"/>
          <p:cNvSpPr>
            <a:spLocks noChangeArrowheads="1"/>
          </p:cNvSpPr>
          <p:nvPr/>
        </p:nvSpPr>
        <p:spPr bwMode="auto">
          <a:xfrm>
            <a:off x="3449638" y="2382838"/>
            <a:ext cx="12731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GO</a:t>
            </a:r>
          </a:p>
        </p:txBody>
      </p:sp>
      <p:sp>
        <p:nvSpPr>
          <p:cNvPr id="271375" name="Rectangle 15"/>
          <p:cNvSpPr>
            <a:spLocks noChangeArrowheads="1"/>
          </p:cNvSpPr>
          <p:nvPr/>
        </p:nvSpPr>
        <p:spPr bwMode="auto">
          <a:xfrm>
            <a:off x="2516188" y="5640388"/>
            <a:ext cx="7016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KO</a:t>
            </a:r>
          </a:p>
        </p:txBody>
      </p:sp>
      <p:sp>
        <p:nvSpPr>
          <p:cNvPr id="271376" name="Rectangle 16"/>
          <p:cNvSpPr>
            <a:spLocks noChangeArrowheads="1"/>
          </p:cNvSpPr>
          <p:nvPr/>
        </p:nvSpPr>
        <p:spPr bwMode="auto">
          <a:xfrm>
            <a:off x="2020888" y="9921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MO</a:t>
            </a:r>
          </a:p>
        </p:txBody>
      </p:sp>
      <p:sp>
        <p:nvSpPr>
          <p:cNvPr id="271377" name="Rectangle 17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78" name="Line 18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79" name="Line 19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80" name="Rectangle 20"/>
          <p:cNvSpPr>
            <a:spLocks noChangeArrowheads="1"/>
          </p:cNvSpPr>
          <p:nvPr/>
        </p:nvSpPr>
        <p:spPr bwMode="auto">
          <a:xfrm>
            <a:off x="0" y="485775"/>
            <a:ext cx="2825750" cy="8191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ONGA</a:t>
            </a:r>
          </a:p>
          <a:p>
            <a:r>
              <a:rPr lang="en-US" sz="2400">
                <a:solidFill>
                  <a:schemeClr val="tx2"/>
                </a:solidFill>
                <a:latin typeface="Times" charset="0"/>
              </a:rPr>
              <a:t> SOTHOKO</a:t>
            </a:r>
          </a:p>
        </p:txBody>
      </p:sp>
      <p:sp>
        <p:nvSpPr>
          <p:cNvPr id="271381" name="Rectangle 21"/>
          <p:cNvSpPr>
            <a:spLocks noChangeArrowheads="1"/>
          </p:cNvSpPr>
          <p:nvPr/>
        </p:nvSpPr>
        <p:spPr bwMode="auto">
          <a:xfrm>
            <a:off x="2613025" y="3613150"/>
            <a:ext cx="17303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KO</a:t>
            </a:r>
          </a:p>
        </p:txBody>
      </p:sp>
      <p:sp>
        <p:nvSpPr>
          <p:cNvPr id="271382" name="Line 22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83" name="Rectangle 23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84" name="Rectangle 24"/>
          <p:cNvSpPr>
            <a:spLocks noChangeArrowheads="1"/>
          </p:cNvSpPr>
          <p:nvPr/>
        </p:nvSpPr>
        <p:spPr bwMode="auto">
          <a:xfrm>
            <a:off x="6896100" y="43957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U</a:t>
            </a:r>
          </a:p>
        </p:txBody>
      </p:sp>
      <p:sp>
        <p:nvSpPr>
          <p:cNvPr id="271385" name="Rectangle 25"/>
          <p:cNvSpPr>
            <a:spLocks noChangeArrowheads="1"/>
          </p:cNvSpPr>
          <p:nvPr/>
        </p:nvSpPr>
        <p:spPr bwMode="auto">
          <a:xfrm>
            <a:off x="5830888" y="28844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B</a:t>
            </a:r>
          </a:p>
        </p:txBody>
      </p:sp>
      <p:sp>
        <p:nvSpPr>
          <p:cNvPr id="271386" name="Rectangle 26"/>
          <p:cNvSpPr>
            <a:spLocks noChangeArrowheads="1"/>
          </p:cNvSpPr>
          <p:nvPr/>
        </p:nvSpPr>
        <p:spPr bwMode="auto">
          <a:xfrm>
            <a:off x="5487988" y="181133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H</a:t>
            </a:r>
          </a:p>
        </p:txBody>
      </p:sp>
      <p:sp>
        <p:nvSpPr>
          <p:cNvPr id="271387" name="Rectangle 27"/>
          <p:cNvSpPr>
            <a:spLocks noChangeArrowheads="1"/>
          </p:cNvSpPr>
          <p:nvPr/>
        </p:nvSpPr>
        <p:spPr bwMode="auto">
          <a:xfrm>
            <a:off x="7088188" y="1525588"/>
            <a:ext cx="12922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N(A)</a:t>
            </a:r>
          </a:p>
        </p:txBody>
      </p:sp>
      <p:sp>
        <p:nvSpPr>
          <p:cNvPr id="271388" name="Oval 28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89" name="Rectangle 29"/>
          <p:cNvSpPr>
            <a:spLocks noChangeArrowheads="1"/>
          </p:cNvSpPr>
          <p:nvPr/>
        </p:nvSpPr>
        <p:spPr bwMode="auto">
          <a:xfrm>
            <a:off x="3074988" y="2568575"/>
            <a:ext cx="417512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</a:t>
            </a:r>
          </a:p>
        </p:txBody>
      </p:sp>
      <p:sp>
        <p:nvSpPr>
          <p:cNvPr id="271390" name="Oval 30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91" name="Rectangle 31"/>
          <p:cNvSpPr>
            <a:spLocks noChangeArrowheads="1"/>
          </p:cNvSpPr>
          <p:nvPr/>
        </p:nvSpPr>
        <p:spPr bwMode="auto">
          <a:xfrm>
            <a:off x="2727325" y="3078163"/>
            <a:ext cx="3333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J</a:t>
            </a:r>
          </a:p>
        </p:txBody>
      </p:sp>
      <p:sp>
        <p:nvSpPr>
          <p:cNvPr id="271392" name="Oval 32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93" name="Oval 33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94" name="Rectangle 34"/>
          <p:cNvSpPr>
            <a:spLocks noChangeArrowheads="1"/>
          </p:cNvSpPr>
          <p:nvPr/>
        </p:nvSpPr>
        <p:spPr bwMode="auto">
          <a:xfrm>
            <a:off x="3067050" y="4451350"/>
            <a:ext cx="620713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KB</a:t>
            </a:r>
          </a:p>
        </p:txBody>
      </p:sp>
      <p:sp>
        <p:nvSpPr>
          <p:cNvPr id="271395" name="Oval 35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96" name="Rectangle 36"/>
          <p:cNvSpPr>
            <a:spLocks noChangeArrowheads="1"/>
          </p:cNvSpPr>
          <p:nvPr/>
        </p:nvSpPr>
        <p:spPr bwMode="auto">
          <a:xfrm>
            <a:off x="1809750" y="4081463"/>
            <a:ext cx="3841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E</a:t>
            </a:r>
          </a:p>
        </p:txBody>
      </p:sp>
      <p:sp>
        <p:nvSpPr>
          <p:cNvPr id="271397" name="Rectangle 37"/>
          <p:cNvSpPr>
            <a:spLocks noChangeArrowheads="1"/>
          </p:cNvSpPr>
          <p:nvPr/>
        </p:nvSpPr>
        <p:spPr bwMode="auto">
          <a:xfrm>
            <a:off x="3751263" y="3078163"/>
            <a:ext cx="6889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Times" charset="0"/>
              </a:rPr>
              <a:t>MN</a:t>
            </a:r>
          </a:p>
        </p:txBody>
      </p:sp>
      <p:sp>
        <p:nvSpPr>
          <p:cNvPr id="271398" name="Freeform 38"/>
          <p:cNvSpPr>
            <a:spLocks/>
          </p:cNvSpPr>
          <p:nvPr/>
        </p:nvSpPr>
        <p:spPr bwMode="auto">
          <a:xfrm>
            <a:off x="5816600" y="3136900"/>
            <a:ext cx="939800" cy="1422400"/>
          </a:xfrm>
          <a:custGeom>
            <a:avLst/>
            <a:gdLst>
              <a:gd name="T0" fmla="*/ 592 w 592"/>
              <a:gd name="T1" fmla="*/ 896 h 896"/>
              <a:gd name="T2" fmla="*/ 328 w 592"/>
              <a:gd name="T3" fmla="*/ 760 h 896"/>
              <a:gd name="T4" fmla="*/ 192 w 592"/>
              <a:gd name="T5" fmla="*/ 576 h 896"/>
              <a:gd name="T6" fmla="*/ 40 w 592"/>
              <a:gd name="T7" fmla="*/ 160 h 896"/>
              <a:gd name="T8" fmla="*/ 24 w 592"/>
              <a:gd name="T9" fmla="*/ 80 h 896"/>
              <a:gd name="T10" fmla="*/ 0 w 592"/>
              <a:gd name="T11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2" h="896">
                <a:moveTo>
                  <a:pt x="592" y="896"/>
                </a:moveTo>
                <a:cubicBezTo>
                  <a:pt x="508" y="840"/>
                  <a:pt x="405" y="824"/>
                  <a:pt x="328" y="760"/>
                </a:cubicBezTo>
                <a:cubicBezTo>
                  <a:pt x="268" y="710"/>
                  <a:pt x="232" y="640"/>
                  <a:pt x="192" y="576"/>
                </a:cubicBezTo>
                <a:cubicBezTo>
                  <a:pt x="107" y="440"/>
                  <a:pt x="78" y="313"/>
                  <a:pt x="40" y="160"/>
                </a:cubicBezTo>
                <a:cubicBezTo>
                  <a:pt x="33" y="133"/>
                  <a:pt x="30" y="106"/>
                  <a:pt x="24" y="80"/>
                </a:cubicBezTo>
                <a:cubicBezTo>
                  <a:pt x="17" y="55"/>
                  <a:pt x="0" y="26"/>
                  <a:pt x="0" y="0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A35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399" name="Freeform 39"/>
          <p:cNvSpPr>
            <a:spLocks/>
          </p:cNvSpPr>
          <p:nvPr/>
        </p:nvSpPr>
        <p:spPr bwMode="auto">
          <a:xfrm>
            <a:off x="2921000" y="1852613"/>
            <a:ext cx="2882900" cy="1258887"/>
          </a:xfrm>
          <a:custGeom>
            <a:avLst/>
            <a:gdLst>
              <a:gd name="T0" fmla="*/ 1816 w 1816"/>
              <a:gd name="T1" fmla="*/ 793 h 793"/>
              <a:gd name="T2" fmla="*/ 1784 w 1816"/>
              <a:gd name="T3" fmla="*/ 713 h 793"/>
              <a:gd name="T4" fmla="*/ 1640 w 1816"/>
              <a:gd name="T5" fmla="*/ 273 h 793"/>
              <a:gd name="T6" fmla="*/ 1560 w 1816"/>
              <a:gd name="T7" fmla="*/ 129 h 793"/>
              <a:gd name="T8" fmla="*/ 1160 w 1816"/>
              <a:gd name="T9" fmla="*/ 17 h 793"/>
              <a:gd name="T10" fmla="*/ 560 w 1816"/>
              <a:gd name="T11" fmla="*/ 65 h 793"/>
              <a:gd name="T12" fmla="*/ 472 w 1816"/>
              <a:gd name="T13" fmla="*/ 113 h 793"/>
              <a:gd name="T14" fmla="*/ 424 w 1816"/>
              <a:gd name="T15" fmla="*/ 129 h 793"/>
              <a:gd name="T16" fmla="*/ 224 w 1816"/>
              <a:gd name="T17" fmla="*/ 241 h 793"/>
              <a:gd name="T18" fmla="*/ 120 w 1816"/>
              <a:gd name="T19" fmla="*/ 345 h 793"/>
              <a:gd name="T20" fmla="*/ 104 w 1816"/>
              <a:gd name="T21" fmla="*/ 377 h 793"/>
              <a:gd name="T22" fmla="*/ 72 w 1816"/>
              <a:gd name="T23" fmla="*/ 409 h 793"/>
              <a:gd name="T24" fmla="*/ 0 w 1816"/>
              <a:gd name="T25" fmla="*/ 609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16" h="793">
                <a:moveTo>
                  <a:pt x="1816" y="793"/>
                </a:moveTo>
                <a:cubicBezTo>
                  <a:pt x="1797" y="764"/>
                  <a:pt x="1796" y="743"/>
                  <a:pt x="1784" y="713"/>
                </a:cubicBezTo>
                <a:cubicBezTo>
                  <a:pt x="1723" y="571"/>
                  <a:pt x="1700" y="414"/>
                  <a:pt x="1640" y="273"/>
                </a:cubicBezTo>
                <a:cubicBezTo>
                  <a:pt x="1618" y="222"/>
                  <a:pt x="1604" y="165"/>
                  <a:pt x="1560" y="129"/>
                </a:cubicBezTo>
                <a:cubicBezTo>
                  <a:pt x="1463" y="48"/>
                  <a:pt x="1278" y="26"/>
                  <a:pt x="1160" y="17"/>
                </a:cubicBezTo>
                <a:cubicBezTo>
                  <a:pt x="827" y="22"/>
                  <a:pt x="787" y="0"/>
                  <a:pt x="560" y="65"/>
                </a:cubicBezTo>
                <a:cubicBezTo>
                  <a:pt x="531" y="86"/>
                  <a:pt x="504" y="99"/>
                  <a:pt x="472" y="113"/>
                </a:cubicBezTo>
                <a:cubicBezTo>
                  <a:pt x="456" y="119"/>
                  <a:pt x="438" y="119"/>
                  <a:pt x="424" y="129"/>
                </a:cubicBezTo>
                <a:cubicBezTo>
                  <a:pt x="360" y="171"/>
                  <a:pt x="285" y="195"/>
                  <a:pt x="224" y="241"/>
                </a:cubicBezTo>
                <a:cubicBezTo>
                  <a:pt x="187" y="268"/>
                  <a:pt x="144" y="306"/>
                  <a:pt x="120" y="345"/>
                </a:cubicBezTo>
                <a:cubicBezTo>
                  <a:pt x="113" y="355"/>
                  <a:pt x="111" y="367"/>
                  <a:pt x="104" y="377"/>
                </a:cubicBezTo>
                <a:cubicBezTo>
                  <a:pt x="94" y="389"/>
                  <a:pt x="81" y="396"/>
                  <a:pt x="72" y="409"/>
                </a:cubicBezTo>
                <a:cubicBezTo>
                  <a:pt x="34" y="458"/>
                  <a:pt x="0" y="546"/>
                  <a:pt x="0" y="609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00" name="Freeform 40"/>
          <p:cNvSpPr>
            <a:spLocks/>
          </p:cNvSpPr>
          <p:nvPr/>
        </p:nvSpPr>
        <p:spPr bwMode="auto">
          <a:xfrm>
            <a:off x="1739900" y="2832100"/>
            <a:ext cx="1181100" cy="1409700"/>
          </a:xfrm>
          <a:custGeom>
            <a:avLst/>
            <a:gdLst>
              <a:gd name="T0" fmla="*/ 744 w 744"/>
              <a:gd name="T1" fmla="*/ 0 h 888"/>
              <a:gd name="T2" fmla="*/ 688 w 744"/>
              <a:gd name="T3" fmla="*/ 344 h 888"/>
              <a:gd name="T4" fmla="*/ 632 w 744"/>
              <a:gd name="T5" fmla="*/ 616 h 888"/>
              <a:gd name="T6" fmla="*/ 456 w 744"/>
              <a:gd name="T7" fmla="*/ 752 h 888"/>
              <a:gd name="T8" fmla="*/ 176 w 744"/>
              <a:gd name="T9" fmla="*/ 824 h 888"/>
              <a:gd name="T10" fmla="*/ 0 w 744"/>
              <a:gd name="T11" fmla="*/ 888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4" h="888">
                <a:moveTo>
                  <a:pt x="744" y="0"/>
                </a:moveTo>
                <a:cubicBezTo>
                  <a:pt x="729" y="114"/>
                  <a:pt x="705" y="229"/>
                  <a:pt x="688" y="344"/>
                </a:cubicBezTo>
                <a:cubicBezTo>
                  <a:pt x="676" y="417"/>
                  <a:pt x="672" y="555"/>
                  <a:pt x="632" y="616"/>
                </a:cubicBezTo>
                <a:cubicBezTo>
                  <a:pt x="592" y="675"/>
                  <a:pt x="521" y="722"/>
                  <a:pt x="456" y="752"/>
                </a:cubicBezTo>
                <a:cubicBezTo>
                  <a:pt x="366" y="791"/>
                  <a:pt x="271" y="804"/>
                  <a:pt x="176" y="824"/>
                </a:cubicBezTo>
                <a:cubicBezTo>
                  <a:pt x="111" y="836"/>
                  <a:pt x="48" y="839"/>
                  <a:pt x="0" y="888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01" name="Freeform 41"/>
          <p:cNvSpPr>
            <a:spLocks/>
          </p:cNvSpPr>
          <p:nvPr/>
        </p:nvSpPr>
        <p:spPr bwMode="auto">
          <a:xfrm>
            <a:off x="1649413" y="4229100"/>
            <a:ext cx="1423987" cy="1189038"/>
          </a:xfrm>
          <a:custGeom>
            <a:avLst/>
            <a:gdLst>
              <a:gd name="T0" fmla="*/ 81 w 897"/>
              <a:gd name="T1" fmla="*/ 0 h 749"/>
              <a:gd name="T2" fmla="*/ 481 w 897"/>
              <a:gd name="T3" fmla="*/ 176 h 749"/>
              <a:gd name="T4" fmla="*/ 705 w 897"/>
              <a:gd name="T5" fmla="*/ 384 h 749"/>
              <a:gd name="T6" fmla="*/ 753 w 897"/>
              <a:gd name="T7" fmla="*/ 656 h 749"/>
              <a:gd name="T8" fmla="*/ 793 w 897"/>
              <a:gd name="T9" fmla="*/ 728 h 749"/>
              <a:gd name="T10" fmla="*/ 897 w 897"/>
              <a:gd name="T11" fmla="*/ 74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7" h="749">
                <a:moveTo>
                  <a:pt x="81" y="0"/>
                </a:moveTo>
                <a:cubicBezTo>
                  <a:pt x="0" y="241"/>
                  <a:pt x="386" y="173"/>
                  <a:pt x="481" y="176"/>
                </a:cubicBezTo>
                <a:cubicBezTo>
                  <a:pt x="576" y="207"/>
                  <a:pt x="683" y="277"/>
                  <a:pt x="705" y="384"/>
                </a:cubicBezTo>
                <a:cubicBezTo>
                  <a:pt x="723" y="474"/>
                  <a:pt x="727" y="567"/>
                  <a:pt x="753" y="656"/>
                </a:cubicBezTo>
                <a:cubicBezTo>
                  <a:pt x="758" y="676"/>
                  <a:pt x="774" y="721"/>
                  <a:pt x="793" y="728"/>
                </a:cubicBezTo>
                <a:cubicBezTo>
                  <a:pt x="858" y="749"/>
                  <a:pt x="824" y="744"/>
                  <a:pt x="897" y="744"/>
                </a:cubicBezTo>
              </a:path>
            </a:pathLst>
          </a:custGeom>
          <a:noFill/>
          <a:ln w="57150" cap="flat" cmpd="sng">
            <a:solidFill>
              <a:srgbClr val="FFFA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03" name="Oval 43"/>
          <p:cNvSpPr>
            <a:spLocks noChangeArrowheads="1"/>
          </p:cNvSpPr>
          <p:nvPr/>
        </p:nvSpPr>
        <p:spPr bwMode="auto">
          <a:xfrm>
            <a:off x="2514600" y="4914900"/>
            <a:ext cx="1066800" cy="990600"/>
          </a:xfrm>
          <a:prstGeom prst="ellipse">
            <a:avLst/>
          </a:prstGeom>
          <a:noFill/>
          <a:ln w="57150">
            <a:solidFill>
              <a:srgbClr val="D83104"/>
            </a:solidFill>
            <a:round/>
            <a:headEnd/>
            <a:tailEnd/>
          </a:ln>
          <a:effectLst>
            <a:outerShdw blurRad="63500" dist="109250" dir="2132261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04" name="Oval 44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05" name="Oval 45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06" name="Oval 46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07" name="Oval 47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08" name="Oval 48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409" name="Rectangle 49"/>
          <p:cNvSpPr>
            <a:spLocks noChangeArrowheads="1"/>
          </p:cNvSpPr>
          <p:nvPr/>
        </p:nvSpPr>
        <p:spPr bwMode="auto">
          <a:xfrm>
            <a:off x="2971800" y="5164138"/>
            <a:ext cx="1055688" cy="698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EEFF4B"/>
                </a:solidFill>
                <a:latin typeface="Times" charset="0"/>
              </a:rPr>
              <a:t>MO</a:t>
            </a:r>
          </a:p>
        </p:txBody>
      </p:sp>
      <p:grpSp>
        <p:nvGrpSpPr>
          <p:cNvPr id="271420" name="Group 60"/>
          <p:cNvGrpSpPr>
            <a:grpSpLocks/>
          </p:cNvGrpSpPr>
          <p:nvPr/>
        </p:nvGrpSpPr>
        <p:grpSpPr bwMode="auto">
          <a:xfrm>
            <a:off x="4027488" y="4462463"/>
            <a:ext cx="4337050" cy="1371600"/>
            <a:chOff x="1823" y="944"/>
            <a:chExt cx="2732" cy="864"/>
          </a:xfrm>
        </p:grpSpPr>
        <p:grpSp>
          <p:nvGrpSpPr>
            <p:cNvPr id="271416" name="Group 56"/>
            <p:cNvGrpSpPr>
              <a:grpSpLocks/>
            </p:cNvGrpSpPr>
            <p:nvPr/>
          </p:nvGrpSpPr>
          <p:grpSpPr bwMode="auto">
            <a:xfrm>
              <a:off x="1824" y="944"/>
              <a:ext cx="2712" cy="864"/>
              <a:chOff x="1976" y="2328"/>
              <a:chExt cx="3064" cy="632"/>
            </a:xfrm>
          </p:grpSpPr>
          <p:sp>
            <p:nvSpPr>
              <p:cNvPr id="271417" name="Rectangle 57"/>
              <p:cNvSpPr>
                <a:spLocks noChangeArrowheads="1"/>
              </p:cNvSpPr>
              <p:nvPr/>
            </p:nvSpPr>
            <p:spPr bwMode="auto">
              <a:xfrm>
                <a:off x="1976" y="2328"/>
                <a:ext cx="3032" cy="632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2078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20784"/>
                      <a:invGamma/>
                    </a:schemeClr>
                  </a:gs>
                </a:gsLst>
                <a:lin ang="5400000" scaled="1"/>
              </a:gradFill>
              <a:ln w="76200">
                <a:solidFill>
                  <a:srgbClr val="280383"/>
                </a:solidFill>
                <a:miter lim="800000"/>
                <a:headEnd/>
                <a:tailEnd/>
              </a:ln>
              <a:effectLst>
                <a:outerShdw blurRad="63500" dist="26940" dir="54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418" name="Text Box 58"/>
              <p:cNvSpPr txBox="1">
                <a:spLocks noChangeArrowheads="1"/>
              </p:cNvSpPr>
              <p:nvPr/>
            </p:nvSpPr>
            <p:spPr bwMode="auto">
              <a:xfrm>
                <a:off x="1984" y="2439"/>
                <a:ext cx="3056" cy="18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26940" dir="54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2E7E3B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endParaRPr lang="en-US" sz="2800">
                  <a:solidFill>
                    <a:srgbClr val="EEFF4B"/>
                  </a:solidFill>
                </a:endParaRPr>
              </a:p>
            </p:txBody>
          </p:sp>
        </p:grpSp>
        <p:sp>
          <p:nvSpPr>
            <p:cNvPr id="271419" name="Rectangle 59"/>
            <p:cNvSpPr>
              <a:spLocks noChangeArrowheads="1"/>
            </p:cNvSpPr>
            <p:nvPr/>
          </p:nvSpPr>
          <p:spPr bwMode="auto">
            <a:xfrm>
              <a:off x="1823" y="1036"/>
              <a:ext cx="2732" cy="569"/>
            </a:xfrm>
            <a:prstGeom prst="rect">
              <a:avLst/>
            </a:prstGeom>
            <a:noFill/>
            <a:ln>
              <a:noFill/>
            </a:ln>
            <a:effectLst>
              <a:outerShdw blurRad="63500" dist="74053" dir="3542175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2800">
                  <a:solidFill>
                    <a:srgbClr val="EEFF4B"/>
                  </a:solidFill>
                </a:rPr>
                <a:t>OZHI ZHII PRONGHO:</a:t>
              </a:r>
            </a:p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ja-JP" altLang="en-US" sz="2800">
                  <a:solidFill>
                    <a:srgbClr val="EEFF4B"/>
                  </a:solidFill>
                  <a:latin typeface="Arial"/>
                </a:rPr>
                <a:t>“</a:t>
              </a:r>
              <a:r>
                <a:rPr lang="en-US" sz="2800">
                  <a:solidFill>
                    <a:srgbClr val="EEFF4B"/>
                  </a:solidFill>
                </a:rPr>
                <a:t>YAM SUPH</a:t>
              </a:r>
              <a:r>
                <a:rPr lang="ja-JP" altLang="en-US" sz="2800">
                  <a:solidFill>
                    <a:srgbClr val="EEFF4B"/>
                  </a:solidFill>
                  <a:latin typeface="Arial"/>
                </a:rPr>
                <a:t>”</a:t>
              </a:r>
              <a:endParaRPr lang="en-US" sz="2800">
                <a:solidFill>
                  <a:srgbClr val="EEFF4B"/>
                </a:solidFill>
              </a:endParaRPr>
            </a:p>
          </p:txBody>
        </p:sp>
      </p:grpSp>
      <p:sp>
        <p:nvSpPr>
          <p:cNvPr id="271441" name="Text Box 81"/>
          <p:cNvSpPr txBox="1">
            <a:spLocks noChangeArrowheads="1"/>
          </p:cNvSpPr>
          <p:nvPr/>
        </p:nvSpPr>
        <p:spPr bwMode="auto">
          <a:xfrm>
            <a:off x="533400" y="6483350"/>
            <a:ext cx="19939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1442" name="Text Box 82"/>
          <p:cNvSpPr txBox="1">
            <a:spLocks noChangeArrowheads="1"/>
          </p:cNvSpPr>
          <p:nvPr/>
        </p:nvSpPr>
        <p:spPr bwMode="auto">
          <a:xfrm>
            <a:off x="1766888" y="22225"/>
            <a:ext cx="1993900" cy="33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Tak</a:t>
            </a:r>
            <a:r>
              <a:rPr lang="en-US" sz="1400">
                <a:solidFill>
                  <a:schemeClr val="tx1"/>
                </a:solidFill>
              </a:rPr>
              <a:t>. 13:18</a:t>
            </a:r>
          </a:p>
        </p:txBody>
      </p:sp>
      <p:sp>
        <p:nvSpPr>
          <p:cNvPr id="271445" name="AutoShape 85"/>
          <p:cNvSpPr>
            <a:spLocks noChangeArrowheads="1"/>
          </p:cNvSpPr>
          <p:nvPr/>
        </p:nvSpPr>
        <p:spPr bwMode="auto">
          <a:xfrm rot="-17501693">
            <a:off x="805656" y="2601119"/>
            <a:ext cx="2100263" cy="1444625"/>
          </a:xfrm>
          <a:custGeom>
            <a:avLst/>
            <a:gdLst>
              <a:gd name="G0" fmla="+- 15781 0 0"/>
              <a:gd name="G1" fmla="+- 7407 0 0"/>
              <a:gd name="G2" fmla="+- 21600 0 7407"/>
              <a:gd name="G3" fmla="+- 10800 0 7407"/>
              <a:gd name="G4" fmla="+- 21600 0 15781"/>
              <a:gd name="G5" fmla="*/ G4 G3 10800"/>
              <a:gd name="G6" fmla="+- 21600 0 G5"/>
              <a:gd name="T0" fmla="*/ 15781 w 21600"/>
              <a:gd name="T1" fmla="*/ 0 h 21600"/>
              <a:gd name="T2" fmla="*/ 0 w 21600"/>
              <a:gd name="T3" fmla="*/ 10800 h 21600"/>
              <a:gd name="T4" fmla="*/ 1578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781" y="0"/>
                </a:moveTo>
                <a:lnTo>
                  <a:pt x="15781" y="7407"/>
                </a:lnTo>
                <a:lnTo>
                  <a:pt x="3375" y="7407"/>
                </a:lnTo>
                <a:lnTo>
                  <a:pt x="3375" y="14193"/>
                </a:lnTo>
                <a:lnTo>
                  <a:pt x="15781" y="14193"/>
                </a:lnTo>
                <a:lnTo>
                  <a:pt x="1578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407"/>
                </a:moveTo>
                <a:lnTo>
                  <a:pt x="1350" y="14193"/>
                </a:lnTo>
                <a:lnTo>
                  <a:pt x="2700" y="14193"/>
                </a:lnTo>
                <a:lnTo>
                  <a:pt x="2700" y="7407"/>
                </a:lnTo>
                <a:close/>
              </a:path>
              <a:path w="21600" h="21600">
                <a:moveTo>
                  <a:pt x="0" y="7407"/>
                </a:moveTo>
                <a:lnTo>
                  <a:pt x="0" y="14193"/>
                </a:lnTo>
                <a:lnTo>
                  <a:pt x="675" y="14193"/>
                </a:lnTo>
                <a:lnTo>
                  <a:pt x="675" y="7407"/>
                </a:lnTo>
                <a:close/>
              </a:path>
            </a:pathLst>
          </a:custGeom>
          <a:solidFill>
            <a:srgbClr val="66FF66"/>
          </a:solidFill>
          <a:ln w="1270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66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71460" name="Text Box 100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271463" name="Text Box 103"/>
          <p:cNvSpPr txBox="1">
            <a:spLocks noChangeArrowheads="1"/>
          </p:cNvSpPr>
          <p:nvPr/>
        </p:nvSpPr>
        <p:spPr bwMode="auto">
          <a:xfrm>
            <a:off x="8572500" y="64071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grpSp>
        <p:nvGrpSpPr>
          <p:cNvPr id="271465" name="Group 105"/>
          <p:cNvGrpSpPr>
            <a:grpSpLocks/>
          </p:cNvGrpSpPr>
          <p:nvPr/>
        </p:nvGrpSpPr>
        <p:grpSpPr bwMode="auto">
          <a:xfrm>
            <a:off x="2965450" y="908050"/>
            <a:ext cx="5683250" cy="3267075"/>
            <a:chOff x="1283" y="402"/>
            <a:chExt cx="3580" cy="2058"/>
          </a:xfrm>
        </p:grpSpPr>
        <p:pic>
          <p:nvPicPr>
            <p:cNvPr id="271421" name="Picture 61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" y="402"/>
              <a:ext cx="3580" cy="205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43684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1422" name="Text Box 62"/>
            <p:cNvSpPr txBox="1">
              <a:spLocks noChangeArrowheads="1"/>
            </p:cNvSpPr>
            <p:nvPr/>
          </p:nvSpPr>
          <p:spPr bwMode="auto">
            <a:xfrm>
              <a:off x="1545" y="2106"/>
              <a:ext cx="3204" cy="21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43684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</a:rPr>
                <a:t> SUEZ CANAL ZHIIOBU KODA KOCHO</a:t>
              </a:r>
              <a:endParaRPr lang="en-US"/>
            </a:p>
          </p:txBody>
        </p:sp>
        <p:sp>
          <p:nvSpPr>
            <p:cNvPr id="271464" name="Rectangle 104"/>
            <p:cNvSpPr>
              <a:spLocks noChangeArrowheads="1"/>
            </p:cNvSpPr>
            <p:nvPr/>
          </p:nvSpPr>
          <p:spPr bwMode="auto">
            <a:xfrm>
              <a:off x="3315" y="456"/>
              <a:ext cx="344" cy="198"/>
            </a:xfrm>
            <a:prstGeom prst="rect">
              <a:avLst/>
            </a:prstGeom>
            <a:solidFill>
              <a:srgbClr val="A3CF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1466" name="Rectangle 106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06</a:t>
            </a:r>
          </a:p>
        </p:txBody>
      </p:sp>
      <p:sp>
        <p:nvSpPr>
          <p:cNvPr id="271467" name="Text Box 107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grpSp>
        <p:nvGrpSpPr>
          <p:cNvPr id="271468" name="Group 108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sp>
          <p:nvSpPr>
            <p:cNvPr id="271446" name="Rectangle 86"/>
            <p:cNvSpPr>
              <a:spLocks noChangeArrowheads="1"/>
            </p:cNvSpPr>
            <p:nvPr/>
          </p:nvSpPr>
          <p:spPr bwMode="auto">
            <a:xfrm>
              <a:off x="5151" y="2774"/>
              <a:ext cx="160" cy="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47" name="Rectangle 87"/>
            <p:cNvSpPr>
              <a:spLocks noChangeArrowheads="1"/>
            </p:cNvSpPr>
            <p:nvPr/>
          </p:nvSpPr>
          <p:spPr bwMode="auto">
            <a:xfrm>
              <a:off x="5116" y="2744"/>
              <a:ext cx="18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charset="0"/>
                </a:rPr>
                <a:t>40</a:t>
              </a:r>
            </a:p>
          </p:txBody>
        </p:sp>
        <p:sp>
          <p:nvSpPr>
            <p:cNvPr id="271448" name="AutoShape 88"/>
            <p:cNvSpPr>
              <a:spLocks noChangeArrowheads="1"/>
            </p:cNvSpPr>
            <p:nvPr/>
          </p:nvSpPr>
          <p:spPr bwMode="auto">
            <a:xfrm>
              <a:off x="5008" y="2178"/>
              <a:ext cx="460" cy="212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49" name="Rectangle 89"/>
            <p:cNvSpPr>
              <a:spLocks noChangeArrowheads="1"/>
            </p:cNvSpPr>
            <p:nvPr/>
          </p:nvSpPr>
          <p:spPr bwMode="auto">
            <a:xfrm>
              <a:off x="5007" y="2278"/>
              <a:ext cx="600" cy="7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50" name="AutoShape 90"/>
            <p:cNvSpPr>
              <a:spLocks noChangeArrowheads="1"/>
            </p:cNvSpPr>
            <p:nvPr/>
          </p:nvSpPr>
          <p:spPr bwMode="auto">
            <a:xfrm>
              <a:off x="5020" y="2196"/>
              <a:ext cx="440" cy="21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51" name="Line 91"/>
            <p:cNvSpPr>
              <a:spLocks noChangeShapeType="1"/>
            </p:cNvSpPr>
            <p:nvPr/>
          </p:nvSpPr>
          <p:spPr bwMode="auto">
            <a:xfrm>
              <a:off x="5035" y="2418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52" name="Line 92"/>
            <p:cNvSpPr>
              <a:spLocks noChangeShapeType="1"/>
            </p:cNvSpPr>
            <p:nvPr/>
          </p:nvSpPr>
          <p:spPr bwMode="auto">
            <a:xfrm>
              <a:off x="5035" y="2530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53" name="Line 93"/>
            <p:cNvSpPr>
              <a:spLocks noChangeShapeType="1"/>
            </p:cNvSpPr>
            <p:nvPr/>
          </p:nvSpPr>
          <p:spPr bwMode="auto">
            <a:xfrm>
              <a:off x="5035" y="2642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54" name="Line 94"/>
            <p:cNvSpPr>
              <a:spLocks noChangeShapeType="1"/>
            </p:cNvSpPr>
            <p:nvPr/>
          </p:nvSpPr>
          <p:spPr bwMode="auto">
            <a:xfrm>
              <a:off x="5035" y="2754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55" name="Line 95"/>
            <p:cNvSpPr>
              <a:spLocks noChangeShapeType="1"/>
            </p:cNvSpPr>
            <p:nvPr/>
          </p:nvSpPr>
          <p:spPr bwMode="auto">
            <a:xfrm>
              <a:off x="5043" y="2866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56" name="Rectangle 96"/>
            <p:cNvSpPr>
              <a:spLocks noChangeArrowheads="1"/>
            </p:cNvSpPr>
            <p:nvPr/>
          </p:nvSpPr>
          <p:spPr bwMode="auto">
            <a:xfrm>
              <a:off x="5044" y="2160"/>
              <a:ext cx="39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hicago" charset="0"/>
                </a:rPr>
                <a:t>MOSES</a:t>
              </a:r>
            </a:p>
          </p:txBody>
        </p:sp>
        <p:sp>
          <p:nvSpPr>
            <p:cNvPr id="271458" name="Line 98"/>
            <p:cNvSpPr>
              <a:spLocks noChangeShapeType="1"/>
            </p:cNvSpPr>
            <p:nvPr/>
          </p:nvSpPr>
          <p:spPr bwMode="auto">
            <a:xfrm>
              <a:off x="5031" y="2978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459" name="Rectangle 99"/>
            <p:cNvSpPr>
              <a:spLocks noChangeArrowheads="1"/>
            </p:cNvSpPr>
            <p:nvPr/>
          </p:nvSpPr>
          <p:spPr bwMode="auto">
            <a:xfrm>
              <a:off x="5115" y="2312"/>
              <a:ext cx="39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charset="0"/>
                </a:rPr>
                <a:t>Takapra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1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1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4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130550" y="1339850"/>
            <a:ext cx="2882900" cy="344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3130550" y="971550"/>
            <a:ext cx="1663700" cy="10541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3130550" y="1352550"/>
            <a:ext cx="2044700" cy="1054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3021013" y="866775"/>
            <a:ext cx="16922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Times" charset="0"/>
              </a:rPr>
              <a:t>   MOSES</a:t>
            </a:r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3340100" y="24892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>
            <a:off x="3340100" y="29464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3346450" y="34036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>
            <a:off x="3340100" y="2032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3340100" y="4318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3340100" y="38608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3630613" y="1616075"/>
            <a:ext cx="19399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bg2"/>
                </a:solidFill>
                <a:latin typeface="Times" charset="0"/>
              </a:rPr>
              <a:t>TAKAPRA</a:t>
            </a: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3897313" y="2073275"/>
            <a:ext cx="116998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Times" charset="0"/>
              </a:rPr>
              <a:t>SINAI</a:t>
            </a:r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4773613" y="963613"/>
            <a:ext cx="1457325" cy="3635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Times" charset="0"/>
              </a:rPr>
              <a:t>ca. 1500 B.C.</a:t>
            </a:r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898525" y="2605088"/>
            <a:ext cx="1747838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828675" y="2482850"/>
            <a:ext cx="1847850" cy="1308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4000" b="0">
                <a:solidFill>
                  <a:schemeClr val="tx2"/>
                </a:solidFill>
                <a:latin typeface="Times" charset="0"/>
              </a:rPr>
              <a:t>AJ</a:t>
            </a:r>
            <a:r>
              <a:rPr lang="en-US" sz="8000" b="0">
                <a:solidFill>
                  <a:srgbClr val="00FF00"/>
                </a:solidFill>
                <a:latin typeface="Times" charset="0"/>
              </a:rPr>
              <a:t>M</a:t>
            </a:r>
            <a:r>
              <a:rPr lang="en-US" sz="4000" b="0">
                <a:solidFill>
                  <a:schemeClr val="tx2"/>
                </a:solidFill>
                <a:latin typeface="Times" charset="0"/>
              </a:rPr>
              <a:t>J</a:t>
            </a:r>
          </a:p>
        </p:txBody>
      </p: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800" b="0">
                <a:solidFill>
                  <a:schemeClr val="tx2"/>
                </a:solidFill>
                <a:latin typeface="Times" charset="0"/>
              </a:rPr>
              <a:t>7</a:t>
            </a:r>
          </a:p>
        </p:txBody>
      </p:sp>
      <p:sp>
        <p:nvSpPr>
          <p:cNvPr id="90133" name="Line 21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55" name="Text Box 43"/>
          <p:cNvSpPr txBox="1">
            <a:spLocks noChangeArrowheads="1"/>
          </p:cNvSpPr>
          <p:nvPr/>
        </p:nvSpPr>
        <p:spPr bwMode="auto">
          <a:xfrm>
            <a:off x="533400" y="6483350"/>
            <a:ext cx="19939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0156" name="Text Box 44"/>
          <p:cNvSpPr txBox="1">
            <a:spLocks noChangeArrowheads="1"/>
          </p:cNvSpPr>
          <p:nvPr/>
        </p:nvSpPr>
        <p:spPr bwMode="auto">
          <a:xfrm>
            <a:off x="1762125" y="25400"/>
            <a:ext cx="1993900" cy="33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Tak</a:t>
            </a:r>
            <a:r>
              <a:rPr lang="en-US"/>
              <a:t> </a:t>
            </a:r>
            <a:r>
              <a:rPr lang="en-US" sz="1400">
                <a:solidFill>
                  <a:schemeClr val="tx1"/>
                </a:solidFill>
              </a:rPr>
              <a:t>19</a:t>
            </a:r>
          </a:p>
        </p:txBody>
      </p:sp>
      <p:pic>
        <p:nvPicPr>
          <p:cNvPr id="90159" name="Picture 4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3763" y="2986088"/>
            <a:ext cx="2667000" cy="350996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0160" name="Rectangle 48"/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1" name="Rectangle 49"/>
          <p:cNvSpPr>
            <a:spLocks noChangeArrowheads="1"/>
          </p:cNvSpPr>
          <p:nvPr/>
        </p:nvSpPr>
        <p:spPr bwMode="auto">
          <a:xfrm>
            <a:off x="81216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90162" name="AutoShape 50"/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3" name="Rectangle 51"/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4" name="AutoShape 52"/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5" name="Line 53"/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6" name="Line 54"/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7" name="Line 55"/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8" name="Line 56"/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69" name="Line 57"/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70" name="Rectangle 58"/>
          <p:cNvSpPr>
            <a:spLocks noChangeArrowheads="1"/>
          </p:cNvSpPr>
          <p:nvPr/>
        </p:nvSpPr>
        <p:spPr bwMode="auto">
          <a:xfrm>
            <a:off x="8007350" y="3429000"/>
            <a:ext cx="6191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hicago" charset="0"/>
              </a:rPr>
              <a:t>MOSES</a:t>
            </a:r>
          </a:p>
        </p:txBody>
      </p:sp>
      <p:sp>
        <p:nvSpPr>
          <p:cNvPr id="90171" name="Rectangle 59"/>
          <p:cNvSpPr>
            <a:spLocks noChangeArrowheads="1"/>
          </p:cNvSpPr>
          <p:nvPr/>
        </p:nvSpPr>
        <p:spPr bwMode="auto">
          <a:xfrm>
            <a:off x="8156575" y="3841750"/>
            <a:ext cx="454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Sinai</a:t>
            </a:r>
          </a:p>
        </p:txBody>
      </p:sp>
      <p:sp>
        <p:nvSpPr>
          <p:cNvPr id="90172" name="Line 60"/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73" name="Rectangle 61"/>
          <p:cNvSpPr>
            <a:spLocks noChangeArrowheads="1"/>
          </p:cNvSpPr>
          <p:nvPr/>
        </p:nvSpPr>
        <p:spPr bwMode="auto">
          <a:xfrm>
            <a:off x="8120063" y="3670300"/>
            <a:ext cx="6191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charset="0"/>
              </a:rPr>
              <a:t>Takapra</a:t>
            </a:r>
          </a:p>
        </p:txBody>
      </p:sp>
      <p:sp>
        <p:nvSpPr>
          <p:cNvPr id="90174" name="Text Box 62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90178" name="Rectangle 66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07</a:t>
            </a:r>
          </a:p>
        </p:txBody>
      </p:sp>
      <p:sp>
        <p:nvSpPr>
          <p:cNvPr id="90179" name="Text Box 67"/>
          <p:cNvSpPr txBox="1">
            <a:spLocks noChangeArrowheads="1"/>
          </p:cNvSpPr>
          <p:nvPr/>
        </p:nvSpPr>
        <p:spPr bwMode="auto">
          <a:xfrm>
            <a:off x="6992938" y="6284913"/>
            <a:ext cx="16335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  <a:latin typeface="Arial" charset="0"/>
              </a:rPr>
              <a:t>Handbook pg. 26-29</a:t>
            </a:r>
          </a:p>
        </p:txBody>
      </p:sp>
      <p:grpSp>
        <p:nvGrpSpPr>
          <p:cNvPr id="90180" name="Group 68"/>
          <p:cNvGrpSpPr>
            <a:grpSpLocks/>
          </p:cNvGrpSpPr>
          <p:nvPr/>
        </p:nvGrpSpPr>
        <p:grpSpPr bwMode="auto">
          <a:xfrm>
            <a:off x="5951538" y="3552825"/>
            <a:ext cx="1262062" cy="1347788"/>
            <a:chOff x="1084" y="711"/>
            <a:chExt cx="2950" cy="2769"/>
          </a:xfrm>
        </p:grpSpPr>
        <p:grpSp>
          <p:nvGrpSpPr>
            <p:cNvPr id="90181" name="Group 69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90182" name="Group 70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90183" name="Freeform 71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184" name="Freeform 72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90185" name="Picture 73"/>
              <p:cNvPicPr>
                <a:picLocks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BE844A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0186" name="Freeform 74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72 w 85"/>
                <a:gd name="T1" fmla="*/ 153 h 318"/>
                <a:gd name="T2" fmla="*/ 64 w 85"/>
                <a:gd name="T3" fmla="*/ 69 h 318"/>
                <a:gd name="T4" fmla="*/ 47 w 85"/>
                <a:gd name="T5" fmla="*/ 43 h 318"/>
                <a:gd name="T6" fmla="*/ 55 w 85"/>
                <a:gd name="T7" fmla="*/ 69 h 318"/>
                <a:gd name="T8" fmla="*/ 64 w 85"/>
                <a:gd name="T9" fmla="*/ 27 h 318"/>
                <a:gd name="T10" fmla="*/ 38 w 85"/>
                <a:gd name="T11" fmla="*/ 10 h 318"/>
                <a:gd name="T12" fmla="*/ 38 w 85"/>
                <a:gd name="T13" fmla="*/ 43 h 318"/>
                <a:gd name="T14" fmla="*/ 47 w 85"/>
                <a:gd name="T15" fmla="*/ 187 h 318"/>
                <a:gd name="T16" fmla="*/ 30 w 85"/>
                <a:gd name="T17" fmla="*/ 161 h 318"/>
                <a:gd name="T18" fmla="*/ 38 w 85"/>
                <a:gd name="T19" fmla="*/ 128 h 318"/>
                <a:gd name="T20" fmla="*/ 47 w 85"/>
                <a:gd name="T21" fmla="*/ 161 h 318"/>
                <a:gd name="T22" fmla="*/ 38 w 85"/>
                <a:gd name="T23" fmla="*/ 102 h 318"/>
                <a:gd name="T24" fmla="*/ 47 w 85"/>
                <a:gd name="T25" fmla="*/ 153 h 318"/>
                <a:gd name="T26" fmla="*/ 38 w 85"/>
                <a:gd name="T27" fmla="*/ 119 h 318"/>
                <a:gd name="T28" fmla="*/ 47 w 85"/>
                <a:gd name="T29" fmla="*/ 144 h 318"/>
                <a:gd name="T30" fmla="*/ 55 w 85"/>
                <a:gd name="T31" fmla="*/ 170 h 318"/>
                <a:gd name="T32" fmla="*/ 72 w 85"/>
                <a:gd name="T33" fmla="*/ 203 h 318"/>
                <a:gd name="T34" fmla="*/ 80 w 85"/>
                <a:gd name="T35" fmla="*/ 229 h 318"/>
                <a:gd name="T36" fmla="*/ 72 w 85"/>
                <a:gd name="T37" fmla="*/ 279 h 318"/>
                <a:gd name="T38" fmla="*/ 64 w 85"/>
                <a:gd name="T39" fmla="*/ 271 h 318"/>
                <a:gd name="T40" fmla="*/ 55 w 85"/>
                <a:gd name="T41" fmla="*/ 313 h 318"/>
                <a:gd name="T42" fmla="*/ 38 w 85"/>
                <a:gd name="T43" fmla="*/ 288 h 318"/>
                <a:gd name="T44" fmla="*/ 30 w 85"/>
                <a:gd name="T45" fmla="*/ 203 h 318"/>
                <a:gd name="T46" fmla="*/ 22 w 85"/>
                <a:gd name="T47" fmla="*/ 246 h 318"/>
                <a:gd name="T48" fmla="*/ 5 w 85"/>
                <a:gd name="T49" fmla="*/ 212 h 318"/>
                <a:gd name="T50" fmla="*/ 38 w 85"/>
                <a:gd name="T51" fmla="*/ 144 h 318"/>
                <a:gd name="T52" fmla="*/ 64 w 85"/>
                <a:gd name="T53" fmla="*/ 170 h 318"/>
                <a:gd name="T54" fmla="*/ 72 w 85"/>
                <a:gd name="T55" fmla="*/ 220 h 318"/>
                <a:gd name="T56" fmla="*/ 64 w 85"/>
                <a:gd name="T57" fmla="*/ 187 h 318"/>
                <a:gd name="T58" fmla="*/ 64 w 85"/>
                <a:gd name="T59" fmla="*/ 10 h 318"/>
                <a:gd name="T60" fmla="*/ 47 w 85"/>
                <a:gd name="T61" fmla="*/ 35 h 318"/>
                <a:gd name="T62" fmla="*/ 22 w 85"/>
                <a:gd name="T63" fmla="*/ 43 h 318"/>
                <a:gd name="T64" fmla="*/ 38 w 85"/>
                <a:gd name="T65" fmla="*/ 94 h 318"/>
                <a:gd name="T66" fmla="*/ 55 w 85"/>
                <a:gd name="T67" fmla="*/ 136 h 318"/>
                <a:gd name="T68" fmla="*/ 72 w 85"/>
                <a:gd name="T69" fmla="*/ 15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7" name="Freeform 75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92 w 105"/>
                <a:gd name="T3" fmla="*/ 5 h 354"/>
                <a:gd name="T4" fmla="*/ 73 w 105"/>
                <a:gd name="T5" fmla="*/ 29 h 354"/>
                <a:gd name="T6" fmla="*/ 84 w 105"/>
                <a:gd name="T7" fmla="*/ 61 h 354"/>
                <a:gd name="T8" fmla="*/ 84 w 105"/>
                <a:gd name="T9" fmla="*/ 146 h 354"/>
                <a:gd name="T10" fmla="*/ 97 w 105"/>
                <a:gd name="T11" fmla="*/ 168 h 354"/>
                <a:gd name="T12" fmla="*/ 97 w 105"/>
                <a:gd name="T13" fmla="*/ 240 h 354"/>
                <a:gd name="T14" fmla="*/ 84 w 105"/>
                <a:gd name="T15" fmla="*/ 336 h 354"/>
                <a:gd name="T16" fmla="*/ 68 w 105"/>
                <a:gd name="T17" fmla="*/ 354 h 354"/>
                <a:gd name="T18" fmla="*/ 14 w 105"/>
                <a:gd name="T19" fmla="*/ 320 h 354"/>
                <a:gd name="T20" fmla="*/ 12 w 105"/>
                <a:gd name="T21" fmla="*/ 282 h 354"/>
                <a:gd name="T22" fmla="*/ 14 w 105"/>
                <a:gd name="T23" fmla="*/ 245 h 354"/>
                <a:gd name="T24" fmla="*/ 9 w 105"/>
                <a:gd name="T25" fmla="*/ 98 h 354"/>
                <a:gd name="T26" fmla="*/ 20 w 105"/>
                <a:gd name="T27" fmla="*/ 45 h 354"/>
                <a:gd name="T28" fmla="*/ 6 w 105"/>
                <a:gd name="T29" fmla="*/ 13 h 354"/>
                <a:gd name="T30" fmla="*/ 1 w 105"/>
                <a:gd name="T31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8" name="Freeform 76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141 w 149"/>
                <a:gd name="T1" fmla="*/ 20 h 376"/>
                <a:gd name="T2" fmla="*/ 133 w 149"/>
                <a:gd name="T3" fmla="*/ 103 h 376"/>
                <a:gd name="T4" fmla="*/ 125 w 149"/>
                <a:gd name="T5" fmla="*/ 130 h 376"/>
                <a:gd name="T6" fmla="*/ 122 w 149"/>
                <a:gd name="T7" fmla="*/ 140 h 376"/>
                <a:gd name="T8" fmla="*/ 104 w 149"/>
                <a:gd name="T9" fmla="*/ 244 h 376"/>
                <a:gd name="T10" fmla="*/ 82 w 149"/>
                <a:gd name="T11" fmla="*/ 314 h 376"/>
                <a:gd name="T12" fmla="*/ 66 w 149"/>
                <a:gd name="T13" fmla="*/ 362 h 376"/>
                <a:gd name="T14" fmla="*/ 56 w 149"/>
                <a:gd name="T15" fmla="*/ 364 h 376"/>
                <a:gd name="T16" fmla="*/ 18 w 149"/>
                <a:gd name="T17" fmla="*/ 370 h 376"/>
                <a:gd name="T18" fmla="*/ 2 w 149"/>
                <a:gd name="T19" fmla="*/ 351 h 376"/>
                <a:gd name="T20" fmla="*/ 5 w 149"/>
                <a:gd name="T21" fmla="*/ 316 h 376"/>
                <a:gd name="T22" fmla="*/ 8 w 149"/>
                <a:gd name="T23" fmla="*/ 220 h 376"/>
                <a:gd name="T24" fmla="*/ 21 w 149"/>
                <a:gd name="T25" fmla="*/ 199 h 376"/>
                <a:gd name="T26" fmla="*/ 34 w 149"/>
                <a:gd name="T27" fmla="*/ 106 h 376"/>
                <a:gd name="T28" fmla="*/ 42 w 149"/>
                <a:gd name="T29" fmla="*/ 74 h 376"/>
                <a:gd name="T30" fmla="*/ 80 w 149"/>
                <a:gd name="T31" fmla="*/ 18 h 376"/>
                <a:gd name="T32" fmla="*/ 122 w 149"/>
                <a:gd name="T33" fmla="*/ 18 h 376"/>
                <a:gd name="T34" fmla="*/ 141 w 149"/>
                <a:gd name="T35" fmla="*/ 2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89" name="Freeform 77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26 w 96"/>
                <a:gd name="T1" fmla="*/ 486 h 504"/>
                <a:gd name="T2" fmla="*/ 61 w 96"/>
                <a:gd name="T3" fmla="*/ 494 h 504"/>
                <a:gd name="T4" fmla="*/ 72 w 96"/>
                <a:gd name="T5" fmla="*/ 451 h 504"/>
                <a:gd name="T6" fmla="*/ 72 w 96"/>
                <a:gd name="T7" fmla="*/ 323 h 504"/>
                <a:gd name="T8" fmla="*/ 88 w 96"/>
                <a:gd name="T9" fmla="*/ 214 h 504"/>
                <a:gd name="T10" fmla="*/ 96 w 96"/>
                <a:gd name="T11" fmla="*/ 174 h 504"/>
                <a:gd name="T12" fmla="*/ 88 w 96"/>
                <a:gd name="T13" fmla="*/ 51 h 504"/>
                <a:gd name="T14" fmla="*/ 77 w 96"/>
                <a:gd name="T15" fmla="*/ 6 h 504"/>
                <a:gd name="T16" fmla="*/ 29 w 96"/>
                <a:gd name="T17" fmla="*/ 25 h 504"/>
                <a:gd name="T18" fmla="*/ 26 w 96"/>
                <a:gd name="T19" fmla="*/ 121 h 504"/>
                <a:gd name="T20" fmla="*/ 32 w 96"/>
                <a:gd name="T21" fmla="*/ 363 h 504"/>
                <a:gd name="T22" fmla="*/ 40 w 96"/>
                <a:gd name="T23" fmla="*/ 406 h 504"/>
                <a:gd name="T24" fmla="*/ 24 w 96"/>
                <a:gd name="T25" fmla="*/ 473 h 504"/>
                <a:gd name="T26" fmla="*/ 26 w 96"/>
                <a:gd name="T27" fmla="*/ 48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90" name="Freeform 78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381 h 410"/>
                <a:gd name="T2" fmla="*/ 40 w 150"/>
                <a:gd name="T3" fmla="*/ 410 h 410"/>
                <a:gd name="T4" fmla="*/ 80 w 150"/>
                <a:gd name="T5" fmla="*/ 402 h 410"/>
                <a:gd name="T6" fmla="*/ 93 w 150"/>
                <a:gd name="T7" fmla="*/ 362 h 410"/>
                <a:gd name="T8" fmla="*/ 114 w 150"/>
                <a:gd name="T9" fmla="*/ 280 h 410"/>
                <a:gd name="T10" fmla="*/ 128 w 150"/>
                <a:gd name="T11" fmla="*/ 216 h 410"/>
                <a:gd name="T12" fmla="*/ 136 w 150"/>
                <a:gd name="T13" fmla="*/ 192 h 410"/>
                <a:gd name="T14" fmla="*/ 138 w 150"/>
                <a:gd name="T15" fmla="*/ 117 h 410"/>
                <a:gd name="T16" fmla="*/ 144 w 150"/>
                <a:gd name="T17" fmla="*/ 101 h 410"/>
                <a:gd name="T18" fmla="*/ 146 w 150"/>
                <a:gd name="T19" fmla="*/ 48 h 410"/>
                <a:gd name="T20" fmla="*/ 130 w 150"/>
                <a:gd name="T21" fmla="*/ 0 h 410"/>
                <a:gd name="T22" fmla="*/ 93 w 150"/>
                <a:gd name="T23" fmla="*/ 13 h 410"/>
                <a:gd name="T24" fmla="*/ 77 w 150"/>
                <a:gd name="T25" fmla="*/ 53 h 410"/>
                <a:gd name="T26" fmla="*/ 66 w 150"/>
                <a:gd name="T27" fmla="*/ 138 h 410"/>
                <a:gd name="T28" fmla="*/ 58 w 150"/>
                <a:gd name="T29" fmla="*/ 162 h 410"/>
                <a:gd name="T30" fmla="*/ 42 w 150"/>
                <a:gd name="T31" fmla="*/ 216 h 410"/>
                <a:gd name="T32" fmla="*/ 40 w 150"/>
                <a:gd name="T33" fmla="*/ 226 h 410"/>
                <a:gd name="T34" fmla="*/ 34 w 150"/>
                <a:gd name="T35" fmla="*/ 232 h 410"/>
                <a:gd name="T36" fmla="*/ 32 w 150"/>
                <a:gd name="T37" fmla="*/ 250 h 410"/>
                <a:gd name="T38" fmla="*/ 29 w 150"/>
                <a:gd name="T39" fmla="*/ 258 h 410"/>
                <a:gd name="T40" fmla="*/ 16 w 150"/>
                <a:gd name="T41" fmla="*/ 349 h 410"/>
                <a:gd name="T42" fmla="*/ 10 w 150"/>
                <a:gd name="T43" fmla="*/ 381 h 410"/>
                <a:gd name="T44" fmla="*/ 2 w 150"/>
                <a:gd name="T45" fmla="*/ 386 h 410"/>
                <a:gd name="T46" fmla="*/ 5 w 150"/>
                <a:gd name="T47" fmla="*/ 381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92" name="Text Box 80"/>
          <p:cNvSpPr txBox="1">
            <a:spLocks noChangeArrowheads="1"/>
          </p:cNvSpPr>
          <p:nvPr/>
        </p:nvSpPr>
        <p:spPr bwMode="auto">
          <a:xfrm>
            <a:off x="8572500" y="64071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90193" name="Rectangle 81"/>
          <p:cNvSpPr>
            <a:spLocks noChangeArrowheads="1"/>
          </p:cNvSpPr>
          <p:nvPr/>
        </p:nvSpPr>
        <p:spPr bwMode="auto">
          <a:xfrm>
            <a:off x="3746500" y="3275013"/>
            <a:ext cx="273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5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Aerials Judah Mitchell sr\Jericho area\Jericho area aerial from northwest, tb q010703.jp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0Images\SR Slides\Negev\Nahal Zin rugged mountains, 72-5tb.j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121701 Nabatean Negev\sr\Machtesh Gadol looking south, tb n121701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121701 Nabatean Negev\sr\Machtesh Gadol looking southeast, tb n121701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df\Negev\sr\Machtesh Ramon from north2, df 111001.j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df\Wilderness of Judah\sr\Solomon's Pillars, df 101101.j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0 Adds\3 Judah\Machtesh Qatan\sr\Machtesh Qatan from east2, tb n112500 sr.j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3 Judah and the South\Jericho\Jericho sr\Jericho view from Mount of Temptation, 80-06tb sr.j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Aerials Judah Mitchell sr\Jericho area\Jericho area aerial from northwest, tb q010703.j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3 Judah and the South\Jericho\Jericho sr\Jericho looking east with tell in foreground, 44-35tb sr.j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D:\0Images\0Adds 2002\02 Samaria\Jericho\sr\Jericho mudbrick collapse in front of revetment wall, 97k-22.jpg"/>
  <p:tag name="PHOTO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6 Egypt\Egypt new sr\Jebel Musa\Elijah's Spring from above.jp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3 Judah and the South\Jericho\Jericho sr\Jericho Neolithic tower, 45-01tb sr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6 Egypt\Egypt new sr\Jebel Musa\Elijah's Hollow from above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6 Egypt\Egypt new sr\Jebel Musa\Sunrise from Jebel Musa3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6 Egypt\Egypt new sr\Jebel Musa\Jebel Musa Steps of Repentance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6 Egypt\Egypt new sr\Jebel Musa\Sinai view2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0Images\Todd Sites\0Adds\3 Judah adds\062600 Detroit trip\sr\Nahal Zin, tb n062400 sr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3 Judah\Red Canyon\Red Canyon sr\Red Canyon6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0Images\Todd Sites\0Adds\3 Judah adds\062600 Detroit trip\sr\Nahal Zin from above, tb n062400 sr.jpg"/>
</p:tagLst>
</file>

<file path=ppt/theme/theme1.xml><?xml version="1.0" encoding="utf-8"?>
<a:theme xmlns:a="http://schemas.openxmlformats.org/drawingml/2006/main" name="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3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sng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sng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Office:Microsoft PowerPoint 4:Templates:On Screen &amp; 35mm Slides:marbles.ppt - Marble</Template>
  <TotalTime>2901</TotalTime>
  <Pages>52</Pages>
  <Words>2518</Words>
  <Application>Microsoft Office PowerPoint</Application>
  <PresentationFormat>On-screen Show (4:3)</PresentationFormat>
  <Paragraphs>1046</Paragraphs>
  <Slides>54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9" baseType="lpstr">
      <vt:lpstr>ＭＳ Ｐゴシック</vt:lpstr>
      <vt:lpstr>Arial</vt:lpstr>
      <vt:lpstr>Chicago</vt:lpstr>
      <vt:lpstr>Comic Sans MS</vt:lpstr>
      <vt:lpstr>Geneva</vt:lpstr>
      <vt:lpstr>Helvetica</vt:lpstr>
      <vt:lpstr>Impact</vt:lpstr>
      <vt:lpstr>Kosher-Normal</vt:lpstr>
      <vt:lpstr>Monotype Sorts</vt:lpstr>
      <vt:lpstr>Times</vt:lpstr>
      <vt:lpstr>Times New Roman</vt:lpstr>
      <vt:lpstr>Wingdings</vt:lpstr>
      <vt:lpstr>untitled 3</vt:lpstr>
      <vt:lpstr>untitled 1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Bible…Basically link at BibleStudyDownloads.org</vt:lpstr>
    </vt:vector>
  </TitlesOfParts>
  <Company>n.a.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slide show seminar presentation</dc:subject>
  <dc:creator>John Fryman</dc:creator>
  <cp:keywords/>
  <dc:description/>
  <cp:lastModifiedBy>Botros Salah</cp:lastModifiedBy>
  <cp:revision>73</cp:revision>
  <cp:lastPrinted>2003-05-21T18:09:48Z</cp:lastPrinted>
  <dcterms:created xsi:type="dcterms:W3CDTF">2003-07-10T16:24:15Z</dcterms:created>
  <dcterms:modified xsi:type="dcterms:W3CDTF">2024-11-14T08:08:05Z</dcterms:modified>
</cp:coreProperties>
</file>